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0" r:id="rId3"/>
  </p:sldMasterIdLst>
  <p:notesMasterIdLst>
    <p:notesMasterId r:id="rId39"/>
  </p:notesMasterIdLst>
  <p:sldIdLst>
    <p:sldId id="257" r:id="rId4"/>
    <p:sldId id="261" r:id="rId5"/>
    <p:sldId id="260" r:id="rId6"/>
    <p:sldId id="263" r:id="rId7"/>
    <p:sldId id="264" r:id="rId8"/>
    <p:sldId id="265" r:id="rId9"/>
    <p:sldId id="266" r:id="rId10"/>
    <p:sldId id="267" r:id="rId11"/>
    <p:sldId id="268" r:id="rId12"/>
    <p:sldId id="271" r:id="rId13"/>
    <p:sldId id="272" r:id="rId14"/>
    <p:sldId id="270" r:id="rId15"/>
    <p:sldId id="269" r:id="rId16"/>
    <p:sldId id="273" r:id="rId17"/>
    <p:sldId id="274" r:id="rId18"/>
    <p:sldId id="275" r:id="rId19"/>
    <p:sldId id="278" r:id="rId20"/>
    <p:sldId id="277" r:id="rId21"/>
    <p:sldId id="281" r:id="rId22"/>
    <p:sldId id="289" r:id="rId23"/>
    <p:sldId id="290" r:id="rId24"/>
    <p:sldId id="291" r:id="rId25"/>
    <p:sldId id="293" r:id="rId26"/>
    <p:sldId id="294" r:id="rId27"/>
    <p:sldId id="282" r:id="rId28"/>
    <p:sldId id="292" r:id="rId29"/>
    <p:sldId id="295" r:id="rId30"/>
    <p:sldId id="296" r:id="rId31"/>
    <p:sldId id="297" r:id="rId32"/>
    <p:sldId id="283" r:id="rId33"/>
    <p:sldId id="279" r:id="rId34"/>
    <p:sldId id="298" r:id="rId35"/>
    <p:sldId id="276" r:id="rId36"/>
    <p:sldId id="285" r:id="rId37"/>
    <p:sldId id="28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151" autoAdjust="0"/>
  </p:normalViewPr>
  <p:slideViewPr>
    <p:cSldViewPr snapToGrid="0">
      <p:cViewPr varScale="1">
        <p:scale>
          <a:sx n="107" d="100"/>
          <a:sy n="107" d="100"/>
        </p:scale>
        <p:origin x="-102" y="-10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tx1"/>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D4AED-935D-4CB3-B4D6-AFD89F933459}" type="datetimeFigureOut">
              <a:rPr lang="zh-CN" altLang="en-US" smtClean="0"/>
              <a:t>2016-07-09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3A1EFD-8A81-4A57-9A62-07AD39394475}" type="slidenum">
              <a:rPr lang="zh-CN" altLang="en-US" smtClean="0"/>
              <a:t>‹#›</a:t>
            </a:fld>
            <a:endParaRPr lang="zh-CN" altLang="en-US"/>
          </a:p>
        </p:txBody>
      </p:sp>
    </p:spTree>
    <p:extLst>
      <p:ext uri="{BB962C8B-B14F-4D97-AF65-F5344CB8AC3E}">
        <p14:creationId xmlns:p14="http://schemas.microsoft.com/office/powerpoint/2010/main" val="587215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a:t>
            </a:fld>
            <a:endParaRPr lang="zh-CN" altLang="en-US"/>
          </a:p>
        </p:txBody>
      </p:sp>
    </p:spTree>
    <p:extLst>
      <p:ext uri="{BB962C8B-B14F-4D97-AF65-F5344CB8AC3E}">
        <p14:creationId xmlns:p14="http://schemas.microsoft.com/office/powerpoint/2010/main" val="3389046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10</a:t>
            </a:fld>
            <a:endParaRPr lang="zh-CN" altLang="en-US"/>
          </a:p>
        </p:txBody>
      </p:sp>
    </p:spTree>
    <p:extLst>
      <p:ext uri="{BB962C8B-B14F-4D97-AF65-F5344CB8AC3E}">
        <p14:creationId xmlns:p14="http://schemas.microsoft.com/office/powerpoint/2010/main" val="416520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11</a:t>
            </a:fld>
            <a:endParaRPr lang="zh-CN" altLang="en-US"/>
          </a:p>
        </p:txBody>
      </p:sp>
    </p:spTree>
    <p:extLst>
      <p:ext uri="{BB962C8B-B14F-4D97-AF65-F5344CB8AC3E}">
        <p14:creationId xmlns:p14="http://schemas.microsoft.com/office/powerpoint/2010/main" val="37806648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12</a:t>
            </a:fld>
            <a:endParaRPr lang="zh-CN" altLang="en-US"/>
          </a:p>
        </p:txBody>
      </p:sp>
    </p:spTree>
    <p:extLst>
      <p:ext uri="{BB962C8B-B14F-4D97-AF65-F5344CB8AC3E}">
        <p14:creationId xmlns:p14="http://schemas.microsoft.com/office/powerpoint/2010/main" val="106127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13</a:t>
            </a:fld>
            <a:endParaRPr lang="zh-CN" altLang="en-US"/>
          </a:p>
        </p:txBody>
      </p:sp>
    </p:spTree>
    <p:extLst>
      <p:ext uri="{BB962C8B-B14F-4D97-AF65-F5344CB8AC3E}">
        <p14:creationId xmlns:p14="http://schemas.microsoft.com/office/powerpoint/2010/main" val="3660229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14</a:t>
            </a:fld>
            <a:endParaRPr lang="zh-CN" altLang="en-US"/>
          </a:p>
        </p:txBody>
      </p:sp>
    </p:spTree>
    <p:extLst>
      <p:ext uri="{BB962C8B-B14F-4D97-AF65-F5344CB8AC3E}">
        <p14:creationId xmlns:p14="http://schemas.microsoft.com/office/powerpoint/2010/main" val="31446116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15</a:t>
            </a:fld>
            <a:endParaRPr lang="zh-CN" altLang="en-US"/>
          </a:p>
        </p:txBody>
      </p:sp>
    </p:spTree>
    <p:extLst>
      <p:ext uri="{BB962C8B-B14F-4D97-AF65-F5344CB8AC3E}">
        <p14:creationId xmlns:p14="http://schemas.microsoft.com/office/powerpoint/2010/main" val="412401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16</a:t>
            </a:fld>
            <a:endParaRPr lang="zh-CN" altLang="en-US"/>
          </a:p>
        </p:txBody>
      </p:sp>
    </p:spTree>
    <p:extLst>
      <p:ext uri="{BB962C8B-B14F-4D97-AF65-F5344CB8AC3E}">
        <p14:creationId xmlns:p14="http://schemas.microsoft.com/office/powerpoint/2010/main" val="2804076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17</a:t>
            </a:fld>
            <a:endParaRPr lang="zh-CN" altLang="en-US"/>
          </a:p>
        </p:txBody>
      </p:sp>
    </p:spTree>
    <p:extLst>
      <p:ext uri="{BB962C8B-B14F-4D97-AF65-F5344CB8AC3E}">
        <p14:creationId xmlns:p14="http://schemas.microsoft.com/office/powerpoint/2010/main" val="1237563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18</a:t>
            </a:fld>
            <a:endParaRPr lang="zh-CN" altLang="en-US"/>
          </a:p>
        </p:txBody>
      </p:sp>
    </p:spTree>
    <p:extLst>
      <p:ext uri="{BB962C8B-B14F-4D97-AF65-F5344CB8AC3E}">
        <p14:creationId xmlns:p14="http://schemas.microsoft.com/office/powerpoint/2010/main" val="33387653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19</a:t>
            </a:fld>
            <a:endParaRPr lang="zh-CN" altLang="en-US"/>
          </a:p>
        </p:txBody>
      </p:sp>
    </p:spTree>
    <p:extLst>
      <p:ext uri="{BB962C8B-B14F-4D97-AF65-F5344CB8AC3E}">
        <p14:creationId xmlns:p14="http://schemas.microsoft.com/office/powerpoint/2010/main" val="1372911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12474480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20</a:t>
            </a:fld>
            <a:endParaRPr lang="zh-CN" altLang="en-US"/>
          </a:p>
        </p:txBody>
      </p:sp>
    </p:spTree>
    <p:extLst>
      <p:ext uri="{BB962C8B-B14F-4D97-AF65-F5344CB8AC3E}">
        <p14:creationId xmlns:p14="http://schemas.microsoft.com/office/powerpoint/2010/main" val="884120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21</a:t>
            </a:fld>
            <a:endParaRPr lang="zh-CN" altLang="en-US"/>
          </a:p>
        </p:txBody>
      </p:sp>
    </p:spTree>
    <p:extLst>
      <p:ext uri="{BB962C8B-B14F-4D97-AF65-F5344CB8AC3E}">
        <p14:creationId xmlns:p14="http://schemas.microsoft.com/office/powerpoint/2010/main" val="35775548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22</a:t>
            </a:fld>
            <a:endParaRPr lang="zh-CN" altLang="en-US"/>
          </a:p>
        </p:txBody>
      </p:sp>
    </p:spTree>
    <p:extLst>
      <p:ext uri="{BB962C8B-B14F-4D97-AF65-F5344CB8AC3E}">
        <p14:creationId xmlns:p14="http://schemas.microsoft.com/office/powerpoint/2010/main" val="34682065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23</a:t>
            </a:fld>
            <a:endParaRPr lang="zh-CN" altLang="en-US"/>
          </a:p>
        </p:txBody>
      </p:sp>
    </p:spTree>
    <p:extLst>
      <p:ext uri="{BB962C8B-B14F-4D97-AF65-F5344CB8AC3E}">
        <p14:creationId xmlns:p14="http://schemas.microsoft.com/office/powerpoint/2010/main" val="2978438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24</a:t>
            </a:fld>
            <a:endParaRPr lang="zh-CN" altLang="en-US"/>
          </a:p>
        </p:txBody>
      </p:sp>
    </p:spTree>
    <p:extLst>
      <p:ext uri="{BB962C8B-B14F-4D97-AF65-F5344CB8AC3E}">
        <p14:creationId xmlns:p14="http://schemas.microsoft.com/office/powerpoint/2010/main" val="127701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25</a:t>
            </a:fld>
            <a:endParaRPr lang="zh-CN" altLang="en-US"/>
          </a:p>
        </p:txBody>
      </p:sp>
    </p:spTree>
    <p:extLst>
      <p:ext uri="{BB962C8B-B14F-4D97-AF65-F5344CB8AC3E}">
        <p14:creationId xmlns:p14="http://schemas.microsoft.com/office/powerpoint/2010/main" val="3791809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26</a:t>
            </a:fld>
            <a:endParaRPr lang="zh-CN" altLang="en-US"/>
          </a:p>
        </p:txBody>
      </p:sp>
    </p:spTree>
    <p:extLst>
      <p:ext uri="{BB962C8B-B14F-4D97-AF65-F5344CB8AC3E}">
        <p14:creationId xmlns:p14="http://schemas.microsoft.com/office/powerpoint/2010/main" val="20406270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27</a:t>
            </a:fld>
            <a:endParaRPr lang="zh-CN" altLang="en-US"/>
          </a:p>
        </p:txBody>
      </p:sp>
    </p:spTree>
    <p:extLst>
      <p:ext uri="{BB962C8B-B14F-4D97-AF65-F5344CB8AC3E}">
        <p14:creationId xmlns:p14="http://schemas.microsoft.com/office/powerpoint/2010/main" val="28099352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28</a:t>
            </a:fld>
            <a:endParaRPr lang="zh-CN" altLang="en-US"/>
          </a:p>
        </p:txBody>
      </p:sp>
    </p:spTree>
    <p:extLst>
      <p:ext uri="{BB962C8B-B14F-4D97-AF65-F5344CB8AC3E}">
        <p14:creationId xmlns:p14="http://schemas.microsoft.com/office/powerpoint/2010/main" val="17237989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29</a:t>
            </a:fld>
            <a:endParaRPr lang="zh-CN" altLang="en-US"/>
          </a:p>
        </p:txBody>
      </p:sp>
    </p:spTree>
    <p:extLst>
      <p:ext uri="{BB962C8B-B14F-4D97-AF65-F5344CB8AC3E}">
        <p14:creationId xmlns:p14="http://schemas.microsoft.com/office/powerpoint/2010/main" val="2429888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a:t>
            </a:fld>
            <a:endParaRPr lang="zh-CN" altLang="en-US"/>
          </a:p>
        </p:txBody>
      </p:sp>
    </p:spTree>
    <p:extLst>
      <p:ext uri="{BB962C8B-B14F-4D97-AF65-F5344CB8AC3E}">
        <p14:creationId xmlns:p14="http://schemas.microsoft.com/office/powerpoint/2010/main" val="1348283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30</a:t>
            </a:fld>
            <a:endParaRPr lang="zh-CN" altLang="en-US"/>
          </a:p>
        </p:txBody>
      </p:sp>
    </p:spTree>
    <p:extLst>
      <p:ext uri="{BB962C8B-B14F-4D97-AF65-F5344CB8AC3E}">
        <p14:creationId xmlns:p14="http://schemas.microsoft.com/office/powerpoint/2010/main" val="36180056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31</a:t>
            </a:fld>
            <a:endParaRPr lang="zh-CN" altLang="en-US"/>
          </a:p>
        </p:txBody>
      </p:sp>
    </p:spTree>
    <p:extLst>
      <p:ext uri="{BB962C8B-B14F-4D97-AF65-F5344CB8AC3E}">
        <p14:creationId xmlns:p14="http://schemas.microsoft.com/office/powerpoint/2010/main" val="26022710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32</a:t>
            </a:fld>
            <a:endParaRPr lang="zh-CN" altLang="en-US"/>
          </a:p>
        </p:txBody>
      </p:sp>
    </p:spTree>
    <p:extLst>
      <p:ext uri="{BB962C8B-B14F-4D97-AF65-F5344CB8AC3E}">
        <p14:creationId xmlns:p14="http://schemas.microsoft.com/office/powerpoint/2010/main" val="1265992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33</a:t>
            </a:fld>
            <a:endParaRPr lang="zh-CN" altLang="en-US"/>
          </a:p>
        </p:txBody>
      </p:sp>
    </p:spTree>
    <p:extLst>
      <p:ext uri="{BB962C8B-B14F-4D97-AF65-F5344CB8AC3E}">
        <p14:creationId xmlns:p14="http://schemas.microsoft.com/office/powerpoint/2010/main" val="32412414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34</a:t>
            </a:fld>
            <a:endParaRPr lang="zh-CN" altLang="en-US"/>
          </a:p>
        </p:txBody>
      </p:sp>
    </p:spTree>
    <p:extLst>
      <p:ext uri="{BB962C8B-B14F-4D97-AF65-F5344CB8AC3E}">
        <p14:creationId xmlns:p14="http://schemas.microsoft.com/office/powerpoint/2010/main" val="2587363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35</a:t>
            </a:fld>
            <a:endParaRPr lang="zh-CN" altLang="en-US"/>
          </a:p>
        </p:txBody>
      </p:sp>
    </p:spTree>
    <p:extLst>
      <p:ext uri="{BB962C8B-B14F-4D97-AF65-F5344CB8AC3E}">
        <p14:creationId xmlns:p14="http://schemas.microsoft.com/office/powerpoint/2010/main" val="750551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4</a:t>
            </a:fld>
            <a:endParaRPr lang="zh-CN" altLang="en-US"/>
          </a:p>
        </p:txBody>
      </p:sp>
    </p:spTree>
    <p:extLst>
      <p:ext uri="{BB962C8B-B14F-4D97-AF65-F5344CB8AC3E}">
        <p14:creationId xmlns:p14="http://schemas.microsoft.com/office/powerpoint/2010/main" val="347536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5</a:t>
            </a:fld>
            <a:endParaRPr lang="zh-CN" altLang="en-US"/>
          </a:p>
        </p:txBody>
      </p:sp>
    </p:spTree>
    <p:extLst>
      <p:ext uri="{BB962C8B-B14F-4D97-AF65-F5344CB8AC3E}">
        <p14:creationId xmlns:p14="http://schemas.microsoft.com/office/powerpoint/2010/main" val="3689333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6</a:t>
            </a:fld>
            <a:endParaRPr lang="zh-CN" altLang="en-US"/>
          </a:p>
        </p:txBody>
      </p:sp>
    </p:spTree>
    <p:extLst>
      <p:ext uri="{BB962C8B-B14F-4D97-AF65-F5344CB8AC3E}">
        <p14:creationId xmlns:p14="http://schemas.microsoft.com/office/powerpoint/2010/main" val="2533983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7</a:t>
            </a:fld>
            <a:endParaRPr lang="zh-CN" altLang="en-US"/>
          </a:p>
        </p:txBody>
      </p:sp>
    </p:spTree>
    <p:extLst>
      <p:ext uri="{BB962C8B-B14F-4D97-AF65-F5344CB8AC3E}">
        <p14:creationId xmlns:p14="http://schemas.microsoft.com/office/powerpoint/2010/main" val="236193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8</a:t>
            </a:fld>
            <a:endParaRPr lang="zh-CN" altLang="en-US"/>
          </a:p>
        </p:txBody>
      </p:sp>
    </p:spTree>
    <p:extLst>
      <p:ext uri="{BB962C8B-B14F-4D97-AF65-F5344CB8AC3E}">
        <p14:creationId xmlns:p14="http://schemas.microsoft.com/office/powerpoint/2010/main" val="3234882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3A1EFD-8A81-4A57-9A62-07AD39394475}" type="slidenum">
              <a:rPr lang="zh-CN" altLang="en-US" smtClean="0"/>
              <a:t>9</a:t>
            </a:fld>
            <a:endParaRPr lang="zh-CN" altLang="en-US"/>
          </a:p>
        </p:txBody>
      </p:sp>
    </p:spTree>
    <p:extLst>
      <p:ext uri="{BB962C8B-B14F-4D97-AF65-F5344CB8AC3E}">
        <p14:creationId xmlns:p14="http://schemas.microsoft.com/office/powerpoint/2010/main" val="2747756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352527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15078985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5684382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cxnSp>
        <p:nvCxnSpPr>
          <p:cNvPr id="3" name="直接连接符 2"/>
          <p:cNvCxnSpPr/>
          <p:nvPr userDrawn="1"/>
        </p:nvCxnSpPr>
        <p:spPr>
          <a:xfrm>
            <a:off x="591670" y="832153"/>
            <a:ext cx="1094590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3"/>
          <p:cNvSpPr/>
          <p:nvPr userDrawn="1"/>
        </p:nvSpPr>
        <p:spPr>
          <a:xfrm rot="18926425">
            <a:off x="767681" y="476550"/>
            <a:ext cx="216240" cy="216240"/>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2542227" y="431769"/>
            <a:ext cx="0" cy="303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31387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93660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687010" y="832153"/>
            <a:ext cx="4256863" cy="69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7248129" y="839135"/>
            <a:ext cx="435287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4944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5654824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0676994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6848935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6911212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41631667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0242119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32326200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88E9B3-4196-47C7-AC6F-8B9D6EF0293A}" type="datetimeFigureOut">
              <a:rPr lang="zh-CN" altLang="en-US" smtClean="0"/>
              <a:t>2016-07-09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16330991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smtClean="0"/>
              <a:t>2016-07-09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smtClean="0"/>
              <a:t>‹#›</a:t>
            </a:fld>
            <a:endParaRPr lang="zh-CN" altLang="en-US"/>
          </a:p>
        </p:txBody>
      </p:sp>
    </p:spTree>
    <p:extLst>
      <p:ext uri="{BB962C8B-B14F-4D97-AF65-F5344CB8AC3E}">
        <p14:creationId xmlns:p14="http://schemas.microsoft.com/office/powerpoint/2010/main" val="2832075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88E9B3-4196-47C7-AC6F-8B9D6EF0293A}" type="datetimeFigureOut">
              <a:rPr lang="zh-CN" altLang="en-US">
                <a:solidFill>
                  <a:prstClr val="black">
                    <a:tint val="75000"/>
                  </a:prstClr>
                </a:solidFill>
              </a:rPr>
              <a:pPr/>
              <a:t>2016-07-09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D5C57-FBFC-4CD9-A3EE-3CA07D4CD69B}"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273443"/>
      </p:ext>
    </p:extLst>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1826522"/>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txStyles>
    <p:titleStyle>
      <a:lvl1pPr algn="ctr" rtl="0" fontAlgn="base">
        <a:spcBef>
          <a:spcPct val="0"/>
        </a:spcBef>
        <a:spcAft>
          <a:spcPct val="0"/>
        </a:spcAft>
        <a:defRPr sz="5867" kern="1200">
          <a:solidFill>
            <a:schemeClr val="tx1"/>
          </a:solidFill>
          <a:latin typeface="+mj-lt"/>
          <a:ea typeface="微软雅黑" pitchFamily="34" charset="-122"/>
          <a:cs typeface="+mj-cs"/>
        </a:defRPr>
      </a:lvl1pPr>
      <a:lvl2pPr algn="ctr" rtl="0" fontAlgn="base">
        <a:spcBef>
          <a:spcPct val="0"/>
        </a:spcBef>
        <a:spcAft>
          <a:spcPct val="0"/>
        </a:spcAft>
        <a:defRPr sz="5867">
          <a:solidFill>
            <a:schemeClr val="tx1"/>
          </a:solidFill>
          <a:latin typeface="Calibri" pitchFamily="34" charset="0"/>
          <a:ea typeface="宋体" charset="-122"/>
        </a:defRPr>
      </a:lvl2pPr>
      <a:lvl3pPr algn="ctr" rtl="0" fontAlgn="base">
        <a:spcBef>
          <a:spcPct val="0"/>
        </a:spcBef>
        <a:spcAft>
          <a:spcPct val="0"/>
        </a:spcAft>
        <a:defRPr sz="5867">
          <a:solidFill>
            <a:schemeClr val="tx1"/>
          </a:solidFill>
          <a:latin typeface="Calibri" pitchFamily="34" charset="0"/>
          <a:ea typeface="宋体" charset="-122"/>
        </a:defRPr>
      </a:lvl3pPr>
      <a:lvl4pPr algn="ctr" rtl="0" fontAlgn="base">
        <a:spcBef>
          <a:spcPct val="0"/>
        </a:spcBef>
        <a:spcAft>
          <a:spcPct val="0"/>
        </a:spcAft>
        <a:defRPr sz="5867">
          <a:solidFill>
            <a:schemeClr val="tx1"/>
          </a:solidFill>
          <a:latin typeface="Calibri" pitchFamily="34" charset="0"/>
          <a:ea typeface="宋体" charset="-122"/>
        </a:defRPr>
      </a:lvl4pPr>
      <a:lvl5pPr algn="ctr" rtl="0" fontAlgn="base">
        <a:spcBef>
          <a:spcPct val="0"/>
        </a:spcBef>
        <a:spcAft>
          <a:spcPct val="0"/>
        </a:spcAft>
        <a:defRPr sz="5867">
          <a:solidFill>
            <a:schemeClr val="tx1"/>
          </a:solidFill>
          <a:latin typeface="Calibri" pitchFamily="34" charset="0"/>
          <a:ea typeface="宋体" charset="-122"/>
        </a:defRPr>
      </a:lvl5pPr>
      <a:lvl6pPr marL="609585" algn="ctr" rtl="0" fontAlgn="base">
        <a:spcBef>
          <a:spcPct val="0"/>
        </a:spcBef>
        <a:spcAft>
          <a:spcPct val="0"/>
        </a:spcAft>
        <a:defRPr sz="5867">
          <a:solidFill>
            <a:schemeClr val="tx1"/>
          </a:solidFill>
          <a:latin typeface="Calibri" pitchFamily="34" charset="0"/>
          <a:ea typeface="宋体" charset="-122"/>
        </a:defRPr>
      </a:lvl6pPr>
      <a:lvl7pPr marL="1219170" algn="ctr" rtl="0" fontAlgn="base">
        <a:spcBef>
          <a:spcPct val="0"/>
        </a:spcBef>
        <a:spcAft>
          <a:spcPct val="0"/>
        </a:spcAft>
        <a:defRPr sz="5867">
          <a:solidFill>
            <a:schemeClr val="tx1"/>
          </a:solidFill>
          <a:latin typeface="Calibri" pitchFamily="34" charset="0"/>
          <a:ea typeface="宋体" charset="-122"/>
        </a:defRPr>
      </a:lvl7pPr>
      <a:lvl8pPr marL="1828754" algn="ctr" rtl="0" fontAlgn="base">
        <a:spcBef>
          <a:spcPct val="0"/>
        </a:spcBef>
        <a:spcAft>
          <a:spcPct val="0"/>
        </a:spcAft>
        <a:defRPr sz="5867">
          <a:solidFill>
            <a:schemeClr val="tx1"/>
          </a:solidFill>
          <a:latin typeface="Calibri" pitchFamily="34" charset="0"/>
          <a:ea typeface="宋体" charset="-122"/>
        </a:defRPr>
      </a:lvl8pPr>
      <a:lvl9pPr marL="2438339" algn="ctr" rtl="0" fontAlgn="base">
        <a:spcBef>
          <a:spcPct val="0"/>
        </a:spcBef>
        <a:spcAft>
          <a:spcPct val="0"/>
        </a:spcAft>
        <a:defRPr sz="5867">
          <a:solidFill>
            <a:schemeClr val="tx1"/>
          </a:solidFill>
          <a:latin typeface="Calibri" pitchFamily="34" charset="0"/>
          <a:ea typeface="宋体" charset="-122"/>
        </a:defRPr>
      </a:lvl9pPr>
    </p:titleStyle>
    <p:bodyStyle>
      <a:lvl1pPr marL="457189" indent="-457189" algn="l" rtl="0" fontAlgn="base">
        <a:spcBef>
          <a:spcPct val="20000"/>
        </a:spcBef>
        <a:spcAft>
          <a:spcPct val="0"/>
        </a:spcAft>
        <a:buFont typeface="Arial" charset="0"/>
        <a:buChar char="•"/>
        <a:defRPr sz="4267" kern="1200">
          <a:solidFill>
            <a:schemeClr val="tx1"/>
          </a:solidFill>
          <a:latin typeface="+mn-lt"/>
          <a:ea typeface="微软雅黑" pitchFamily="34" charset="-122"/>
          <a:cs typeface="+mn-cs"/>
        </a:defRPr>
      </a:lvl1pPr>
      <a:lvl2pPr marL="990575" indent="-380990" algn="l" rtl="0" fontAlgn="base">
        <a:spcBef>
          <a:spcPct val="20000"/>
        </a:spcBef>
        <a:spcAft>
          <a:spcPct val="0"/>
        </a:spcAft>
        <a:buFont typeface="Arial" charset="0"/>
        <a:buChar char="–"/>
        <a:defRPr sz="3733" kern="1200">
          <a:solidFill>
            <a:schemeClr val="tx1"/>
          </a:solidFill>
          <a:latin typeface="+mn-lt"/>
          <a:ea typeface="微软雅黑" pitchFamily="34" charset="-122"/>
          <a:cs typeface="+mn-cs"/>
        </a:defRPr>
      </a:lvl2pPr>
      <a:lvl3pPr marL="1523962" indent="-304792"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3pPr>
      <a:lvl4pPr marL="2133547"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4pPr>
      <a:lvl5pPr marL="2743131" indent="-304792" algn="l" rtl="0" fontAlgn="base">
        <a:spcBef>
          <a:spcPct val="20000"/>
        </a:spcBef>
        <a:spcAft>
          <a:spcPct val="0"/>
        </a:spcAft>
        <a:buFont typeface="Arial" charset="0"/>
        <a:buChar char="»"/>
        <a:defRPr sz="2667" kern="1200">
          <a:solidFill>
            <a:schemeClr val="tx1"/>
          </a:solidFill>
          <a:latin typeface="+mn-lt"/>
          <a:ea typeface="微软雅黑" pitchFamily="34" charset="-122"/>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18926425">
            <a:off x="2008431" y="1733615"/>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 name="圆角矩形 8"/>
          <p:cNvSpPr/>
          <p:nvPr/>
        </p:nvSpPr>
        <p:spPr>
          <a:xfrm rot="18926425">
            <a:off x="3103134" y="1733616"/>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0" name="圆角矩形 9"/>
          <p:cNvSpPr/>
          <p:nvPr/>
        </p:nvSpPr>
        <p:spPr>
          <a:xfrm rot="18926425">
            <a:off x="4084930" y="1368654"/>
            <a:ext cx="1546078" cy="1546078"/>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1" name="圆角矩形 10"/>
          <p:cNvSpPr/>
          <p:nvPr/>
        </p:nvSpPr>
        <p:spPr>
          <a:xfrm rot="18926425">
            <a:off x="5426673" y="1378645"/>
            <a:ext cx="1546078" cy="1546078"/>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2" name="圆角矩形 11"/>
          <p:cNvSpPr/>
          <p:nvPr/>
        </p:nvSpPr>
        <p:spPr>
          <a:xfrm rot="18926425">
            <a:off x="6781395" y="1718878"/>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3" name="圆角矩形 12"/>
          <p:cNvSpPr/>
          <p:nvPr/>
        </p:nvSpPr>
        <p:spPr>
          <a:xfrm rot="18926425">
            <a:off x="7933797" y="1728868"/>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4" name="圆角矩形 13"/>
          <p:cNvSpPr/>
          <p:nvPr/>
        </p:nvSpPr>
        <p:spPr>
          <a:xfrm rot="18926425">
            <a:off x="9165469" y="173343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18" name="矩形 17"/>
          <p:cNvSpPr/>
          <p:nvPr/>
        </p:nvSpPr>
        <p:spPr>
          <a:xfrm>
            <a:off x="2221395" y="1680606"/>
            <a:ext cx="8217899" cy="1107996"/>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rgbClr val="C00000"/>
                </a:solidFill>
                <a:latin typeface="微软雅黑" pitchFamily="34" charset="-122"/>
                <a:ea typeface="微软雅黑" pitchFamily="34" charset="-122"/>
                <a:sym typeface="微软雅黑" pitchFamily="34" charset="-122"/>
              </a:rPr>
              <a:t>创  业  </a:t>
            </a:r>
            <a:r>
              <a:rPr lang="zh-CN" altLang="en-US" sz="6600" b="1" kern="2000" spc="100" dirty="0" smtClean="0">
                <a:solidFill>
                  <a:srgbClr val="C00000"/>
                </a:solidFill>
                <a:latin typeface="微软雅黑" pitchFamily="34" charset="-122"/>
                <a:ea typeface="微软雅黑" pitchFamily="34" charset="-122"/>
                <a:sym typeface="微软雅黑" pitchFamily="34" charset="-122"/>
              </a:rPr>
              <a:t>融  资 </a:t>
            </a:r>
            <a:r>
              <a:rPr lang="zh-CN" altLang="en-US" sz="4800" b="1" kern="2000" spc="100" dirty="0" smtClean="0">
                <a:solidFill>
                  <a:srgbClr val="C00000"/>
                </a:solidFill>
                <a:latin typeface="微软雅黑" pitchFamily="34" charset="-122"/>
                <a:ea typeface="微软雅黑" pitchFamily="34" charset="-122"/>
                <a:sym typeface="微软雅黑" pitchFamily="34" charset="-122"/>
              </a:rPr>
              <a:t> 计   划   书</a:t>
            </a:r>
            <a:endParaRPr lang="zh-CN" altLang="en-US" sz="4800" b="1" kern="2000" spc="100" dirty="0">
              <a:solidFill>
                <a:srgbClr val="C00000"/>
              </a:solidFill>
              <a:latin typeface="微软雅黑" pitchFamily="34" charset="-122"/>
              <a:ea typeface="微软雅黑" pitchFamily="34" charset="-122"/>
              <a:sym typeface="微软雅黑" pitchFamily="34" charset="-122"/>
            </a:endParaRPr>
          </a:p>
        </p:txBody>
      </p:sp>
      <p:sp>
        <p:nvSpPr>
          <p:cNvPr id="20" name="圆角矩形 19"/>
          <p:cNvSpPr/>
          <p:nvPr/>
        </p:nvSpPr>
        <p:spPr>
          <a:xfrm rot="18926425">
            <a:off x="2956072" y="3120001"/>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1" name="圆角矩形 20"/>
          <p:cNvSpPr/>
          <p:nvPr/>
        </p:nvSpPr>
        <p:spPr>
          <a:xfrm rot="18926425">
            <a:off x="4023253" y="3107025"/>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2" name="圆角矩形 21"/>
          <p:cNvSpPr/>
          <p:nvPr/>
        </p:nvSpPr>
        <p:spPr>
          <a:xfrm rot="18926425">
            <a:off x="5288097" y="3093086"/>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3" name="圆角矩形 22"/>
          <p:cNvSpPr/>
          <p:nvPr/>
        </p:nvSpPr>
        <p:spPr>
          <a:xfrm rot="18926425">
            <a:off x="6614230" y="3094577"/>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4" name="圆角矩形 23"/>
          <p:cNvSpPr/>
          <p:nvPr/>
        </p:nvSpPr>
        <p:spPr>
          <a:xfrm rot="18926425">
            <a:off x="7698939" y="3094576"/>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5" name="圆角矩形 24"/>
          <p:cNvSpPr/>
          <p:nvPr/>
        </p:nvSpPr>
        <p:spPr>
          <a:xfrm rot="18926425">
            <a:off x="8910327" y="3080723"/>
            <a:ext cx="254478" cy="254478"/>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7" name="圆角矩形 26"/>
          <p:cNvSpPr/>
          <p:nvPr/>
        </p:nvSpPr>
        <p:spPr>
          <a:xfrm rot="18926425">
            <a:off x="3405155" y="3339100"/>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8" name="圆角矩形 27"/>
          <p:cNvSpPr/>
          <p:nvPr/>
        </p:nvSpPr>
        <p:spPr>
          <a:xfrm rot="18926425">
            <a:off x="4472336" y="3326124"/>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29" name="圆角矩形 28"/>
          <p:cNvSpPr/>
          <p:nvPr/>
        </p:nvSpPr>
        <p:spPr>
          <a:xfrm rot="18926425">
            <a:off x="5737180" y="3312185"/>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0" name="圆角矩形 29"/>
          <p:cNvSpPr/>
          <p:nvPr/>
        </p:nvSpPr>
        <p:spPr>
          <a:xfrm rot="18926425">
            <a:off x="7063313" y="3313676"/>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1" name="圆角矩形 30"/>
          <p:cNvSpPr/>
          <p:nvPr/>
        </p:nvSpPr>
        <p:spPr>
          <a:xfrm rot="18926425">
            <a:off x="8148022" y="3313675"/>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2" name="圆角矩形 31"/>
          <p:cNvSpPr/>
          <p:nvPr/>
        </p:nvSpPr>
        <p:spPr>
          <a:xfrm rot="18926425">
            <a:off x="9359410" y="3299822"/>
            <a:ext cx="146683" cy="146683"/>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3675448" y="3996580"/>
            <a:ext cx="5032147" cy="369332"/>
          </a:xfrm>
          <a:prstGeom prst="rect">
            <a:avLst/>
          </a:prstGeom>
          <a:noFill/>
        </p:spPr>
        <p:txBody>
          <a:bodyPr wrap="none" rtlCol="0">
            <a:spAutoFit/>
          </a:bodyPr>
          <a:lstStyle/>
          <a:p>
            <a:r>
              <a:rPr lang="zh-CN" altLang="en-US" b="1" dirty="0" smtClean="0">
                <a:latin typeface="微软雅黑" panose="020B0503020204020204" pitchFamily="34" charset="-122"/>
                <a:ea typeface="微软雅黑" panose="020B0503020204020204" pitchFamily="34" charset="-122"/>
              </a:rPr>
              <a:t>创业投资、企业推广宣传、公司介绍、项目合作</a:t>
            </a:r>
            <a:endParaRPr lang="zh-CN" altLang="en-US" b="1" dirty="0">
              <a:latin typeface="微软雅黑" panose="020B0503020204020204" pitchFamily="34" charset="-122"/>
              <a:ea typeface="微软雅黑" panose="020B0503020204020204" pitchFamily="34" charset="-122"/>
            </a:endParaRPr>
          </a:p>
        </p:txBody>
      </p:sp>
      <p:sp>
        <p:nvSpPr>
          <p:cNvPr id="34" name="Freeform 60"/>
          <p:cNvSpPr>
            <a:spLocks/>
          </p:cNvSpPr>
          <p:nvPr/>
        </p:nvSpPr>
        <p:spPr bwMode="auto">
          <a:xfrm>
            <a:off x="3387379" y="3917801"/>
            <a:ext cx="335176" cy="360035"/>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5" name="组合 54"/>
          <p:cNvGrpSpPr/>
          <p:nvPr/>
        </p:nvGrpSpPr>
        <p:grpSpPr>
          <a:xfrm>
            <a:off x="9227146" y="6077243"/>
            <a:ext cx="540918" cy="540918"/>
            <a:chOff x="333829" y="4281545"/>
            <a:chExt cx="1073892" cy="1073892"/>
          </a:xfrm>
        </p:grpSpPr>
        <p:sp>
          <p:nvSpPr>
            <p:cNvPr id="56" name="椭圆 55"/>
            <p:cNvSpPr/>
            <p:nvPr/>
          </p:nvSpPr>
          <p:spPr>
            <a:xfrm>
              <a:off x="333829" y="4281545"/>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空心弧 57"/>
            <p:cNvSpPr/>
            <p:nvPr/>
          </p:nvSpPr>
          <p:spPr>
            <a:xfrm>
              <a:off x="462780" y="4423164"/>
              <a:ext cx="814696" cy="814696"/>
            </a:xfrm>
            <a:prstGeom prst="blockArc">
              <a:avLst>
                <a:gd name="adj1" fmla="val 4716599"/>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4" name="组合 63"/>
          <p:cNvGrpSpPr/>
          <p:nvPr/>
        </p:nvGrpSpPr>
        <p:grpSpPr>
          <a:xfrm>
            <a:off x="9787878" y="6077243"/>
            <a:ext cx="540918" cy="540918"/>
            <a:chOff x="2969930" y="4335139"/>
            <a:chExt cx="1073892" cy="1073892"/>
          </a:xfrm>
        </p:grpSpPr>
        <p:grpSp>
          <p:nvGrpSpPr>
            <p:cNvPr id="65" name="组合 64"/>
            <p:cNvGrpSpPr/>
            <p:nvPr/>
          </p:nvGrpSpPr>
          <p:grpSpPr>
            <a:xfrm>
              <a:off x="2969930" y="4335139"/>
              <a:ext cx="1073892" cy="1073892"/>
              <a:chOff x="1588326" y="4350310"/>
              <a:chExt cx="1073892" cy="1073892"/>
            </a:xfrm>
          </p:grpSpPr>
          <p:sp>
            <p:nvSpPr>
              <p:cNvPr id="67" name="椭圆 6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空心弧 65"/>
            <p:cNvSpPr/>
            <p:nvPr/>
          </p:nvSpPr>
          <p:spPr>
            <a:xfrm>
              <a:off x="3112630" y="4431864"/>
              <a:ext cx="817307" cy="817307"/>
            </a:xfrm>
            <a:prstGeom prst="blockArc">
              <a:avLst>
                <a:gd name="adj1" fmla="val 13382597"/>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10344160" y="6077243"/>
            <a:ext cx="540918" cy="540918"/>
            <a:chOff x="4430638" y="4310261"/>
            <a:chExt cx="1073892" cy="1073892"/>
          </a:xfrm>
        </p:grpSpPr>
        <p:grpSp>
          <p:nvGrpSpPr>
            <p:cNvPr id="70" name="组合 69"/>
            <p:cNvGrpSpPr/>
            <p:nvPr/>
          </p:nvGrpSpPr>
          <p:grpSpPr>
            <a:xfrm>
              <a:off x="4430638" y="4310261"/>
              <a:ext cx="1073892" cy="1073892"/>
              <a:chOff x="1588326" y="4350310"/>
              <a:chExt cx="1073892" cy="1073892"/>
            </a:xfrm>
          </p:grpSpPr>
          <p:sp>
            <p:nvSpPr>
              <p:cNvPr id="72" name="椭圆 71"/>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空心弧 70"/>
            <p:cNvSpPr/>
            <p:nvPr/>
          </p:nvSpPr>
          <p:spPr>
            <a:xfrm>
              <a:off x="4565007" y="4423164"/>
              <a:ext cx="834425" cy="834425"/>
            </a:xfrm>
            <a:prstGeom prst="blockArc">
              <a:avLst>
                <a:gd name="adj1" fmla="val 281062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4" name="组合 73"/>
          <p:cNvGrpSpPr/>
          <p:nvPr/>
        </p:nvGrpSpPr>
        <p:grpSpPr>
          <a:xfrm>
            <a:off x="10889289" y="6077243"/>
            <a:ext cx="540918" cy="540918"/>
            <a:chOff x="5935893" y="4328113"/>
            <a:chExt cx="1073892" cy="1073892"/>
          </a:xfrm>
        </p:grpSpPr>
        <p:grpSp>
          <p:nvGrpSpPr>
            <p:cNvPr id="75" name="组合 74"/>
            <p:cNvGrpSpPr/>
            <p:nvPr/>
          </p:nvGrpSpPr>
          <p:grpSpPr>
            <a:xfrm>
              <a:off x="5935893" y="4328113"/>
              <a:ext cx="1073892" cy="1073892"/>
              <a:chOff x="1588326" y="4350310"/>
              <a:chExt cx="1073892" cy="1073892"/>
            </a:xfrm>
          </p:grpSpPr>
          <p:sp>
            <p:nvSpPr>
              <p:cNvPr id="77" name="椭圆 7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空心弧 75"/>
            <p:cNvSpPr/>
            <p:nvPr/>
          </p:nvSpPr>
          <p:spPr>
            <a:xfrm>
              <a:off x="6051290" y="4443465"/>
              <a:ext cx="834425" cy="834425"/>
            </a:xfrm>
            <a:prstGeom prst="blockArc">
              <a:avLst>
                <a:gd name="adj1" fmla="val 10727270"/>
                <a:gd name="adj2" fmla="val 294773"/>
                <a:gd name="adj3" fmla="val 866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4" name="组合 83"/>
          <p:cNvGrpSpPr/>
          <p:nvPr/>
        </p:nvGrpSpPr>
        <p:grpSpPr>
          <a:xfrm>
            <a:off x="11464453" y="6077243"/>
            <a:ext cx="540918" cy="540918"/>
            <a:chOff x="7326813" y="4328659"/>
            <a:chExt cx="1073892" cy="1073892"/>
          </a:xfrm>
        </p:grpSpPr>
        <p:grpSp>
          <p:nvGrpSpPr>
            <p:cNvPr id="85" name="组合 84"/>
            <p:cNvGrpSpPr/>
            <p:nvPr/>
          </p:nvGrpSpPr>
          <p:grpSpPr>
            <a:xfrm>
              <a:off x="7326813" y="4328659"/>
              <a:ext cx="1073892" cy="1073892"/>
              <a:chOff x="1588326" y="4350310"/>
              <a:chExt cx="1073892" cy="1073892"/>
            </a:xfrm>
          </p:grpSpPr>
          <p:sp>
            <p:nvSpPr>
              <p:cNvPr id="87" name="椭圆 86"/>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空心弧 85"/>
            <p:cNvSpPr/>
            <p:nvPr/>
          </p:nvSpPr>
          <p:spPr>
            <a:xfrm>
              <a:off x="7455339" y="4435151"/>
              <a:ext cx="834425" cy="834425"/>
            </a:xfrm>
            <a:prstGeom prst="blockArc">
              <a:avLst>
                <a:gd name="adj1" fmla="val 18520956"/>
                <a:gd name="adj2" fmla="val 11501260"/>
                <a:gd name="adj3" fmla="val 925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9" name="Freeform 7"/>
          <p:cNvSpPr>
            <a:spLocks noEditPoints="1"/>
          </p:cNvSpPr>
          <p:nvPr/>
        </p:nvSpPr>
        <p:spPr bwMode="auto">
          <a:xfrm>
            <a:off x="10572507" y="6245253"/>
            <a:ext cx="96755" cy="182313"/>
          </a:xfrm>
          <a:custGeom>
            <a:avLst/>
            <a:gdLst>
              <a:gd name="T0" fmla="*/ 21 w 51"/>
              <a:gd name="T1" fmla="*/ 72 h 94"/>
              <a:gd name="T2" fmla="*/ 22 w 51"/>
              <a:gd name="T3" fmla="*/ 50 h 94"/>
              <a:gd name="T4" fmla="*/ 7 w 51"/>
              <a:gd name="T5" fmla="*/ 40 h 94"/>
              <a:gd name="T6" fmla="*/ 3 w 51"/>
              <a:gd name="T7" fmla="*/ 26 h 94"/>
              <a:gd name="T8" fmla="*/ 9 w 51"/>
              <a:gd name="T9" fmla="*/ 11 h 94"/>
              <a:gd name="T10" fmla="*/ 23 w 51"/>
              <a:gd name="T11" fmla="*/ 5 h 94"/>
              <a:gd name="T12" fmla="*/ 23 w 51"/>
              <a:gd name="T13" fmla="*/ 0 h 94"/>
              <a:gd name="T14" fmla="*/ 31 w 51"/>
              <a:gd name="T15" fmla="*/ 0 h 94"/>
              <a:gd name="T16" fmla="*/ 31 w 51"/>
              <a:gd name="T17" fmla="*/ 5 h 94"/>
              <a:gd name="T18" fmla="*/ 44 w 51"/>
              <a:gd name="T19" fmla="*/ 11 h 94"/>
              <a:gd name="T20" fmla="*/ 50 w 51"/>
              <a:gd name="T21" fmla="*/ 24 h 94"/>
              <a:gd name="T22" fmla="*/ 37 w 51"/>
              <a:gd name="T23" fmla="*/ 25 h 94"/>
              <a:gd name="T24" fmla="*/ 30 w 51"/>
              <a:gd name="T25" fmla="*/ 17 h 94"/>
              <a:gd name="T26" fmla="*/ 30 w 51"/>
              <a:gd name="T27" fmla="*/ 37 h 94"/>
              <a:gd name="T28" fmla="*/ 47 w 51"/>
              <a:gd name="T29" fmla="*/ 47 h 94"/>
              <a:gd name="T30" fmla="*/ 51 w 51"/>
              <a:gd name="T31" fmla="*/ 61 h 94"/>
              <a:gd name="T32" fmla="*/ 45 w 51"/>
              <a:gd name="T33" fmla="*/ 76 h 94"/>
              <a:gd name="T34" fmla="*/ 29 w 51"/>
              <a:gd name="T35" fmla="*/ 84 h 94"/>
              <a:gd name="T36" fmla="*/ 28 w 51"/>
              <a:gd name="T37" fmla="*/ 94 h 94"/>
              <a:gd name="T38" fmla="*/ 21 w 51"/>
              <a:gd name="T39" fmla="*/ 94 h 94"/>
              <a:gd name="T40" fmla="*/ 21 w 51"/>
              <a:gd name="T41" fmla="*/ 84 h 94"/>
              <a:gd name="T42" fmla="*/ 6 w 51"/>
              <a:gd name="T43" fmla="*/ 77 h 94"/>
              <a:gd name="T44" fmla="*/ 0 w 51"/>
              <a:gd name="T45" fmla="*/ 61 h 94"/>
              <a:gd name="T46" fmla="*/ 14 w 51"/>
              <a:gd name="T47" fmla="*/ 60 h 94"/>
              <a:gd name="T48" fmla="*/ 16 w 51"/>
              <a:gd name="T49" fmla="*/ 67 h 94"/>
              <a:gd name="T50" fmla="*/ 21 w 51"/>
              <a:gd name="T51" fmla="*/ 72 h 94"/>
              <a:gd name="T52" fmla="*/ 23 w 51"/>
              <a:gd name="T53" fmla="*/ 17 h 94"/>
              <a:gd name="T54" fmla="*/ 18 w 51"/>
              <a:gd name="T55" fmla="*/ 20 h 94"/>
              <a:gd name="T56" fmla="*/ 16 w 51"/>
              <a:gd name="T57" fmla="*/ 25 h 94"/>
              <a:gd name="T58" fmla="*/ 17 w 51"/>
              <a:gd name="T59" fmla="*/ 31 h 94"/>
              <a:gd name="T60" fmla="*/ 22 w 51"/>
              <a:gd name="T61" fmla="*/ 35 h 94"/>
              <a:gd name="T62" fmla="*/ 23 w 51"/>
              <a:gd name="T63" fmla="*/ 17 h 94"/>
              <a:gd name="T64" fmla="*/ 29 w 51"/>
              <a:gd name="T65" fmla="*/ 72 h 94"/>
              <a:gd name="T66" fmla="*/ 35 w 51"/>
              <a:gd name="T67" fmla="*/ 69 h 94"/>
              <a:gd name="T68" fmla="*/ 38 w 51"/>
              <a:gd name="T69" fmla="*/ 62 h 94"/>
              <a:gd name="T70" fmla="*/ 36 w 51"/>
              <a:gd name="T71" fmla="*/ 56 h 94"/>
              <a:gd name="T72" fmla="*/ 29 w 51"/>
              <a:gd name="T73" fmla="*/ 52 h 94"/>
              <a:gd name="T74" fmla="*/ 29 w 51"/>
              <a:gd name="T75" fmla="*/ 7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94">
                <a:moveTo>
                  <a:pt x="21" y="72"/>
                </a:moveTo>
                <a:cubicBezTo>
                  <a:pt x="22" y="50"/>
                  <a:pt x="22" y="50"/>
                  <a:pt x="22" y="50"/>
                </a:cubicBezTo>
                <a:cubicBezTo>
                  <a:pt x="15" y="47"/>
                  <a:pt x="10" y="44"/>
                  <a:pt x="7" y="40"/>
                </a:cubicBezTo>
                <a:cubicBezTo>
                  <a:pt x="4" y="36"/>
                  <a:pt x="3" y="31"/>
                  <a:pt x="3" y="26"/>
                </a:cubicBezTo>
                <a:cubicBezTo>
                  <a:pt x="3" y="20"/>
                  <a:pt x="5" y="15"/>
                  <a:pt x="9" y="11"/>
                </a:cubicBezTo>
                <a:cubicBezTo>
                  <a:pt x="12" y="8"/>
                  <a:pt x="17" y="6"/>
                  <a:pt x="23" y="5"/>
                </a:cubicBezTo>
                <a:cubicBezTo>
                  <a:pt x="23" y="0"/>
                  <a:pt x="23" y="0"/>
                  <a:pt x="23" y="0"/>
                </a:cubicBezTo>
                <a:cubicBezTo>
                  <a:pt x="31" y="0"/>
                  <a:pt x="31" y="0"/>
                  <a:pt x="31" y="0"/>
                </a:cubicBezTo>
                <a:cubicBezTo>
                  <a:pt x="31" y="5"/>
                  <a:pt x="31" y="5"/>
                  <a:pt x="31" y="5"/>
                </a:cubicBezTo>
                <a:cubicBezTo>
                  <a:pt x="36" y="6"/>
                  <a:pt x="41" y="8"/>
                  <a:pt x="44" y="11"/>
                </a:cubicBezTo>
                <a:cubicBezTo>
                  <a:pt x="47" y="15"/>
                  <a:pt x="49" y="19"/>
                  <a:pt x="50" y="24"/>
                </a:cubicBezTo>
                <a:cubicBezTo>
                  <a:pt x="37" y="25"/>
                  <a:pt x="37" y="25"/>
                  <a:pt x="37" y="25"/>
                </a:cubicBezTo>
                <a:cubicBezTo>
                  <a:pt x="36" y="21"/>
                  <a:pt x="34" y="18"/>
                  <a:pt x="30" y="17"/>
                </a:cubicBezTo>
                <a:cubicBezTo>
                  <a:pt x="30" y="37"/>
                  <a:pt x="30" y="37"/>
                  <a:pt x="30" y="37"/>
                </a:cubicBezTo>
                <a:cubicBezTo>
                  <a:pt x="38" y="40"/>
                  <a:pt x="44" y="43"/>
                  <a:pt x="47" y="47"/>
                </a:cubicBezTo>
                <a:cubicBezTo>
                  <a:pt x="50" y="50"/>
                  <a:pt x="51" y="55"/>
                  <a:pt x="51" y="61"/>
                </a:cubicBezTo>
                <a:cubicBezTo>
                  <a:pt x="51" y="67"/>
                  <a:pt x="49" y="72"/>
                  <a:pt x="45" y="76"/>
                </a:cubicBezTo>
                <a:cubicBezTo>
                  <a:pt x="41" y="81"/>
                  <a:pt x="36" y="83"/>
                  <a:pt x="29" y="84"/>
                </a:cubicBezTo>
                <a:cubicBezTo>
                  <a:pt x="28" y="94"/>
                  <a:pt x="28" y="94"/>
                  <a:pt x="28" y="94"/>
                </a:cubicBezTo>
                <a:cubicBezTo>
                  <a:pt x="21" y="94"/>
                  <a:pt x="21" y="94"/>
                  <a:pt x="21" y="94"/>
                </a:cubicBezTo>
                <a:cubicBezTo>
                  <a:pt x="21" y="84"/>
                  <a:pt x="21" y="84"/>
                  <a:pt x="21" y="84"/>
                </a:cubicBezTo>
                <a:cubicBezTo>
                  <a:pt x="15" y="83"/>
                  <a:pt x="10" y="81"/>
                  <a:pt x="6" y="77"/>
                </a:cubicBezTo>
                <a:cubicBezTo>
                  <a:pt x="3" y="73"/>
                  <a:pt x="1" y="68"/>
                  <a:pt x="0" y="61"/>
                </a:cubicBezTo>
                <a:cubicBezTo>
                  <a:pt x="14" y="60"/>
                  <a:pt x="14" y="60"/>
                  <a:pt x="14" y="60"/>
                </a:cubicBezTo>
                <a:cubicBezTo>
                  <a:pt x="14" y="62"/>
                  <a:pt x="15" y="65"/>
                  <a:pt x="16" y="67"/>
                </a:cubicBezTo>
                <a:cubicBezTo>
                  <a:pt x="18" y="69"/>
                  <a:pt x="19" y="71"/>
                  <a:pt x="21" y="72"/>
                </a:cubicBezTo>
                <a:close/>
                <a:moveTo>
                  <a:pt x="23" y="17"/>
                </a:moveTo>
                <a:cubicBezTo>
                  <a:pt x="21" y="17"/>
                  <a:pt x="19" y="18"/>
                  <a:pt x="18" y="20"/>
                </a:cubicBezTo>
                <a:cubicBezTo>
                  <a:pt x="16" y="22"/>
                  <a:pt x="16" y="23"/>
                  <a:pt x="16" y="25"/>
                </a:cubicBezTo>
                <a:cubicBezTo>
                  <a:pt x="16" y="27"/>
                  <a:pt x="16" y="29"/>
                  <a:pt x="17" y="31"/>
                </a:cubicBezTo>
                <a:cubicBezTo>
                  <a:pt x="18" y="32"/>
                  <a:pt x="20" y="34"/>
                  <a:pt x="22" y="35"/>
                </a:cubicBezTo>
                <a:lnTo>
                  <a:pt x="23" y="17"/>
                </a:lnTo>
                <a:close/>
                <a:moveTo>
                  <a:pt x="29" y="72"/>
                </a:moveTo>
                <a:cubicBezTo>
                  <a:pt x="32" y="72"/>
                  <a:pt x="34" y="71"/>
                  <a:pt x="35" y="69"/>
                </a:cubicBezTo>
                <a:cubicBezTo>
                  <a:pt x="37" y="67"/>
                  <a:pt x="38" y="65"/>
                  <a:pt x="38" y="62"/>
                </a:cubicBezTo>
                <a:cubicBezTo>
                  <a:pt x="38" y="60"/>
                  <a:pt x="38" y="58"/>
                  <a:pt x="36" y="56"/>
                </a:cubicBezTo>
                <a:cubicBezTo>
                  <a:pt x="35" y="54"/>
                  <a:pt x="33" y="53"/>
                  <a:pt x="29" y="52"/>
                </a:cubicBezTo>
                <a:lnTo>
                  <a:pt x="29" y="72"/>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3" name="组合 92"/>
          <p:cNvGrpSpPr/>
          <p:nvPr/>
        </p:nvGrpSpPr>
        <p:grpSpPr>
          <a:xfrm>
            <a:off x="9413249" y="6248088"/>
            <a:ext cx="173518" cy="175117"/>
            <a:chOff x="3694520" y="2281238"/>
            <a:chExt cx="344488" cy="347663"/>
          </a:xfrm>
          <a:solidFill>
            <a:srgbClr val="404040"/>
          </a:solidFill>
        </p:grpSpPr>
        <p:sp>
          <p:nvSpPr>
            <p:cNvPr id="94" name="Freeform 14"/>
            <p:cNvSpPr>
              <a:spLocks/>
            </p:cNvSpPr>
            <p:nvPr/>
          </p:nvSpPr>
          <p:spPr bwMode="auto">
            <a:xfrm>
              <a:off x="3807232" y="2281238"/>
              <a:ext cx="128589" cy="207962"/>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5"/>
            <p:cNvSpPr>
              <a:spLocks/>
            </p:cNvSpPr>
            <p:nvPr/>
          </p:nvSpPr>
          <p:spPr bwMode="auto">
            <a:xfrm>
              <a:off x="3694520"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9" name="Freeform 21"/>
          <p:cNvSpPr>
            <a:spLocks noEditPoints="1"/>
          </p:cNvSpPr>
          <p:nvPr/>
        </p:nvSpPr>
        <p:spPr bwMode="auto">
          <a:xfrm>
            <a:off x="9959501" y="6276217"/>
            <a:ext cx="204489" cy="13913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p:cNvSpPr>
            <a:spLocks noEditPoints="1"/>
          </p:cNvSpPr>
          <p:nvPr/>
        </p:nvSpPr>
        <p:spPr bwMode="auto">
          <a:xfrm>
            <a:off x="11659070" y="6258507"/>
            <a:ext cx="140326" cy="14313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37"/>
          <p:cNvSpPr>
            <a:spLocks noEditPoints="1"/>
          </p:cNvSpPr>
          <p:nvPr/>
        </p:nvSpPr>
        <p:spPr bwMode="auto">
          <a:xfrm>
            <a:off x="11050136" y="6276400"/>
            <a:ext cx="211901" cy="132738"/>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文本框 109"/>
          <p:cNvSpPr txBox="1"/>
          <p:nvPr/>
        </p:nvSpPr>
        <p:spPr>
          <a:xfrm>
            <a:off x="4394217" y="4598562"/>
            <a:ext cx="3583032"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宣传人</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PPT</a:t>
            </a:r>
            <a:r>
              <a:rPr lang="zh-CN" altLang="en-US" sz="1600" dirty="0" smtClean="0">
                <a:latin typeface="微软雅黑" panose="020B0503020204020204" pitchFamily="34" charset="-122"/>
                <a:ea typeface="微软雅黑" panose="020B0503020204020204" pitchFamily="34" charset="-122"/>
              </a:rPr>
              <a:t>制作    </a:t>
            </a:r>
            <a:r>
              <a:rPr lang="zh-CN" altLang="en-US" sz="1600" dirty="0" smtClean="0">
                <a:latin typeface="微软雅黑" panose="020B0503020204020204" pitchFamily="34" charset="-122"/>
                <a:ea typeface="微软雅黑" panose="020B0503020204020204" pitchFamily="34" charset="-122"/>
              </a:rPr>
              <a:t>日期：</a:t>
            </a:r>
            <a:r>
              <a:rPr lang="en-US" altLang="zh-CN" sz="1600" smtClean="0">
                <a:latin typeface="微软雅黑" panose="020B0503020204020204" pitchFamily="34" charset="-122"/>
                <a:ea typeface="微软雅黑" panose="020B0503020204020204" pitchFamily="34" charset="-122"/>
              </a:rPr>
              <a:t>2016.3.23</a:t>
            </a:r>
            <a:endParaRPr lang="zh-CN" altLang="en-US" sz="1600" dirty="0">
              <a:latin typeface="微软雅黑" panose="020B0503020204020204" pitchFamily="34" charset="-122"/>
              <a:ea typeface="微软雅黑" panose="020B0503020204020204" pitchFamily="34" charset="-122"/>
            </a:endParaRPr>
          </a:p>
        </p:txBody>
      </p:sp>
      <p:pic>
        <p:nvPicPr>
          <p:cNvPr id="4" name="Hans Zimmer - Rock House Jai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2309675"/>
            <a:ext cx="609600" cy="609600"/>
          </a:xfrm>
          <a:prstGeom prst="rect">
            <a:avLst/>
          </a:prstGeom>
        </p:spPr>
      </p:pic>
    </p:spTree>
    <p:extLst>
      <p:ext uri="{BB962C8B-B14F-4D97-AF65-F5344CB8AC3E}">
        <p14:creationId xmlns:p14="http://schemas.microsoft.com/office/powerpoint/2010/main" val="6565112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53" presetClass="entr" presetSubtype="16" fill="hold" grpId="1"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400" fill="hold"/>
                                        <p:tgtEl>
                                          <p:spTgt spid="2"/>
                                        </p:tgtEl>
                                        <p:attrNameLst>
                                          <p:attrName>ppt_w</p:attrName>
                                        </p:attrNameLst>
                                      </p:cBhvr>
                                      <p:tavLst>
                                        <p:tav tm="0">
                                          <p:val>
                                            <p:fltVal val="0"/>
                                          </p:val>
                                        </p:tav>
                                        <p:tav tm="100000">
                                          <p:val>
                                            <p:strVal val="#ppt_w"/>
                                          </p:val>
                                        </p:tav>
                                      </p:tavLst>
                                    </p:anim>
                                    <p:anim calcmode="lin" valueType="num">
                                      <p:cBhvr>
                                        <p:cTn id="12" dur="400" fill="hold"/>
                                        <p:tgtEl>
                                          <p:spTgt spid="2"/>
                                        </p:tgtEl>
                                        <p:attrNameLst>
                                          <p:attrName>ppt_h</p:attrName>
                                        </p:attrNameLst>
                                      </p:cBhvr>
                                      <p:tavLst>
                                        <p:tav tm="0">
                                          <p:val>
                                            <p:fltVal val="0"/>
                                          </p:val>
                                        </p:tav>
                                        <p:tav tm="100000">
                                          <p:val>
                                            <p:strVal val="#ppt_h"/>
                                          </p:val>
                                        </p:tav>
                                      </p:tavLst>
                                    </p:anim>
                                    <p:animEffect transition="in" filter="fade">
                                      <p:cBhvr>
                                        <p:cTn id="13" dur="400"/>
                                        <p:tgtEl>
                                          <p:spTgt spid="2"/>
                                        </p:tgtEl>
                                      </p:cBhvr>
                                    </p:animEffect>
                                  </p:childTnLst>
                                </p:cTn>
                              </p:par>
                              <p:par>
                                <p:cTn id="14" presetID="64" presetClass="path" presetSubtype="0" fill="hold" grpId="2" nodeType="withEffect">
                                  <p:stCondLst>
                                    <p:cond delay="0"/>
                                  </p:stCondLst>
                                  <p:childTnLst>
                                    <p:animMotion origin="layout" path="M 0.00091 -0.00671 L -0.58542 -0.34097 " pathEditMode="relative" rAng="0" ptsTypes="AA">
                                      <p:cBhvr>
                                        <p:cTn id="15" dur="400" spd="-100000" fill="hold"/>
                                        <p:tgtEl>
                                          <p:spTgt spid="2"/>
                                        </p:tgtEl>
                                        <p:attrNameLst>
                                          <p:attrName>ppt_x</p:attrName>
                                          <p:attrName>ppt_y</p:attrName>
                                        </p:attrNameLst>
                                      </p:cBhvr>
                                      <p:rCtr x="-29310" y="-16713"/>
                                    </p:animMotion>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53" presetClass="entr" presetSubtype="16" fill="hold" grpId="1"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400" fill="hold"/>
                                        <p:tgtEl>
                                          <p:spTgt spid="9"/>
                                        </p:tgtEl>
                                        <p:attrNameLst>
                                          <p:attrName>ppt_w</p:attrName>
                                        </p:attrNameLst>
                                      </p:cBhvr>
                                      <p:tavLst>
                                        <p:tav tm="0">
                                          <p:val>
                                            <p:fltVal val="0"/>
                                          </p:val>
                                        </p:tav>
                                        <p:tav tm="100000">
                                          <p:val>
                                            <p:strVal val="#ppt_w"/>
                                          </p:val>
                                        </p:tav>
                                      </p:tavLst>
                                    </p:anim>
                                    <p:anim calcmode="lin" valueType="num">
                                      <p:cBhvr>
                                        <p:cTn id="21" dur="400" fill="hold"/>
                                        <p:tgtEl>
                                          <p:spTgt spid="9"/>
                                        </p:tgtEl>
                                        <p:attrNameLst>
                                          <p:attrName>ppt_h</p:attrName>
                                        </p:attrNameLst>
                                      </p:cBhvr>
                                      <p:tavLst>
                                        <p:tav tm="0">
                                          <p:val>
                                            <p:fltVal val="0"/>
                                          </p:val>
                                        </p:tav>
                                        <p:tav tm="100000">
                                          <p:val>
                                            <p:strVal val="#ppt_h"/>
                                          </p:val>
                                        </p:tav>
                                      </p:tavLst>
                                    </p:anim>
                                    <p:animEffect transition="in" filter="fade">
                                      <p:cBhvr>
                                        <p:cTn id="22" dur="400"/>
                                        <p:tgtEl>
                                          <p:spTgt spid="9"/>
                                        </p:tgtEl>
                                      </p:cBhvr>
                                    </p:animEffect>
                                  </p:childTnLst>
                                </p:cTn>
                              </p:par>
                              <p:par>
                                <p:cTn id="23" presetID="64" presetClass="path" presetSubtype="0" fill="hold" grpId="2" nodeType="withEffect">
                                  <p:stCondLst>
                                    <p:cond delay="0"/>
                                  </p:stCondLst>
                                  <p:childTnLst>
                                    <p:animMotion origin="layout" path="M 0.00092 -0.00671 L -0.58541 -0.34097 " pathEditMode="relative" rAng="0" ptsTypes="AA">
                                      <p:cBhvr>
                                        <p:cTn id="24" dur="400" spd="-100000" fill="hold"/>
                                        <p:tgtEl>
                                          <p:spTgt spid="9"/>
                                        </p:tgtEl>
                                        <p:attrNameLst>
                                          <p:attrName>ppt_x</p:attrName>
                                          <p:attrName>ppt_y</p:attrName>
                                        </p:attrNameLst>
                                      </p:cBhvr>
                                      <p:rCtr x="-29323" y="-16713"/>
                                    </p:animMotion>
                                  </p:childTnLst>
                                </p:cTn>
                              </p:par>
                            </p:childTnLst>
                          </p:cTn>
                        </p:par>
                        <p:par>
                          <p:cTn id="25" fill="hold">
                            <p:stCondLst>
                              <p:cond delay="400"/>
                            </p:stCondLst>
                            <p:childTnLst>
                              <p:par>
                                <p:cTn id="26" presetID="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53" presetClass="entr" presetSubtype="16" fill="hold" grpId="1"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400" fill="hold"/>
                                        <p:tgtEl>
                                          <p:spTgt spid="10"/>
                                        </p:tgtEl>
                                        <p:attrNameLst>
                                          <p:attrName>ppt_w</p:attrName>
                                        </p:attrNameLst>
                                      </p:cBhvr>
                                      <p:tavLst>
                                        <p:tav tm="0">
                                          <p:val>
                                            <p:fltVal val="0"/>
                                          </p:val>
                                        </p:tav>
                                        <p:tav tm="100000">
                                          <p:val>
                                            <p:strVal val="#ppt_w"/>
                                          </p:val>
                                        </p:tav>
                                      </p:tavLst>
                                    </p:anim>
                                    <p:anim calcmode="lin" valueType="num">
                                      <p:cBhvr>
                                        <p:cTn id="31" dur="400" fill="hold"/>
                                        <p:tgtEl>
                                          <p:spTgt spid="10"/>
                                        </p:tgtEl>
                                        <p:attrNameLst>
                                          <p:attrName>ppt_h</p:attrName>
                                        </p:attrNameLst>
                                      </p:cBhvr>
                                      <p:tavLst>
                                        <p:tav tm="0">
                                          <p:val>
                                            <p:fltVal val="0"/>
                                          </p:val>
                                        </p:tav>
                                        <p:tav tm="100000">
                                          <p:val>
                                            <p:strVal val="#ppt_h"/>
                                          </p:val>
                                        </p:tav>
                                      </p:tavLst>
                                    </p:anim>
                                    <p:animEffect transition="in" filter="fade">
                                      <p:cBhvr>
                                        <p:cTn id="32" dur="400"/>
                                        <p:tgtEl>
                                          <p:spTgt spid="10"/>
                                        </p:tgtEl>
                                      </p:cBhvr>
                                    </p:animEffect>
                                  </p:childTnLst>
                                </p:cTn>
                              </p:par>
                              <p:par>
                                <p:cTn id="33" presetID="64" presetClass="path" presetSubtype="0" fill="hold" grpId="2" nodeType="withEffect">
                                  <p:stCondLst>
                                    <p:cond delay="0"/>
                                  </p:stCondLst>
                                  <p:childTnLst>
                                    <p:animMotion origin="layout" path="M 0.00091 -0.00671 L -0.58542 -0.34097 " pathEditMode="relative" rAng="0" ptsTypes="AA">
                                      <p:cBhvr>
                                        <p:cTn id="34" dur="400" spd="-100000" fill="hold"/>
                                        <p:tgtEl>
                                          <p:spTgt spid="10"/>
                                        </p:tgtEl>
                                        <p:attrNameLst>
                                          <p:attrName>ppt_x</p:attrName>
                                          <p:attrName>ppt_y</p:attrName>
                                        </p:attrNameLst>
                                      </p:cBhvr>
                                      <p:rCtr x="-29323" y="-16713"/>
                                    </p:animMotion>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53" presetClass="entr" presetSubtype="16" fill="hold" grpId="1"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Effect transition="in" filter="fade">
                                      <p:cBhvr>
                                        <p:cTn id="41" dur="400"/>
                                        <p:tgtEl>
                                          <p:spTgt spid="11"/>
                                        </p:tgtEl>
                                      </p:cBhvr>
                                    </p:animEffect>
                                  </p:childTnLst>
                                </p:cTn>
                              </p:par>
                              <p:par>
                                <p:cTn id="42" presetID="64" presetClass="path" presetSubtype="0" fill="hold" grpId="2" nodeType="withEffect">
                                  <p:stCondLst>
                                    <p:cond delay="0"/>
                                  </p:stCondLst>
                                  <p:childTnLst>
                                    <p:animMotion origin="layout" path="M 0.00092 -0.00672 L -0.58541 -0.34097 " pathEditMode="relative" rAng="0" ptsTypes="AA">
                                      <p:cBhvr>
                                        <p:cTn id="43" dur="400" spd="-100000" fill="hold"/>
                                        <p:tgtEl>
                                          <p:spTgt spid="11"/>
                                        </p:tgtEl>
                                        <p:attrNameLst>
                                          <p:attrName>ppt_x</p:attrName>
                                          <p:attrName>ppt_y</p:attrName>
                                        </p:attrNameLst>
                                      </p:cBhvr>
                                      <p:rCtr x="-29323" y="-16713"/>
                                    </p:animMotion>
                                  </p:childTnLst>
                                </p:cTn>
                              </p:par>
                              <p:par>
                                <p:cTn id="44" presetID="1"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par>
                                <p:cTn id="46" presetID="53" presetClass="entr" presetSubtype="16" fill="hold" grpId="1"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400" fill="hold"/>
                                        <p:tgtEl>
                                          <p:spTgt spid="12"/>
                                        </p:tgtEl>
                                        <p:attrNameLst>
                                          <p:attrName>ppt_w</p:attrName>
                                        </p:attrNameLst>
                                      </p:cBhvr>
                                      <p:tavLst>
                                        <p:tav tm="0">
                                          <p:val>
                                            <p:fltVal val="0"/>
                                          </p:val>
                                        </p:tav>
                                        <p:tav tm="100000">
                                          <p:val>
                                            <p:strVal val="#ppt_w"/>
                                          </p:val>
                                        </p:tav>
                                      </p:tavLst>
                                    </p:anim>
                                    <p:anim calcmode="lin" valueType="num">
                                      <p:cBhvr>
                                        <p:cTn id="49" dur="400" fill="hold"/>
                                        <p:tgtEl>
                                          <p:spTgt spid="12"/>
                                        </p:tgtEl>
                                        <p:attrNameLst>
                                          <p:attrName>ppt_h</p:attrName>
                                        </p:attrNameLst>
                                      </p:cBhvr>
                                      <p:tavLst>
                                        <p:tav tm="0">
                                          <p:val>
                                            <p:fltVal val="0"/>
                                          </p:val>
                                        </p:tav>
                                        <p:tav tm="100000">
                                          <p:val>
                                            <p:strVal val="#ppt_h"/>
                                          </p:val>
                                        </p:tav>
                                      </p:tavLst>
                                    </p:anim>
                                    <p:animEffect transition="in" filter="fade">
                                      <p:cBhvr>
                                        <p:cTn id="50" dur="400"/>
                                        <p:tgtEl>
                                          <p:spTgt spid="12"/>
                                        </p:tgtEl>
                                      </p:cBhvr>
                                    </p:animEffect>
                                  </p:childTnLst>
                                </p:cTn>
                              </p:par>
                              <p:par>
                                <p:cTn id="51" presetID="64" presetClass="path" presetSubtype="0" fill="hold" grpId="2" nodeType="withEffect">
                                  <p:stCondLst>
                                    <p:cond delay="0"/>
                                  </p:stCondLst>
                                  <p:childTnLst>
                                    <p:animMotion origin="layout" path="M 0.00091 -0.00672 L -0.58542 -0.34098 " pathEditMode="relative" rAng="0" ptsTypes="AA">
                                      <p:cBhvr>
                                        <p:cTn id="52" dur="400" spd="-100000" fill="hold"/>
                                        <p:tgtEl>
                                          <p:spTgt spid="12"/>
                                        </p:tgtEl>
                                        <p:attrNameLst>
                                          <p:attrName>ppt_x</p:attrName>
                                          <p:attrName>ppt_y</p:attrName>
                                        </p:attrNameLst>
                                      </p:cBhvr>
                                      <p:rCtr x="-29323" y="-16713"/>
                                    </p:animMotion>
                                  </p:childTnLst>
                                </p:cTn>
                              </p:par>
                            </p:childTnLst>
                          </p:cTn>
                        </p:par>
                        <p:par>
                          <p:cTn id="53" fill="hold">
                            <p:stCondLst>
                              <p:cond delay="800"/>
                            </p:stCondLst>
                            <p:childTnLst>
                              <p:par>
                                <p:cTn id="54" presetID="1"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childTnLst>
                          </p:cTn>
                        </p:par>
                        <p:par>
                          <p:cTn id="56" fill="hold">
                            <p:stCondLst>
                              <p:cond delay="800"/>
                            </p:stCondLst>
                            <p:childTnLst>
                              <p:par>
                                <p:cTn id="57" presetID="53" presetClass="entr" presetSubtype="16" fill="hold" grpId="1"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400" fill="hold"/>
                                        <p:tgtEl>
                                          <p:spTgt spid="13"/>
                                        </p:tgtEl>
                                        <p:attrNameLst>
                                          <p:attrName>ppt_w</p:attrName>
                                        </p:attrNameLst>
                                      </p:cBhvr>
                                      <p:tavLst>
                                        <p:tav tm="0">
                                          <p:val>
                                            <p:fltVal val="0"/>
                                          </p:val>
                                        </p:tav>
                                        <p:tav tm="100000">
                                          <p:val>
                                            <p:strVal val="#ppt_w"/>
                                          </p:val>
                                        </p:tav>
                                      </p:tavLst>
                                    </p:anim>
                                    <p:anim calcmode="lin" valueType="num">
                                      <p:cBhvr>
                                        <p:cTn id="60" dur="400" fill="hold"/>
                                        <p:tgtEl>
                                          <p:spTgt spid="13"/>
                                        </p:tgtEl>
                                        <p:attrNameLst>
                                          <p:attrName>ppt_h</p:attrName>
                                        </p:attrNameLst>
                                      </p:cBhvr>
                                      <p:tavLst>
                                        <p:tav tm="0">
                                          <p:val>
                                            <p:fltVal val="0"/>
                                          </p:val>
                                        </p:tav>
                                        <p:tav tm="100000">
                                          <p:val>
                                            <p:strVal val="#ppt_h"/>
                                          </p:val>
                                        </p:tav>
                                      </p:tavLst>
                                    </p:anim>
                                    <p:animEffect transition="in" filter="fade">
                                      <p:cBhvr>
                                        <p:cTn id="61" dur="400"/>
                                        <p:tgtEl>
                                          <p:spTgt spid="13"/>
                                        </p:tgtEl>
                                      </p:cBhvr>
                                    </p:animEffect>
                                  </p:childTnLst>
                                </p:cTn>
                              </p:par>
                            </p:childTnLst>
                          </p:cTn>
                        </p:par>
                        <p:par>
                          <p:cTn id="62" fill="hold">
                            <p:stCondLst>
                              <p:cond delay="1200"/>
                            </p:stCondLst>
                            <p:childTnLst>
                              <p:par>
                                <p:cTn id="63" presetID="64" presetClass="path" presetSubtype="0" fill="hold" grpId="2" nodeType="afterEffect">
                                  <p:stCondLst>
                                    <p:cond delay="0"/>
                                  </p:stCondLst>
                                  <p:childTnLst>
                                    <p:animMotion origin="layout" path="M 0.00091 -0.00671 L -0.58542 -0.34097 " pathEditMode="relative" rAng="0" ptsTypes="AA">
                                      <p:cBhvr>
                                        <p:cTn id="64" dur="400" spd="-100000" fill="hold"/>
                                        <p:tgtEl>
                                          <p:spTgt spid="13"/>
                                        </p:tgtEl>
                                        <p:attrNameLst>
                                          <p:attrName>ppt_x</p:attrName>
                                          <p:attrName>ppt_y</p:attrName>
                                        </p:attrNameLst>
                                      </p:cBhvr>
                                      <p:rCtr x="-29323" y="-16713"/>
                                    </p:animMotion>
                                  </p:childTnLst>
                                </p:cTn>
                              </p:par>
                              <p:par>
                                <p:cTn id="65" presetID="1"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childTnLst>
                                </p:cTn>
                              </p:par>
                              <p:par>
                                <p:cTn id="67" presetID="53" presetClass="entr" presetSubtype="16" fill="hold" grpId="1"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400" fill="hold"/>
                                        <p:tgtEl>
                                          <p:spTgt spid="14"/>
                                        </p:tgtEl>
                                        <p:attrNameLst>
                                          <p:attrName>ppt_w</p:attrName>
                                        </p:attrNameLst>
                                      </p:cBhvr>
                                      <p:tavLst>
                                        <p:tav tm="0">
                                          <p:val>
                                            <p:fltVal val="0"/>
                                          </p:val>
                                        </p:tav>
                                        <p:tav tm="100000">
                                          <p:val>
                                            <p:strVal val="#ppt_w"/>
                                          </p:val>
                                        </p:tav>
                                      </p:tavLst>
                                    </p:anim>
                                    <p:anim calcmode="lin" valueType="num">
                                      <p:cBhvr>
                                        <p:cTn id="70" dur="400" fill="hold"/>
                                        <p:tgtEl>
                                          <p:spTgt spid="14"/>
                                        </p:tgtEl>
                                        <p:attrNameLst>
                                          <p:attrName>ppt_h</p:attrName>
                                        </p:attrNameLst>
                                      </p:cBhvr>
                                      <p:tavLst>
                                        <p:tav tm="0">
                                          <p:val>
                                            <p:fltVal val="0"/>
                                          </p:val>
                                        </p:tav>
                                        <p:tav tm="100000">
                                          <p:val>
                                            <p:strVal val="#ppt_h"/>
                                          </p:val>
                                        </p:tav>
                                      </p:tavLst>
                                    </p:anim>
                                    <p:animEffect transition="in" filter="fade">
                                      <p:cBhvr>
                                        <p:cTn id="71" dur="400"/>
                                        <p:tgtEl>
                                          <p:spTgt spid="14"/>
                                        </p:tgtEl>
                                      </p:cBhvr>
                                    </p:animEffect>
                                  </p:childTnLst>
                                </p:cTn>
                              </p:par>
                              <p:par>
                                <p:cTn id="72" presetID="64" presetClass="path" presetSubtype="0" fill="hold" grpId="2" nodeType="withEffect">
                                  <p:stCondLst>
                                    <p:cond delay="0"/>
                                  </p:stCondLst>
                                  <p:childTnLst>
                                    <p:animMotion origin="layout" path="M 0.00091 -0.00671 L -0.58542 -0.34097 " pathEditMode="relative" rAng="0" ptsTypes="AA">
                                      <p:cBhvr>
                                        <p:cTn id="73" dur="400" spd="-100000" fill="hold"/>
                                        <p:tgtEl>
                                          <p:spTgt spid="14"/>
                                        </p:tgtEl>
                                        <p:attrNameLst>
                                          <p:attrName>ppt_x</p:attrName>
                                          <p:attrName>ppt_y</p:attrName>
                                        </p:attrNameLst>
                                      </p:cBhvr>
                                      <p:rCtr x="-29323" y="-16713"/>
                                    </p:animMotion>
                                  </p:childTnLst>
                                </p:cTn>
                              </p:par>
                            </p:childTnLst>
                          </p:cTn>
                        </p:par>
                        <p:par>
                          <p:cTn id="74" fill="hold">
                            <p:stCondLst>
                              <p:cond delay="1600"/>
                            </p:stCondLst>
                            <p:childTnLst>
                              <p:par>
                                <p:cTn id="75" presetID="5" presetClass="entr" presetSubtype="1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checkerboard(across)">
                                      <p:cBhvr>
                                        <p:cTn id="77" dur="500"/>
                                        <p:tgtEl>
                                          <p:spTgt spid="18"/>
                                        </p:tgtEl>
                                      </p:cBhvr>
                                    </p:animEffect>
                                  </p:childTnLst>
                                </p:cTn>
                              </p:par>
                            </p:childTnLst>
                          </p:cTn>
                        </p:par>
                        <p:par>
                          <p:cTn id="78" fill="hold">
                            <p:stCondLst>
                              <p:cond delay="2100"/>
                            </p:stCondLst>
                            <p:childTnLst>
                              <p:par>
                                <p:cTn id="79" presetID="1"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childTnLst>
                                </p:cTn>
                              </p:par>
                            </p:childTnLst>
                          </p:cTn>
                        </p:par>
                        <p:par>
                          <p:cTn id="81" fill="hold">
                            <p:stCondLst>
                              <p:cond delay="2100"/>
                            </p:stCondLst>
                            <p:childTnLst>
                              <p:par>
                                <p:cTn id="82" presetID="53" presetClass="entr" presetSubtype="16" fill="hold" grpId="1"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400" fill="hold"/>
                                        <p:tgtEl>
                                          <p:spTgt spid="20"/>
                                        </p:tgtEl>
                                        <p:attrNameLst>
                                          <p:attrName>ppt_w</p:attrName>
                                        </p:attrNameLst>
                                      </p:cBhvr>
                                      <p:tavLst>
                                        <p:tav tm="0">
                                          <p:val>
                                            <p:fltVal val="0"/>
                                          </p:val>
                                        </p:tav>
                                        <p:tav tm="100000">
                                          <p:val>
                                            <p:strVal val="#ppt_w"/>
                                          </p:val>
                                        </p:tav>
                                      </p:tavLst>
                                    </p:anim>
                                    <p:anim calcmode="lin" valueType="num">
                                      <p:cBhvr>
                                        <p:cTn id="85" dur="400" fill="hold"/>
                                        <p:tgtEl>
                                          <p:spTgt spid="20"/>
                                        </p:tgtEl>
                                        <p:attrNameLst>
                                          <p:attrName>ppt_h</p:attrName>
                                        </p:attrNameLst>
                                      </p:cBhvr>
                                      <p:tavLst>
                                        <p:tav tm="0">
                                          <p:val>
                                            <p:fltVal val="0"/>
                                          </p:val>
                                        </p:tav>
                                        <p:tav tm="100000">
                                          <p:val>
                                            <p:strVal val="#ppt_h"/>
                                          </p:val>
                                        </p:tav>
                                      </p:tavLst>
                                    </p:anim>
                                    <p:animEffect transition="in" filter="fade">
                                      <p:cBhvr>
                                        <p:cTn id="86" dur="400"/>
                                        <p:tgtEl>
                                          <p:spTgt spid="20"/>
                                        </p:tgtEl>
                                      </p:cBhvr>
                                    </p:animEffect>
                                  </p:childTnLst>
                                </p:cTn>
                              </p:par>
                            </p:childTnLst>
                          </p:cTn>
                        </p:par>
                        <p:par>
                          <p:cTn id="87" fill="hold">
                            <p:stCondLst>
                              <p:cond delay="2500"/>
                            </p:stCondLst>
                            <p:childTnLst>
                              <p:par>
                                <p:cTn id="88" presetID="64" presetClass="path" presetSubtype="0" fill="hold" grpId="2" nodeType="afterEffect">
                                  <p:stCondLst>
                                    <p:cond delay="0"/>
                                  </p:stCondLst>
                                  <p:childTnLst>
                                    <p:animMotion origin="layout" path="M 0.00092 -0.00671 L -0.58541 -0.34097 " pathEditMode="relative" rAng="0" ptsTypes="AA">
                                      <p:cBhvr>
                                        <p:cTn id="89" dur="400" spd="-100000" fill="hold"/>
                                        <p:tgtEl>
                                          <p:spTgt spid="20"/>
                                        </p:tgtEl>
                                        <p:attrNameLst>
                                          <p:attrName>ppt_x</p:attrName>
                                          <p:attrName>ppt_y</p:attrName>
                                        </p:attrNameLst>
                                      </p:cBhvr>
                                      <p:rCtr x="-29310" y="-16713"/>
                                    </p:animMotion>
                                  </p:childTnLst>
                                </p:cTn>
                              </p:par>
                            </p:childTnLst>
                          </p:cTn>
                        </p:par>
                        <p:par>
                          <p:cTn id="90" fill="hold">
                            <p:stCondLst>
                              <p:cond delay="2900"/>
                            </p:stCondLst>
                            <p:childTnLst>
                              <p:par>
                                <p:cTn id="91" presetID="1" presetClass="entr" presetSubtype="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childTnLst>
                                </p:cTn>
                              </p:par>
                            </p:childTnLst>
                          </p:cTn>
                        </p:par>
                        <p:par>
                          <p:cTn id="93" fill="hold">
                            <p:stCondLst>
                              <p:cond delay="2900"/>
                            </p:stCondLst>
                            <p:childTnLst>
                              <p:par>
                                <p:cTn id="94" presetID="53" presetClass="entr" presetSubtype="16" fill="hold" grpId="1" nodeType="afterEffect">
                                  <p:stCondLst>
                                    <p:cond delay="0"/>
                                  </p:stCondLst>
                                  <p:childTnLst>
                                    <p:set>
                                      <p:cBhvr>
                                        <p:cTn id="95" dur="1" fill="hold">
                                          <p:stCondLst>
                                            <p:cond delay="0"/>
                                          </p:stCondLst>
                                        </p:cTn>
                                        <p:tgtEl>
                                          <p:spTgt spid="21"/>
                                        </p:tgtEl>
                                        <p:attrNameLst>
                                          <p:attrName>style.visibility</p:attrName>
                                        </p:attrNameLst>
                                      </p:cBhvr>
                                      <p:to>
                                        <p:strVal val="visible"/>
                                      </p:to>
                                    </p:set>
                                    <p:anim calcmode="lin" valueType="num">
                                      <p:cBhvr>
                                        <p:cTn id="96" dur="400" fill="hold"/>
                                        <p:tgtEl>
                                          <p:spTgt spid="21"/>
                                        </p:tgtEl>
                                        <p:attrNameLst>
                                          <p:attrName>ppt_w</p:attrName>
                                        </p:attrNameLst>
                                      </p:cBhvr>
                                      <p:tavLst>
                                        <p:tav tm="0">
                                          <p:val>
                                            <p:fltVal val="0"/>
                                          </p:val>
                                        </p:tav>
                                        <p:tav tm="100000">
                                          <p:val>
                                            <p:strVal val="#ppt_w"/>
                                          </p:val>
                                        </p:tav>
                                      </p:tavLst>
                                    </p:anim>
                                    <p:anim calcmode="lin" valueType="num">
                                      <p:cBhvr>
                                        <p:cTn id="97" dur="400" fill="hold"/>
                                        <p:tgtEl>
                                          <p:spTgt spid="21"/>
                                        </p:tgtEl>
                                        <p:attrNameLst>
                                          <p:attrName>ppt_h</p:attrName>
                                        </p:attrNameLst>
                                      </p:cBhvr>
                                      <p:tavLst>
                                        <p:tav tm="0">
                                          <p:val>
                                            <p:fltVal val="0"/>
                                          </p:val>
                                        </p:tav>
                                        <p:tav tm="100000">
                                          <p:val>
                                            <p:strVal val="#ppt_h"/>
                                          </p:val>
                                        </p:tav>
                                      </p:tavLst>
                                    </p:anim>
                                    <p:animEffect transition="in" filter="fade">
                                      <p:cBhvr>
                                        <p:cTn id="98" dur="400"/>
                                        <p:tgtEl>
                                          <p:spTgt spid="21"/>
                                        </p:tgtEl>
                                      </p:cBhvr>
                                    </p:animEffect>
                                  </p:childTnLst>
                                </p:cTn>
                              </p:par>
                            </p:childTnLst>
                          </p:cTn>
                        </p:par>
                        <p:par>
                          <p:cTn id="99" fill="hold">
                            <p:stCondLst>
                              <p:cond delay="3300"/>
                            </p:stCondLst>
                            <p:childTnLst>
                              <p:par>
                                <p:cTn id="100" presetID="64" presetClass="path" presetSubtype="0" fill="hold" grpId="2" nodeType="afterEffect">
                                  <p:stCondLst>
                                    <p:cond delay="0"/>
                                  </p:stCondLst>
                                  <p:childTnLst>
                                    <p:animMotion origin="layout" path="M 0.00092 -0.00672 L -0.58541 -0.34097 " pathEditMode="relative" rAng="0" ptsTypes="AA">
                                      <p:cBhvr>
                                        <p:cTn id="101" dur="400" spd="-100000" fill="hold"/>
                                        <p:tgtEl>
                                          <p:spTgt spid="21"/>
                                        </p:tgtEl>
                                        <p:attrNameLst>
                                          <p:attrName>ppt_x</p:attrName>
                                          <p:attrName>ppt_y</p:attrName>
                                        </p:attrNameLst>
                                      </p:cBhvr>
                                      <p:rCtr x="-29323" y="-16713"/>
                                    </p:animMotion>
                                  </p:childTnLst>
                                </p:cTn>
                              </p:par>
                            </p:childTnLst>
                          </p:cTn>
                        </p:par>
                        <p:par>
                          <p:cTn id="102" fill="hold">
                            <p:stCondLst>
                              <p:cond delay="3700"/>
                            </p:stCondLst>
                            <p:childTnLst>
                              <p:par>
                                <p:cTn id="103" presetID="1" presetClass="entr" presetSubtype="0"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childTnLst>
                                </p:cTn>
                              </p:par>
                              <p:par>
                                <p:cTn id="105" presetID="53" presetClass="entr" presetSubtype="16" fill="hold" grpId="1"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p:cTn id="107" dur="400" fill="hold"/>
                                        <p:tgtEl>
                                          <p:spTgt spid="22"/>
                                        </p:tgtEl>
                                        <p:attrNameLst>
                                          <p:attrName>ppt_w</p:attrName>
                                        </p:attrNameLst>
                                      </p:cBhvr>
                                      <p:tavLst>
                                        <p:tav tm="0">
                                          <p:val>
                                            <p:fltVal val="0"/>
                                          </p:val>
                                        </p:tav>
                                        <p:tav tm="100000">
                                          <p:val>
                                            <p:strVal val="#ppt_w"/>
                                          </p:val>
                                        </p:tav>
                                      </p:tavLst>
                                    </p:anim>
                                    <p:anim calcmode="lin" valueType="num">
                                      <p:cBhvr>
                                        <p:cTn id="108" dur="400" fill="hold"/>
                                        <p:tgtEl>
                                          <p:spTgt spid="22"/>
                                        </p:tgtEl>
                                        <p:attrNameLst>
                                          <p:attrName>ppt_h</p:attrName>
                                        </p:attrNameLst>
                                      </p:cBhvr>
                                      <p:tavLst>
                                        <p:tav tm="0">
                                          <p:val>
                                            <p:fltVal val="0"/>
                                          </p:val>
                                        </p:tav>
                                        <p:tav tm="100000">
                                          <p:val>
                                            <p:strVal val="#ppt_h"/>
                                          </p:val>
                                        </p:tav>
                                      </p:tavLst>
                                    </p:anim>
                                    <p:animEffect transition="in" filter="fade">
                                      <p:cBhvr>
                                        <p:cTn id="109" dur="400"/>
                                        <p:tgtEl>
                                          <p:spTgt spid="22"/>
                                        </p:tgtEl>
                                      </p:cBhvr>
                                    </p:animEffect>
                                  </p:childTnLst>
                                </p:cTn>
                              </p:par>
                              <p:par>
                                <p:cTn id="110" presetID="64" presetClass="path" presetSubtype="0" fill="hold" grpId="2" nodeType="withEffect">
                                  <p:stCondLst>
                                    <p:cond delay="0"/>
                                  </p:stCondLst>
                                  <p:childTnLst>
                                    <p:animMotion origin="layout" path="M 0.00091 -0.00671 L -0.58542 -0.34097 " pathEditMode="relative" rAng="0" ptsTypes="AA">
                                      <p:cBhvr>
                                        <p:cTn id="111" dur="400" spd="-100000" fill="hold"/>
                                        <p:tgtEl>
                                          <p:spTgt spid="22"/>
                                        </p:tgtEl>
                                        <p:attrNameLst>
                                          <p:attrName>ppt_x</p:attrName>
                                          <p:attrName>ppt_y</p:attrName>
                                        </p:attrNameLst>
                                      </p:cBhvr>
                                      <p:rCtr x="-29323" y="-16713"/>
                                    </p:animMotion>
                                  </p:childTnLst>
                                </p:cTn>
                              </p:par>
                            </p:childTnLst>
                          </p:cTn>
                        </p:par>
                        <p:par>
                          <p:cTn id="112" fill="hold">
                            <p:stCondLst>
                              <p:cond delay="4100"/>
                            </p:stCondLst>
                            <p:childTnLst>
                              <p:par>
                                <p:cTn id="113" presetID="1" presetClass="entr" presetSubtype="0"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par>
                                <p:cTn id="115" presetID="53" presetClass="entr" presetSubtype="16" fill="hold" grpId="1" nodeType="with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p:cTn id="117" dur="400" fill="hold"/>
                                        <p:tgtEl>
                                          <p:spTgt spid="23"/>
                                        </p:tgtEl>
                                        <p:attrNameLst>
                                          <p:attrName>ppt_w</p:attrName>
                                        </p:attrNameLst>
                                      </p:cBhvr>
                                      <p:tavLst>
                                        <p:tav tm="0">
                                          <p:val>
                                            <p:fltVal val="0"/>
                                          </p:val>
                                        </p:tav>
                                        <p:tav tm="100000">
                                          <p:val>
                                            <p:strVal val="#ppt_w"/>
                                          </p:val>
                                        </p:tav>
                                      </p:tavLst>
                                    </p:anim>
                                    <p:anim calcmode="lin" valueType="num">
                                      <p:cBhvr>
                                        <p:cTn id="118" dur="400" fill="hold"/>
                                        <p:tgtEl>
                                          <p:spTgt spid="23"/>
                                        </p:tgtEl>
                                        <p:attrNameLst>
                                          <p:attrName>ppt_h</p:attrName>
                                        </p:attrNameLst>
                                      </p:cBhvr>
                                      <p:tavLst>
                                        <p:tav tm="0">
                                          <p:val>
                                            <p:fltVal val="0"/>
                                          </p:val>
                                        </p:tav>
                                        <p:tav tm="100000">
                                          <p:val>
                                            <p:strVal val="#ppt_h"/>
                                          </p:val>
                                        </p:tav>
                                      </p:tavLst>
                                    </p:anim>
                                    <p:animEffect transition="in" filter="fade">
                                      <p:cBhvr>
                                        <p:cTn id="119" dur="400"/>
                                        <p:tgtEl>
                                          <p:spTgt spid="23"/>
                                        </p:tgtEl>
                                      </p:cBhvr>
                                    </p:animEffect>
                                  </p:childTnLst>
                                </p:cTn>
                              </p:par>
                            </p:childTnLst>
                          </p:cTn>
                        </p:par>
                        <p:par>
                          <p:cTn id="120" fill="hold">
                            <p:stCondLst>
                              <p:cond delay="4500"/>
                            </p:stCondLst>
                            <p:childTnLst>
                              <p:par>
                                <p:cTn id="121" presetID="64" presetClass="path" presetSubtype="0" fill="hold" grpId="2" nodeType="afterEffect">
                                  <p:stCondLst>
                                    <p:cond delay="0"/>
                                  </p:stCondLst>
                                  <p:childTnLst>
                                    <p:animMotion origin="layout" path="M 0.00092 -0.00672 L -0.58541 -0.34098 " pathEditMode="relative" rAng="0" ptsTypes="AA">
                                      <p:cBhvr>
                                        <p:cTn id="122" dur="400" spd="-100000" fill="hold"/>
                                        <p:tgtEl>
                                          <p:spTgt spid="23"/>
                                        </p:tgtEl>
                                        <p:attrNameLst>
                                          <p:attrName>ppt_x</p:attrName>
                                          <p:attrName>ppt_y</p:attrName>
                                        </p:attrNameLst>
                                      </p:cBhvr>
                                      <p:rCtr x="-29323" y="-16713"/>
                                    </p:animMotion>
                                  </p:childTnLst>
                                </p:cTn>
                              </p:par>
                              <p:par>
                                <p:cTn id="123" presetID="1" presetClass="entr" presetSubtype="0"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childTnLst>
                                </p:cTn>
                              </p:par>
                              <p:par>
                                <p:cTn id="125" presetID="53" presetClass="entr" presetSubtype="16" fill="hold" grpId="1" nodeType="withEffect">
                                  <p:stCondLst>
                                    <p:cond delay="0"/>
                                  </p:stCondLst>
                                  <p:childTnLst>
                                    <p:set>
                                      <p:cBhvr>
                                        <p:cTn id="126" dur="1" fill="hold">
                                          <p:stCondLst>
                                            <p:cond delay="0"/>
                                          </p:stCondLst>
                                        </p:cTn>
                                        <p:tgtEl>
                                          <p:spTgt spid="24"/>
                                        </p:tgtEl>
                                        <p:attrNameLst>
                                          <p:attrName>style.visibility</p:attrName>
                                        </p:attrNameLst>
                                      </p:cBhvr>
                                      <p:to>
                                        <p:strVal val="visible"/>
                                      </p:to>
                                    </p:set>
                                    <p:anim calcmode="lin" valueType="num">
                                      <p:cBhvr>
                                        <p:cTn id="127" dur="400" fill="hold"/>
                                        <p:tgtEl>
                                          <p:spTgt spid="24"/>
                                        </p:tgtEl>
                                        <p:attrNameLst>
                                          <p:attrName>ppt_w</p:attrName>
                                        </p:attrNameLst>
                                      </p:cBhvr>
                                      <p:tavLst>
                                        <p:tav tm="0">
                                          <p:val>
                                            <p:fltVal val="0"/>
                                          </p:val>
                                        </p:tav>
                                        <p:tav tm="100000">
                                          <p:val>
                                            <p:strVal val="#ppt_w"/>
                                          </p:val>
                                        </p:tav>
                                      </p:tavLst>
                                    </p:anim>
                                    <p:anim calcmode="lin" valueType="num">
                                      <p:cBhvr>
                                        <p:cTn id="128" dur="400" fill="hold"/>
                                        <p:tgtEl>
                                          <p:spTgt spid="24"/>
                                        </p:tgtEl>
                                        <p:attrNameLst>
                                          <p:attrName>ppt_h</p:attrName>
                                        </p:attrNameLst>
                                      </p:cBhvr>
                                      <p:tavLst>
                                        <p:tav tm="0">
                                          <p:val>
                                            <p:fltVal val="0"/>
                                          </p:val>
                                        </p:tav>
                                        <p:tav tm="100000">
                                          <p:val>
                                            <p:strVal val="#ppt_h"/>
                                          </p:val>
                                        </p:tav>
                                      </p:tavLst>
                                    </p:anim>
                                    <p:animEffect transition="in" filter="fade">
                                      <p:cBhvr>
                                        <p:cTn id="129" dur="400"/>
                                        <p:tgtEl>
                                          <p:spTgt spid="24"/>
                                        </p:tgtEl>
                                      </p:cBhvr>
                                    </p:animEffect>
                                  </p:childTnLst>
                                </p:cTn>
                              </p:par>
                              <p:par>
                                <p:cTn id="130" presetID="64" presetClass="path" presetSubtype="0" fill="hold" grpId="2" nodeType="withEffect">
                                  <p:stCondLst>
                                    <p:cond delay="0"/>
                                  </p:stCondLst>
                                  <p:childTnLst>
                                    <p:animMotion origin="layout" path="M 0.00091 -0.00672 L -0.58542 -0.34098 " pathEditMode="relative" rAng="0" ptsTypes="AA">
                                      <p:cBhvr>
                                        <p:cTn id="131" dur="400" spd="-100000" fill="hold"/>
                                        <p:tgtEl>
                                          <p:spTgt spid="24"/>
                                        </p:tgtEl>
                                        <p:attrNameLst>
                                          <p:attrName>ppt_x</p:attrName>
                                          <p:attrName>ppt_y</p:attrName>
                                        </p:attrNameLst>
                                      </p:cBhvr>
                                      <p:rCtr x="-29323" y="-16713"/>
                                    </p:animMotion>
                                  </p:childTnLst>
                                </p:cTn>
                              </p:par>
                              <p:par>
                                <p:cTn id="132" presetID="1" presetClass="entr" presetSubtype="0" fill="hold" grpId="0" nodeType="withEffect">
                                  <p:stCondLst>
                                    <p:cond delay="0"/>
                                  </p:stCondLst>
                                  <p:childTnLst>
                                    <p:set>
                                      <p:cBhvr>
                                        <p:cTn id="133" dur="1" fill="hold">
                                          <p:stCondLst>
                                            <p:cond delay="0"/>
                                          </p:stCondLst>
                                        </p:cTn>
                                        <p:tgtEl>
                                          <p:spTgt spid="25"/>
                                        </p:tgtEl>
                                        <p:attrNameLst>
                                          <p:attrName>style.visibility</p:attrName>
                                        </p:attrNameLst>
                                      </p:cBhvr>
                                      <p:to>
                                        <p:strVal val="visible"/>
                                      </p:to>
                                    </p:set>
                                  </p:childTnLst>
                                </p:cTn>
                              </p:par>
                              <p:par>
                                <p:cTn id="134" presetID="53" presetClass="entr" presetSubtype="16" fill="hold" grpId="1" nodeType="with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p:cTn id="136" dur="400" fill="hold"/>
                                        <p:tgtEl>
                                          <p:spTgt spid="25"/>
                                        </p:tgtEl>
                                        <p:attrNameLst>
                                          <p:attrName>ppt_w</p:attrName>
                                        </p:attrNameLst>
                                      </p:cBhvr>
                                      <p:tavLst>
                                        <p:tav tm="0">
                                          <p:val>
                                            <p:fltVal val="0"/>
                                          </p:val>
                                        </p:tav>
                                        <p:tav tm="100000">
                                          <p:val>
                                            <p:strVal val="#ppt_w"/>
                                          </p:val>
                                        </p:tav>
                                      </p:tavLst>
                                    </p:anim>
                                    <p:anim calcmode="lin" valueType="num">
                                      <p:cBhvr>
                                        <p:cTn id="137" dur="400" fill="hold"/>
                                        <p:tgtEl>
                                          <p:spTgt spid="25"/>
                                        </p:tgtEl>
                                        <p:attrNameLst>
                                          <p:attrName>ppt_h</p:attrName>
                                        </p:attrNameLst>
                                      </p:cBhvr>
                                      <p:tavLst>
                                        <p:tav tm="0">
                                          <p:val>
                                            <p:fltVal val="0"/>
                                          </p:val>
                                        </p:tav>
                                        <p:tav tm="100000">
                                          <p:val>
                                            <p:strVal val="#ppt_h"/>
                                          </p:val>
                                        </p:tav>
                                      </p:tavLst>
                                    </p:anim>
                                    <p:animEffect transition="in" filter="fade">
                                      <p:cBhvr>
                                        <p:cTn id="138" dur="400"/>
                                        <p:tgtEl>
                                          <p:spTgt spid="25"/>
                                        </p:tgtEl>
                                      </p:cBhvr>
                                    </p:animEffect>
                                  </p:childTnLst>
                                </p:cTn>
                              </p:par>
                              <p:par>
                                <p:cTn id="139" presetID="64" presetClass="path" presetSubtype="0" fill="hold" grpId="2" nodeType="withEffect">
                                  <p:stCondLst>
                                    <p:cond delay="0"/>
                                  </p:stCondLst>
                                  <p:childTnLst>
                                    <p:animMotion origin="layout" path="M 0.00091 -0.00671 L -0.58542 -0.34097 " pathEditMode="relative" rAng="0" ptsTypes="AA">
                                      <p:cBhvr>
                                        <p:cTn id="140" dur="400" spd="-100000" fill="hold"/>
                                        <p:tgtEl>
                                          <p:spTgt spid="25"/>
                                        </p:tgtEl>
                                        <p:attrNameLst>
                                          <p:attrName>ppt_x</p:attrName>
                                          <p:attrName>ppt_y</p:attrName>
                                        </p:attrNameLst>
                                      </p:cBhvr>
                                      <p:rCtr x="-29323" y="-16713"/>
                                    </p:animMotion>
                                  </p:childTnLst>
                                </p:cTn>
                              </p:par>
                              <p:par>
                                <p:cTn id="141" presetID="1" presetClass="entr" presetSubtype="0"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childTnLst>
                                </p:cTn>
                              </p:par>
                              <p:par>
                                <p:cTn id="143" presetID="53" presetClass="entr" presetSubtype="16" fill="hold" grpId="1" nodeType="withEffect">
                                  <p:stCondLst>
                                    <p:cond delay="0"/>
                                  </p:stCondLst>
                                  <p:childTnLst>
                                    <p:set>
                                      <p:cBhvr>
                                        <p:cTn id="144" dur="1" fill="hold">
                                          <p:stCondLst>
                                            <p:cond delay="0"/>
                                          </p:stCondLst>
                                        </p:cTn>
                                        <p:tgtEl>
                                          <p:spTgt spid="27"/>
                                        </p:tgtEl>
                                        <p:attrNameLst>
                                          <p:attrName>style.visibility</p:attrName>
                                        </p:attrNameLst>
                                      </p:cBhvr>
                                      <p:to>
                                        <p:strVal val="visible"/>
                                      </p:to>
                                    </p:set>
                                    <p:anim calcmode="lin" valueType="num">
                                      <p:cBhvr>
                                        <p:cTn id="145" dur="400" fill="hold"/>
                                        <p:tgtEl>
                                          <p:spTgt spid="27"/>
                                        </p:tgtEl>
                                        <p:attrNameLst>
                                          <p:attrName>ppt_w</p:attrName>
                                        </p:attrNameLst>
                                      </p:cBhvr>
                                      <p:tavLst>
                                        <p:tav tm="0">
                                          <p:val>
                                            <p:fltVal val="0"/>
                                          </p:val>
                                        </p:tav>
                                        <p:tav tm="100000">
                                          <p:val>
                                            <p:strVal val="#ppt_w"/>
                                          </p:val>
                                        </p:tav>
                                      </p:tavLst>
                                    </p:anim>
                                    <p:anim calcmode="lin" valueType="num">
                                      <p:cBhvr>
                                        <p:cTn id="146" dur="400" fill="hold"/>
                                        <p:tgtEl>
                                          <p:spTgt spid="27"/>
                                        </p:tgtEl>
                                        <p:attrNameLst>
                                          <p:attrName>ppt_h</p:attrName>
                                        </p:attrNameLst>
                                      </p:cBhvr>
                                      <p:tavLst>
                                        <p:tav tm="0">
                                          <p:val>
                                            <p:fltVal val="0"/>
                                          </p:val>
                                        </p:tav>
                                        <p:tav tm="100000">
                                          <p:val>
                                            <p:strVal val="#ppt_h"/>
                                          </p:val>
                                        </p:tav>
                                      </p:tavLst>
                                    </p:anim>
                                    <p:animEffect transition="in" filter="fade">
                                      <p:cBhvr>
                                        <p:cTn id="147" dur="400"/>
                                        <p:tgtEl>
                                          <p:spTgt spid="27"/>
                                        </p:tgtEl>
                                      </p:cBhvr>
                                    </p:animEffect>
                                  </p:childTnLst>
                                </p:cTn>
                              </p:par>
                              <p:par>
                                <p:cTn id="148" presetID="64" presetClass="path" presetSubtype="0" fill="hold" grpId="2" nodeType="withEffect">
                                  <p:stCondLst>
                                    <p:cond delay="0"/>
                                  </p:stCondLst>
                                  <p:childTnLst>
                                    <p:animMotion origin="layout" path="M 0.00091 -0.00671 L -0.58542 -0.34097 " pathEditMode="relative" rAng="0" ptsTypes="AA">
                                      <p:cBhvr>
                                        <p:cTn id="149" dur="400" spd="-100000" fill="hold"/>
                                        <p:tgtEl>
                                          <p:spTgt spid="27"/>
                                        </p:tgtEl>
                                        <p:attrNameLst>
                                          <p:attrName>ppt_x</p:attrName>
                                          <p:attrName>ppt_y</p:attrName>
                                        </p:attrNameLst>
                                      </p:cBhvr>
                                      <p:rCtr x="-29310" y="-16713"/>
                                    </p:animMotion>
                                  </p:childTnLst>
                                </p:cTn>
                              </p:par>
                              <p:par>
                                <p:cTn id="150" presetID="1" presetClass="entr" presetSubtype="0" fill="hold" grpId="0" nodeType="withEffect">
                                  <p:stCondLst>
                                    <p:cond delay="0"/>
                                  </p:stCondLst>
                                  <p:childTnLst>
                                    <p:set>
                                      <p:cBhvr>
                                        <p:cTn id="151" dur="1" fill="hold">
                                          <p:stCondLst>
                                            <p:cond delay="0"/>
                                          </p:stCondLst>
                                        </p:cTn>
                                        <p:tgtEl>
                                          <p:spTgt spid="28"/>
                                        </p:tgtEl>
                                        <p:attrNameLst>
                                          <p:attrName>style.visibility</p:attrName>
                                        </p:attrNameLst>
                                      </p:cBhvr>
                                      <p:to>
                                        <p:strVal val="visible"/>
                                      </p:to>
                                    </p:set>
                                  </p:childTnLst>
                                </p:cTn>
                              </p:par>
                              <p:par>
                                <p:cTn id="152" presetID="53" presetClass="entr" presetSubtype="16" fill="hold" grpId="1" nodeType="withEffect">
                                  <p:stCondLst>
                                    <p:cond delay="0"/>
                                  </p:stCondLst>
                                  <p:childTnLst>
                                    <p:set>
                                      <p:cBhvr>
                                        <p:cTn id="153" dur="1" fill="hold">
                                          <p:stCondLst>
                                            <p:cond delay="0"/>
                                          </p:stCondLst>
                                        </p:cTn>
                                        <p:tgtEl>
                                          <p:spTgt spid="28"/>
                                        </p:tgtEl>
                                        <p:attrNameLst>
                                          <p:attrName>style.visibility</p:attrName>
                                        </p:attrNameLst>
                                      </p:cBhvr>
                                      <p:to>
                                        <p:strVal val="visible"/>
                                      </p:to>
                                    </p:set>
                                    <p:anim calcmode="lin" valueType="num">
                                      <p:cBhvr>
                                        <p:cTn id="154" dur="400" fill="hold"/>
                                        <p:tgtEl>
                                          <p:spTgt spid="28"/>
                                        </p:tgtEl>
                                        <p:attrNameLst>
                                          <p:attrName>ppt_w</p:attrName>
                                        </p:attrNameLst>
                                      </p:cBhvr>
                                      <p:tavLst>
                                        <p:tav tm="0">
                                          <p:val>
                                            <p:fltVal val="0"/>
                                          </p:val>
                                        </p:tav>
                                        <p:tav tm="100000">
                                          <p:val>
                                            <p:strVal val="#ppt_w"/>
                                          </p:val>
                                        </p:tav>
                                      </p:tavLst>
                                    </p:anim>
                                    <p:anim calcmode="lin" valueType="num">
                                      <p:cBhvr>
                                        <p:cTn id="155" dur="400" fill="hold"/>
                                        <p:tgtEl>
                                          <p:spTgt spid="28"/>
                                        </p:tgtEl>
                                        <p:attrNameLst>
                                          <p:attrName>ppt_h</p:attrName>
                                        </p:attrNameLst>
                                      </p:cBhvr>
                                      <p:tavLst>
                                        <p:tav tm="0">
                                          <p:val>
                                            <p:fltVal val="0"/>
                                          </p:val>
                                        </p:tav>
                                        <p:tav tm="100000">
                                          <p:val>
                                            <p:strVal val="#ppt_h"/>
                                          </p:val>
                                        </p:tav>
                                      </p:tavLst>
                                    </p:anim>
                                    <p:animEffect transition="in" filter="fade">
                                      <p:cBhvr>
                                        <p:cTn id="156" dur="400"/>
                                        <p:tgtEl>
                                          <p:spTgt spid="28"/>
                                        </p:tgtEl>
                                      </p:cBhvr>
                                    </p:animEffect>
                                  </p:childTnLst>
                                </p:cTn>
                              </p:par>
                              <p:par>
                                <p:cTn id="157" presetID="64" presetClass="path" presetSubtype="0" fill="hold" grpId="2" nodeType="withEffect">
                                  <p:stCondLst>
                                    <p:cond delay="0"/>
                                  </p:stCondLst>
                                  <p:childTnLst>
                                    <p:animMotion origin="layout" path="M 0.00091 -0.00671 L -0.58542 -0.34097 " pathEditMode="relative" rAng="0" ptsTypes="AA">
                                      <p:cBhvr>
                                        <p:cTn id="158" dur="400" spd="-100000" fill="hold"/>
                                        <p:tgtEl>
                                          <p:spTgt spid="28"/>
                                        </p:tgtEl>
                                        <p:attrNameLst>
                                          <p:attrName>ppt_x</p:attrName>
                                          <p:attrName>ppt_y</p:attrName>
                                        </p:attrNameLst>
                                      </p:cBhvr>
                                      <p:rCtr x="-29323" y="-16713"/>
                                    </p:animMotion>
                                  </p:childTnLst>
                                </p:cTn>
                              </p:par>
                              <p:par>
                                <p:cTn id="159" presetID="1" presetClass="entr" presetSubtype="0" fill="hold" grpId="0" nodeType="withEffect">
                                  <p:stCondLst>
                                    <p:cond delay="0"/>
                                  </p:stCondLst>
                                  <p:childTnLst>
                                    <p:set>
                                      <p:cBhvr>
                                        <p:cTn id="160" dur="1" fill="hold">
                                          <p:stCondLst>
                                            <p:cond delay="0"/>
                                          </p:stCondLst>
                                        </p:cTn>
                                        <p:tgtEl>
                                          <p:spTgt spid="29"/>
                                        </p:tgtEl>
                                        <p:attrNameLst>
                                          <p:attrName>style.visibility</p:attrName>
                                        </p:attrNameLst>
                                      </p:cBhvr>
                                      <p:to>
                                        <p:strVal val="visible"/>
                                      </p:to>
                                    </p:set>
                                  </p:childTnLst>
                                </p:cTn>
                              </p:par>
                              <p:par>
                                <p:cTn id="161" presetID="53" presetClass="entr" presetSubtype="16" fill="hold" grpId="1" nodeType="withEffect">
                                  <p:stCondLst>
                                    <p:cond delay="0"/>
                                  </p:stCondLst>
                                  <p:childTnLst>
                                    <p:set>
                                      <p:cBhvr>
                                        <p:cTn id="162" dur="1" fill="hold">
                                          <p:stCondLst>
                                            <p:cond delay="0"/>
                                          </p:stCondLst>
                                        </p:cTn>
                                        <p:tgtEl>
                                          <p:spTgt spid="29"/>
                                        </p:tgtEl>
                                        <p:attrNameLst>
                                          <p:attrName>style.visibility</p:attrName>
                                        </p:attrNameLst>
                                      </p:cBhvr>
                                      <p:to>
                                        <p:strVal val="visible"/>
                                      </p:to>
                                    </p:set>
                                    <p:anim calcmode="lin" valueType="num">
                                      <p:cBhvr>
                                        <p:cTn id="163" dur="400" fill="hold"/>
                                        <p:tgtEl>
                                          <p:spTgt spid="29"/>
                                        </p:tgtEl>
                                        <p:attrNameLst>
                                          <p:attrName>ppt_w</p:attrName>
                                        </p:attrNameLst>
                                      </p:cBhvr>
                                      <p:tavLst>
                                        <p:tav tm="0">
                                          <p:val>
                                            <p:fltVal val="0"/>
                                          </p:val>
                                        </p:tav>
                                        <p:tav tm="100000">
                                          <p:val>
                                            <p:strVal val="#ppt_w"/>
                                          </p:val>
                                        </p:tav>
                                      </p:tavLst>
                                    </p:anim>
                                    <p:anim calcmode="lin" valueType="num">
                                      <p:cBhvr>
                                        <p:cTn id="164" dur="400" fill="hold"/>
                                        <p:tgtEl>
                                          <p:spTgt spid="29"/>
                                        </p:tgtEl>
                                        <p:attrNameLst>
                                          <p:attrName>ppt_h</p:attrName>
                                        </p:attrNameLst>
                                      </p:cBhvr>
                                      <p:tavLst>
                                        <p:tav tm="0">
                                          <p:val>
                                            <p:fltVal val="0"/>
                                          </p:val>
                                        </p:tav>
                                        <p:tav tm="100000">
                                          <p:val>
                                            <p:strVal val="#ppt_h"/>
                                          </p:val>
                                        </p:tav>
                                      </p:tavLst>
                                    </p:anim>
                                    <p:animEffect transition="in" filter="fade">
                                      <p:cBhvr>
                                        <p:cTn id="165" dur="400"/>
                                        <p:tgtEl>
                                          <p:spTgt spid="29"/>
                                        </p:tgtEl>
                                      </p:cBhvr>
                                    </p:animEffect>
                                  </p:childTnLst>
                                </p:cTn>
                              </p:par>
                              <p:par>
                                <p:cTn id="166" presetID="64" presetClass="path" presetSubtype="0" fill="hold" grpId="2" nodeType="withEffect">
                                  <p:stCondLst>
                                    <p:cond delay="0"/>
                                  </p:stCondLst>
                                  <p:childTnLst>
                                    <p:animMotion origin="layout" path="M 0.00091 -0.00671 L -0.58541 -0.34097 " pathEditMode="relative" rAng="0" ptsTypes="AA">
                                      <p:cBhvr>
                                        <p:cTn id="167" dur="400" spd="-100000" fill="hold"/>
                                        <p:tgtEl>
                                          <p:spTgt spid="29"/>
                                        </p:tgtEl>
                                        <p:attrNameLst>
                                          <p:attrName>ppt_x</p:attrName>
                                          <p:attrName>ppt_y</p:attrName>
                                        </p:attrNameLst>
                                      </p:cBhvr>
                                      <p:rCtr x="-29323" y="-16713"/>
                                    </p:animMotion>
                                  </p:childTnLst>
                                </p:cTn>
                              </p:par>
                              <p:par>
                                <p:cTn id="168" presetID="1" presetClass="entr" presetSubtype="0" fill="hold" grpId="0" nodeType="withEffect">
                                  <p:stCondLst>
                                    <p:cond delay="0"/>
                                  </p:stCondLst>
                                  <p:childTnLst>
                                    <p:set>
                                      <p:cBhvr>
                                        <p:cTn id="169" dur="1" fill="hold">
                                          <p:stCondLst>
                                            <p:cond delay="0"/>
                                          </p:stCondLst>
                                        </p:cTn>
                                        <p:tgtEl>
                                          <p:spTgt spid="30"/>
                                        </p:tgtEl>
                                        <p:attrNameLst>
                                          <p:attrName>style.visibility</p:attrName>
                                        </p:attrNameLst>
                                      </p:cBhvr>
                                      <p:to>
                                        <p:strVal val="visible"/>
                                      </p:to>
                                    </p:set>
                                  </p:childTnLst>
                                </p:cTn>
                              </p:par>
                              <p:par>
                                <p:cTn id="170" presetID="53" presetClass="entr" presetSubtype="16" fill="hold" grpId="1" nodeType="with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p:cTn id="172" dur="400" fill="hold"/>
                                        <p:tgtEl>
                                          <p:spTgt spid="30"/>
                                        </p:tgtEl>
                                        <p:attrNameLst>
                                          <p:attrName>ppt_w</p:attrName>
                                        </p:attrNameLst>
                                      </p:cBhvr>
                                      <p:tavLst>
                                        <p:tav tm="0">
                                          <p:val>
                                            <p:fltVal val="0"/>
                                          </p:val>
                                        </p:tav>
                                        <p:tav tm="100000">
                                          <p:val>
                                            <p:strVal val="#ppt_w"/>
                                          </p:val>
                                        </p:tav>
                                      </p:tavLst>
                                    </p:anim>
                                    <p:anim calcmode="lin" valueType="num">
                                      <p:cBhvr>
                                        <p:cTn id="173" dur="400" fill="hold"/>
                                        <p:tgtEl>
                                          <p:spTgt spid="30"/>
                                        </p:tgtEl>
                                        <p:attrNameLst>
                                          <p:attrName>ppt_h</p:attrName>
                                        </p:attrNameLst>
                                      </p:cBhvr>
                                      <p:tavLst>
                                        <p:tav tm="0">
                                          <p:val>
                                            <p:fltVal val="0"/>
                                          </p:val>
                                        </p:tav>
                                        <p:tav tm="100000">
                                          <p:val>
                                            <p:strVal val="#ppt_h"/>
                                          </p:val>
                                        </p:tav>
                                      </p:tavLst>
                                    </p:anim>
                                    <p:animEffect transition="in" filter="fade">
                                      <p:cBhvr>
                                        <p:cTn id="174" dur="400"/>
                                        <p:tgtEl>
                                          <p:spTgt spid="30"/>
                                        </p:tgtEl>
                                      </p:cBhvr>
                                    </p:animEffect>
                                  </p:childTnLst>
                                </p:cTn>
                              </p:par>
                              <p:par>
                                <p:cTn id="175" presetID="64" presetClass="path" presetSubtype="0" fill="hold" grpId="2" nodeType="withEffect">
                                  <p:stCondLst>
                                    <p:cond delay="0"/>
                                  </p:stCondLst>
                                  <p:childTnLst>
                                    <p:animMotion origin="layout" path="M 0.00091 -0.00671 L -0.58542 -0.34097 " pathEditMode="relative" rAng="0" ptsTypes="AA">
                                      <p:cBhvr>
                                        <p:cTn id="176" dur="400" spd="-100000" fill="hold"/>
                                        <p:tgtEl>
                                          <p:spTgt spid="30"/>
                                        </p:tgtEl>
                                        <p:attrNameLst>
                                          <p:attrName>ppt_x</p:attrName>
                                          <p:attrName>ppt_y</p:attrName>
                                        </p:attrNameLst>
                                      </p:cBhvr>
                                      <p:rCtr x="-29323" y="-16713"/>
                                    </p:animMotion>
                                  </p:childTnLst>
                                </p:cTn>
                              </p:par>
                            </p:childTnLst>
                          </p:cTn>
                        </p:par>
                        <p:par>
                          <p:cTn id="177" fill="hold">
                            <p:stCondLst>
                              <p:cond delay="4900"/>
                            </p:stCondLst>
                            <p:childTnLst>
                              <p:par>
                                <p:cTn id="178" presetID="1" presetClass="entr" presetSubtype="0" fill="hold" grpId="0" nodeType="afterEffect">
                                  <p:stCondLst>
                                    <p:cond delay="0"/>
                                  </p:stCondLst>
                                  <p:childTnLst>
                                    <p:set>
                                      <p:cBhvr>
                                        <p:cTn id="179" dur="1" fill="hold">
                                          <p:stCondLst>
                                            <p:cond delay="0"/>
                                          </p:stCondLst>
                                        </p:cTn>
                                        <p:tgtEl>
                                          <p:spTgt spid="31"/>
                                        </p:tgtEl>
                                        <p:attrNameLst>
                                          <p:attrName>style.visibility</p:attrName>
                                        </p:attrNameLst>
                                      </p:cBhvr>
                                      <p:to>
                                        <p:strVal val="visible"/>
                                      </p:to>
                                    </p:set>
                                  </p:childTnLst>
                                </p:cTn>
                              </p:par>
                            </p:childTnLst>
                          </p:cTn>
                        </p:par>
                        <p:par>
                          <p:cTn id="180" fill="hold">
                            <p:stCondLst>
                              <p:cond delay="4900"/>
                            </p:stCondLst>
                            <p:childTnLst>
                              <p:par>
                                <p:cTn id="181" presetID="53" presetClass="entr" presetSubtype="16" fill="hold" grpId="1" nodeType="afterEffect">
                                  <p:stCondLst>
                                    <p:cond delay="0"/>
                                  </p:stCondLst>
                                  <p:childTnLst>
                                    <p:set>
                                      <p:cBhvr>
                                        <p:cTn id="182" dur="1" fill="hold">
                                          <p:stCondLst>
                                            <p:cond delay="0"/>
                                          </p:stCondLst>
                                        </p:cTn>
                                        <p:tgtEl>
                                          <p:spTgt spid="31"/>
                                        </p:tgtEl>
                                        <p:attrNameLst>
                                          <p:attrName>style.visibility</p:attrName>
                                        </p:attrNameLst>
                                      </p:cBhvr>
                                      <p:to>
                                        <p:strVal val="visible"/>
                                      </p:to>
                                    </p:set>
                                    <p:anim calcmode="lin" valueType="num">
                                      <p:cBhvr>
                                        <p:cTn id="183" dur="400" fill="hold"/>
                                        <p:tgtEl>
                                          <p:spTgt spid="31"/>
                                        </p:tgtEl>
                                        <p:attrNameLst>
                                          <p:attrName>ppt_w</p:attrName>
                                        </p:attrNameLst>
                                      </p:cBhvr>
                                      <p:tavLst>
                                        <p:tav tm="0">
                                          <p:val>
                                            <p:fltVal val="0"/>
                                          </p:val>
                                        </p:tav>
                                        <p:tav tm="100000">
                                          <p:val>
                                            <p:strVal val="#ppt_w"/>
                                          </p:val>
                                        </p:tav>
                                      </p:tavLst>
                                    </p:anim>
                                    <p:anim calcmode="lin" valueType="num">
                                      <p:cBhvr>
                                        <p:cTn id="184" dur="400" fill="hold"/>
                                        <p:tgtEl>
                                          <p:spTgt spid="31"/>
                                        </p:tgtEl>
                                        <p:attrNameLst>
                                          <p:attrName>ppt_h</p:attrName>
                                        </p:attrNameLst>
                                      </p:cBhvr>
                                      <p:tavLst>
                                        <p:tav tm="0">
                                          <p:val>
                                            <p:fltVal val="0"/>
                                          </p:val>
                                        </p:tav>
                                        <p:tav tm="100000">
                                          <p:val>
                                            <p:strVal val="#ppt_h"/>
                                          </p:val>
                                        </p:tav>
                                      </p:tavLst>
                                    </p:anim>
                                    <p:animEffect transition="in" filter="fade">
                                      <p:cBhvr>
                                        <p:cTn id="185" dur="400"/>
                                        <p:tgtEl>
                                          <p:spTgt spid="31"/>
                                        </p:tgtEl>
                                      </p:cBhvr>
                                    </p:animEffect>
                                  </p:childTnLst>
                                </p:cTn>
                              </p:par>
                            </p:childTnLst>
                          </p:cTn>
                        </p:par>
                        <p:par>
                          <p:cTn id="186" fill="hold">
                            <p:stCondLst>
                              <p:cond delay="5300"/>
                            </p:stCondLst>
                            <p:childTnLst>
                              <p:par>
                                <p:cTn id="187" presetID="64" presetClass="path" presetSubtype="0" fill="hold" grpId="2" nodeType="afterEffect">
                                  <p:stCondLst>
                                    <p:cond delay="0"/>
                                  </p:stCondLst>
                                  <p:childTnLst>
                                    <p:animMotion origin="layout" path="M 0.00091 -0.00671 L -0.58542 -0.34097 " pathEditMode="relative" rAng="0" ptsTypes="AA">
                                      <p:cBhvr>
                                        <p:cTn id="188" dur="400" spd="-100000" fill="hold"/>
                                        <p:tgtEl>
                                          <p:spTgt spid="31"/>
                                        </p:tgtEl>
                                        <p:attrNameLst>
                                          <p:attrName>ppt_x</p:attrName>
                                          <p:attrName>ppt_y</p:attrName>
                                        </p:attrNameLst>
                                      </p:cBhvr>
                                      <p:rCtr x="-29323" y="-16713"/>
                                    </p:animMotion>
                                  </p:childTnLst>
                                </p:cTn>
                              </p:par>
                              <p:par>
                                <p:cTn id="189" presetID="1" presetClass="entr" presetSubtype="0"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childTnLst>
                                </p:cTn>
                              </p:par>
                              <p:par>
                                <p:cTn id="191" presetID="53" presetClass="entr" presetSubtype="16" fill="hold" grpId="1" nodeType="withEffect">
                                  <p:stCondLst>
                                    <p:cond delay="0"/>
                                  </p:stCondLst>
                                  <p:childTnLst>
                                    <p:set>
                                      <p:cBhvr>
                                        <p:cTn id="192" dur="1" fill="hold">
                                          <p:stCondLst>
                                            <p:cond delay="0"/>
                                          </p:stCondLst>
                                        </p:cTn>
                                        <p:tgtEl>
                                          <p:spTgt spid="32"/>
                                        </p:tgtEl>
                                        <p:attrNameLst>
                                          <p:attrName>style.visibility</p:attrName>
                                        </p:attrNameLst>
                                      </p:cBhvr>
                                      <p:to>
                                        <p:strVal val="visible"/>
                                      </p:to>
                                    </p:set>
                                    <p:anim calcmode="lin" valueType="num">
                                      <p:cBhvr>
                                        <p:cTn id="193" dur="400" fill="hold"/>
                                        <p:tgtEl>
                                          <p:spTgt spid="32"/>
                                        </p:tgtEl>
                                        <p:attrNameLst>
                                          <p:attrName>ppt_w</p:attrName>
                                        </p:attrNameLst>
                                      </p:cBhvr>
                                      <p:tavLst>
                                        <p:tav tm="0">
                                          <p:val>
                                            <p:fltVal val="0"/>
                                          </p:val>
                                        </p:tav>
                                        <p:tav tm="100000">
                                          <p:val>
                                            <p:strVal val="#ppt_w"/>
                                          </p:val>
                                        </p:tav>
                                      </p:tavLst>
                                    </p:anim>
                                    <p:anim calcmode="lin" valueType="num">
                                      <p:cBhvr>
                                        <p:cTn id="194" dur="400" fill="hold"/>
                                        <p:tgtEl>
                                          <p:spTgt spid="32"/>
                                        </p:tgtEl>
                                        <p:attrNameLst>
                                          <p:attrName>ppt_h</p:attrName>
                                        </p:attrNameLst>
                                      </p:cBhvr>
                                      <p:tavLst>
                                        <p:tav tm="0">
                                          <p:val>
                                            <p:fltVal val="0"/>
                                          </p:val>
                                        </p:tav>
                                        <p:tav tm="100000">
                                          <p:val>
                                            <p:strVal val="#ppt_h"/>
                                          </p:val>
                                        </p:tav>
                                      </p:tavLst>
                                    </p:anim>
                                    <p:animEffect transition="in" filter="fade">
                                      <p:cBhvr>
                                        <p:cTn id="195" dur="400"/>
                                        <p:tgtEl>
                                          <p:spTgt spid="32"/>
                                        </p:tgtEl>
                                      </p:cBhvr>
                                    </p:animEffect>
                                  </p:childTnLst>
                                </p:cTn>
                              </p:par>
                              <p:par>
                                <p:cTn id="196" presetID="64" presetClass="path" presetSubtype="0" fill="hold" grpId="2" nodeType="withEffect">
                                  <p:stCondLst>
                                    <p:cond delay="0"/>
                                  </p:stCondLst>
                                  <p:childTnLst>
                                    <p:animMotion origin="layout" path="M 0.00091 -0.00671 L -0.58542 -0.34097 " pathEditMode="relative" rAng="0" ptsTypes="AA">
                                      <p:cBhvr>
                                        <p:cTn id="197" dur="400" spd="-100000" fill="hold"/>
                                        <p:tgtEl>
                                          <p:spTgt spid="32"/>
                                        </p:tgtEl>
                                        <p:attrNameLst>
                                          <p:attrName>ppt_x</p:attrName>
                                          <p:attrName>ppt_y</p:attrName>
                                        </p:attrNameLst>
                                      </p:cBhvr>
                                      <p:rCtr x="-29323" y="-16713"/>
                                    </p:animMotion>
                                  </p:childTnLst>
                                </p:cTn>
                              </p:par>
                              <p:par>
                                <p:cTn id="198" presetID="1" presetClass="entr" presetSubtype="0" fill="hold" grpId="0" nodeType="withEffect">
                                  <p:stCondLst>
                                    <p:cond delay="0"/>
                                  </p:stCondLst>
                                  <p:childTnLst>
                                    <p:set>
                                      <p:cBhvr>
                                        <p:cTn id="199" dur="1" fill="hold">
                                          <p:stCondLst>
                                            <p:cond delay="0"/>
                                          </p:stCondLst>
                                        </p:cTn>
                                        <p:tgtEl>
                                          <p:spTgt spid="34"/>
                                        </p:tgtEl>
                                        <p:attrNameLst>
                                          <p:attrName>style.visibility</p:attrName>
                                        </p:attrNameLst>
                                      </p:cBhvr>
                                      <p:to>
                                        <p:strVal val="visible"/>
                                      </p:to>
                                    </p:set>
                                  </p:childTnLst>
                                </p:cTn>
                              </p:par>
                              <p:par>
                                <p:cTn id="200" presetID="53" presetClass="entr" presetSubtype="16" fill="hold" grpId="1" nodeType="withEffect">
                                  <p:stCondLst>
                                    <p:cond delay="0"/>
                                  </p:stCondLst>
                                  <p:childTnLst>
                                    <p:set>
                                      <p:cBhvr>
                                        <p:cTn id="201" dur="1" fill="hold">
                                          <p:stCondLst>
                                            <p:cond delay="0"/>
                                          </p:stCondLst>
                                        </p:cTn>
                                        <p:tgtEl>
                                          <p:spTgt spid="34"/>
                                        </p:tgtEl>
                                        <p:attrNameLst>
                                          <p:attrName>style.visibility</p:attrName>
                                        </p:attrNameLst>
                                      </p:cBhvr>
                                      <p:to>
                                        <p:strVal val="visible"/>
                                      </p:to>
                                    </p:set>
                                    <p:anim calcmode="lin" valueType="num">
                                      <p:cBhvr>
                                        <p:cTn id="202" dur="400" fill="hold"/>
                                        <p:tgtEl>
                                          <p:spTgt spid="34"/>
                                        </p:tgtEl>
                                        <p:attrNameLst>
                                          <p:attrName>ppt_w</p:attrName>
                                        </p:attrNameLst>
                                      </p:cBhvr>
                                      <p:tavLst>
                                        <p:tav tm="0">
                                          <p:val>
                                            <p:fltVal val="0"/>
                                          </p:val>
                                        </p:tav>
                                        <p:tav tm="100000">
                                          <p:val>
                                            <p:strVal val="#ppt_w"/>
                                          </p:val>
                                        </p:tav>
                                      </p:tavLst>
                                    </p:anim>
                                    <p:anim calcmode="lin" valueType="num">
                                      <p:cBhvr>
                                        <p:cTn id="203" dur="400" fill="hold"/>
                                        <p:tgtEl>
                                          <p:spTgt spid="34"/>
                                        </p:tgtEl>
                                        <p:attrNameLst>
                                          <p:attrName>ppt_h</p:attrName>
                                        </p:attrNameLst>
                                      </p:cBhvr>
                                      <p:tavLst>
                                        <p:tav tm="0">
                                          <p:val>
                                            <p:fltVal val="0"/>
                                          </p:val>
                                        </p:tav>
                                        <p:tav tm="100000">
                                          <p:val>
                                            <p:strVal val="#ppt_h"/>
                                          </p:val>
                                        </p:tav>
                                      </p:tavLst>
                                    </p:anim>
                                    <p:animEffect transition="in" filter="fade">
                                      <p:cBhvr>
                                        <p:cTn id="204" dur="400"/>
                                        <p:tgtEl>
                                          <p:spTgt spid="34"/>
                                        </p:tgtEl>
                                      </p:cBhvr>
                                    </p:animEffect>
                                  </p:childTnLst>
                                </p:cTn>
                              </p:par>
                              <p:par>
                                <p:cTn id="205" presetID="64" presetClass="path" presetSubtype="0" fill="hold" grpId="2" nodeType="withEffect">
                                  <p:stCondLst>
                                    <p:cond delay="0"/>
                                  </p:stCondLst>
                                  <p:childTnLst>
                                    <p:animMotion origin="layout" path="M 0.00091 -0.00671 L -0.58542 -0.34097 " pathEditMode="relative" rAng="0" ptsTypes="AA">
                                      <p:cBhvr>
                                        <p:cTn id="206" dur="400" spd="-100000" fill="hold"/>
                                        <p:tgtEl>
                                          <p:spTgt spid="34"/>
                                        </p:tgtEl>
                                        <p:attrNameLst>
                                          <p:attrName>ppt_x</p:attrName>
                                          <p:attrName>ppt_y</p:attrName>
                                        </p:attrNameLst>
                                      </p:cBhvr>
                                      <p:rCtr x="-29310" y="-16713"/>
                                    </p:animMotion>
                                  </p:childTnLst>
                                </p:cTn>
                              </p:par>
                            </p:childTnLst>
                          </p:cTn>
                        </p:par>
                        <p:par>
                          <p:cTn id="207" fill="hold">
                            <p:stCondLst>
                              <p:cond delay="5700"/>
                            </p:stCondLst>
                            <p:childTnLst>
                              <p:par>
                                <p:cTn id="208" presetID="52" presetClass="entr" presetSubtype="0" fill="hold" grpId="0" nodeType="afterEffect">
                                  <p:stCondLst>
                                    <p:cond delay="0"/>
                                  </p:stCondLst>
                                  <p:iterate type="lt">
                                    <p:tmPct val="10000"/>
                                  </p:iterate>
                                  <p:childTnLst>
                                    <p:set>
                                      <p:cBhvr>
                                        <p:cTn id="209" dur="1" fill="hold">
                                          <p:stCondLst>
                                            <p:cond delay="0"/>
                                          </p:stCondLst>
                                        </p:cTn>
                                        <p:tgtEl>
                                          <p:spTgt spid="33"/>
                                        </p:tgtEl>
                                        <p:attrNameLst>
                                          <p:attrName>style.visibility</p:attrName>
                                        </p:attrNameLst>
                                      </p:cBhvr>
                                      <p:to>
                                        <p:strVal val="visible"/>
                                      </p:to>
                                    </p:set>
                                    <p:animScale>
                                      <p:cBhvr>
                                        <p:cTn id="210"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500" decel="50000" fill="hold">
                                          <p:stCondLst>
                                            <p:cond delay="0"/>
                                          </p:stCondLst>
                                        </p:cTn>
                                        <p:tgtEl>
                                          <p:spTgt spid="33"/>
                                        </p:tgtEl>
                                        <p:attrNameLst>
                                          <p:attrName>ppt_x</p:attrName>
                                          <p:attrName>ppt_y</p:attrName>
                                        </p:attrNameLst>
                                      </p:cBhvr>
                                    </p:animMotion>
                                    <p:animEffect transition="in" filter="fade">
                                      <p:cBhvr>
                                        <p:cTn id="212" dur="500"/>
                                        <p:tgtEl>
                                          <p:spTgt spid="33"/>
                                        </p:tgtEl>
                                      </p:cBhvr>
                                    </p:animEffect>
                                  </p:childTnLst>
                                </p:cTn>
                              </p:par>
                            </p:childTnLst>
                          </p:cTn>
                        </p:par>
                        <p:par>
                          <p:cTn id="213" fill="hold">
                            <p:stCondLst>
                              <p:cond delay="7200"/>
                            </p:stCondLst>
                            <p:childTnLst>
                              <p:par>
                                <p:cTn id="214" presetID="52" presetClass="entr" presetSubtype="0" fill="hold" grpId="0" nodeType="afterEffect">
                                  <p:stCondLst>
                                    <p:cond delay="0"/>
                                  </p:stCondLst>
                                  <p:iterate type="lt">
                                    <p:tmPct val="10000"/>
                                  </p:iterate>
                                  <p:childTnLst>
                                    <p:set>
                                      <p:cBhvr>
                                        <p:cTn id="215" dur="1" fill="hold">
                                          <p:stCondLst>
                                            <p:cond delay="0"/>
                                          </p:stCondLst>
                                        </p:cTn>
                                        <p:tgtEl>
                                          <p:spTgt spid="110"/>
                                        </p:tgtEl>
                                        <p:attrNameLst>
                                          <p:attrName>style.visibility</p:attrName>
                                        </p:attrNameLst>
                                      </p:cBhvr>
                                      <p:to>
                                        <p:strVal val="visible"/>
                                      </p:to>
                                    </p:set>
                                    <p:animScale>
                                      <p:cBhvr>
                                        <p:cTn id="216" dur="5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7" dur="500" decel="50000" fill="hold">
                                          <p:stCondLst>
                                            <p:cond delay="0"/>
                                          </p:stCondLst>
                                        </p:cTn>
                                        <p:tgtEl>
                                          <p:spTgt spid="110"/>
                                        </p:tgtEl>
                                        <p:attrNameLst>
                                          <p:attrName>ppt_x</p:attrName>
                                          <p:attrName>ppt_y</p:attrName>
                                        </p:attrNameLst>
                                      </p:cBhvr>
                                    </p:animMotion>
                                    <p:animEffect transition="in" filter="fade">
                                      <p:cBhvr>
                                        <p:cTn id="218"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9"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2" grpId="1" animBg="1"/>
      <p:bldP spid="2"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8" grpId="0"/>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p:bldP spid="34" grpId="0" animBg="1"/>
      <p:bldP spid="34" grpId="1" animBg="1"/>
      <p:bldP spid="34" grpId="2" animBg="1"/>
      <p:bldP spid="1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2"/>
          <p:cNvSpPr/>
          <p:nvPr/>
        </p:nvSpPr>
        <p:spPr>
          <a:xfrm>
            <a:off x="2416178" y="2005682"/>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a:off x="1789411" y="3436752"/>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2"/>
          <p:cNvSpPr/>
          <p:nvPr/>
        </p:nvSpPr>
        <p:spPr>
          <a:xfrm>
            <a:off x="3291132" y="2614249"/>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a:off x="1575973" y="4820468"/>
            <a:ext cx="588211" cy="50332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企业理念</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ENTERPRISE IDEA</a:t>
            </a:r>
            <a:endParaRPr lang="zh-CN" altLang="en-US" sz="1600" dirty="0">
              <a:solidFill>
                <a:srgbClr val="C00000"/>
              </a:solidFill>
              <a:latin typeface="微软雅黑" pitchFamily="34" charset="-122"/>
              <a:ea typeface="微软雅黑" pitchFamily="34" charset="-122"/>
            </a:endParaRPr>
          </a:p>
        </p:txBody>
      </p:sp>
      <p:sp>
        <p:nvSpPr>
          <p:cNvPr id="23" name="矩形 2"/>
          <p:cNvSpPr/>
          <p:nvPr/>
        </p:nvSpPr>
        <p:spPr>
          <a:xfrm>
            <a:off x="2227262" y="2824504"/>
            <a:ext cx="1754658" cy="150144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2"/>
          <p:cNvSpPr/>
          <p:nvPr/>
        </p:nvSpPr>
        <p:spPr>
          <a:xfrm>
            <a:off x="1693701" y="2356885"/>
            <a:ext cx="723261" cy="61889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
          <p:cNvSpPr/>
          <p:nvPr/>
        </p:nvSpPr>
        <p:spPr>
          <a:xfrm>
            <a:off x="3581612" y="1761583"/>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2"/>
          <p:cNvSpPr/>
          <p:nvPr/>
        </p:nvSpPr>
        <p:spPr>
          <a:xfrm>
            <a:off x="3516713" y="4598269"/>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2"/>
          <p:cNvSpPr/>
          <p:nvPr/>
        </p:nvSpPr>
        <p:spPr>
          <a:xfrm>
            <a:off x="3916383" y="4629334"/>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2"/>
          <p:cNvSpPr/>
          <p:nvPr/>
        </p:nvSpPr>
        <p:spPr>
          <a:xfrm>
            <a:off x="4856090" y="2185537"/>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2"/>
          <p:cNvSpPr/>
          <p:nvPr/>
        </p:nvSpPr>
        <p:spPr>
          <a:xfrm>
            <a:off x="5099568" y="5646489"/>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2"/>
          <p:cNvSpPr/>
          <p:nvPr/>
        </p:nvSpPr>
        <p:spPr>
          <a:xfrm>
            <a:off x="2055331" y="5305364"/>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2"/>
          <p:cNvSpPr/>
          <p:nvPr/>
        </p:nvSpPr>
        <p:spPr>
          <a:xfrm>
            <a:off x="894073" y="3387982"/>
            <a:ext cx="574644" cy="49171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834350" y="1818322"/>
            <a:ext cx="4703227" cy="1569660"/>
          </a:xfrm>
          <a:prstGeom prst="rect">
            <a:avLst/>
          </a:prstGeom>
        </p:spPr>
        <p:txBody>
          <a:bodyPr wrap="square">
            <a:spAutoFit/>
          </a:bodyPr>
          <a:lstStyle/>
          <a:p>
            <a:r>
              <a:rPr lang="zh-CN" altLang="en-US" sz="2400" dirty="0" smtClean="0">
                <a:latin typeface="微软雅黑" panose="020B0503020204020204" pitchFamily="34" charset="-122"/>
                <a:ea typeface="微软雅黑" panose="020B0503020204020204" pitchFamily="34" charset="-122"/>
              </a:rPr>
              <a:t>开拓  创新  立足</a:t>
            </a:r>
            <a:r>
              <a:rPr lang="zh-CN" altLang="en-US" sz="2400" dirty="0">
                <a:latin typeface="微软雅黑" panose="020B0503020204020204" pitchFamily="34" charset="-122"/>
                <a:ea typeface="微软雅黑" panose="020B0503020204020204" pitchFamily="34" charset="-122"/>
              </a:rPr>
              <a:t>市场求</a:t>
            </a:r>
            <a:r>
              <a:rPr lang="zh-CN" altLang="en-US" sz="2400" dirty="0" smtClean="0">
                <a:latin typeface="微软雅黑" panose="020B0503020204020204" pitchFamily="34" charset="-122"/>
                <a:ea typeface="微软雅黑" panose="020B0503020204020204" pitchFamily="34" charset="-122"/>
              </a:rPr>
              <a:t>发展</a:t>
            </a:r>
            <a:endParaRPr lang="en-US" altLang="zh-CN" sz="2400" dirty="0" smtClean="0">
              <a:latin typeface="微软雅黑" panose="020B0503020204020204" pitchFamily="34" charset="-122"/>
              <a:ea typeface="微软雅黑" panose="020B0503020204020204" pitchFamily="34" charset="-122"/>
            </a:endParaRPr>
          </a:p>
          <a:p>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优质  高效  用心</a:t>
            </a:r>
            <a:r>
              <a:rPr lang="zh-CN" altLang="en-US" sz="2400" dirty="0">
                <a:latin typeface="微软雅黑" panose="020B0503020204020204" pitchFamily="34" charset="-122"/>
                <a:ea typeface="微软雅黑" panose="020B0503020204020204" pitchFamily="34" charset="-122"/>
              </a:rPr>
              <a:t>服务为用户</a:t>
            </a:r>
          </a:p>
          <a:p>
            <a:endParaRPr lang="zh-CN" altLang="en-US" sz="2400" dirty="0">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6452097" y="3415370"/>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002154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ppt_w</p:attrName>
                                        </p:attrNameLst>
                                      </p:cBhvr>
                                      <p:tavLst>
                                        <p:tav tm="0">
                                          <p:val>
                                            <p:fltVal val="0"/>
                                          </p:val>
                                        </p:tav>
                                        <p:tav tm="100000">
                                          <p:val>
                                            <p:strVal val="#ppt_w"/>
                                          </p:val>
                                        </p:tav>
                                      </p:tavLst>
                                    </p:anim>
                                    <p:anim calcmode="lin" valueType="num">
                                      <p:cBhvr>
                                        <p:cTn id="16" dur="500" fill="hold"/>
                                        <p:tgtEl>
                                          <p:spTgt spid="23"/>
                                        </p:tgtEl>
                                        <p:attrNameLst>
                                          <p:attrName>ppt_h</p:attrName>
                                        </p:attrNameLst>
                                      </p:cBhvr>
                                      <p:tavLst>
                                        <p:tav tm="0">
                                          <p:val>
                                            <p:fltVal val="0"/>
                                          </p:val>
                                        </p:tav>
                                        <p:tav tm="100000">
                                          <p:val>
                                            <p:strVal val="#ppt_h"/>
                                          </p:val>
                                        </p:tav>
                                      </p:tavLst>
                                    </p:anim>
                                    <p:animEffect transition="in" filter="fade">
                                      <p:cBhvr>
                                        <p:cTn id="17" dur="500"/>
                                        <p:tgtEl>
                                          <p:spTgt spid="23"/>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animEffect transition="in" filter="fade">
                                      <p:cBhvr>
                                        <p:cTn id="22" dur="500"/>
                                        <p:tgtEl>
                                          <p:spTgt spid="44"/>
                                        </p:tgtEl>
                                      </p:cBhvr>
                                    </p:animEffect>
                                  </p:childTnLst>
                                </p:cTn>
                              </p:par>
                            </p:childTnLst>
                          </p:cTn>
                        </p:par>
                        <p:par>
                          <p:cTn id="23" fill="hold">
                            <p:stCondLst>
                              <p:cond delay="900"/>
                            </p:stCondLst>
                            <p:childTnLst>
                              <p:par>
                                <p:cTn id="24" presetID="53" presetClass="entr" presetSubtype="16"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p:cTn id="26" dur="500" fill="hold"/>
                                        <p:tgtEl>
                                          <p:spTgt spid="53"/>
                                        </p:tgtEl>
                                        <p:attrNameLst>
                                          <p:attrName>ppt_w</p:attrName>
                                        </p:attrNameLst>
                                      </p:cBhvr>
                                      <p:tavLst>
                                        <p:tav tm="0">
                                          <p:val>
                                            <p:fltVal val="0"/>
                                          </p:val>
                                        </p:tav>
                                        <p:tav tm="100000">
                                          <p:val>
                                            <p:strVal val="#ppt_w"/>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Effect transition="in" filter="fade">
                                      <p:cBhvr>
                                        <p:cTn id="28" dur="500"/>
                                        <p:tgtEl>
                                          <p:spTgt spid="53"/>
                                        </p:tgtEl>
                                      </p:cBhvr>
                                    </p:animEffect>
                                  </p:childTnLst>
                                </p:cTn>
                              </p:par>
                            </p:childTnLst>
                          </p:cTn>
                        </p:par>
                        <p:par>
                          <p:cTn id="29" fill="hold">
                            <p:stCondLst>
                              <p:cond delay="14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1900"/>
                            </p:stCondLst>
                            <p:childTnLst>
                              <p:par>
                                <p:cTn id="36" presetID="53" presetClass="entr" presetSubtype="16"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ppt_w</p:attrName>
                                        </p:attrNameLst>
                                      </p:cBhvr>
                                      <p:tavLst>
                                        <p:tav tm="0">
                                          <p:val>
                                            <p:fltVal val="0"/>
                                          </p:val>
                                        </p:tav>
                                        <p:tav tm="100000">
                                          <p:val>
                                            <p:strVal val="#ppt_w"/>
                                          </p:val>
                                        </p:tav>
                                      </p:tavLst>
                                    </p:anim>
                                    <p:anim calcmode="lin" valueType="num">
                                      <p:cBhvr>
                                        <p:cTn id="39" dur="500" fill="hold"/>
                                        <p:tgtEl>
                                          <p:spTgt spid="45"/>
                                        </p:tgtEl>
                                        <p:attrNameLst>
                                          <p:attrName>ppt_h</p:attrName>
                                        </p:attrNameLst>
                                      </p:cBhvr>
                                      <p:tavLst>
                                        <p:tav tm="0">
                                          <p:val>
                                            <p:fltVal val="0"/>
                                          </p:val>
                                        </p:tav>
                                        <p:tav tm="100000">
                                          <p:val>
                                            <p:strVal val="#ppt_h"/>
                                          </p:val>
                                        </p:tav>
                                      </p:tavLst>
                                    </p:anim>
                                    <p:animEffect transition="in" filter="fade">
                                      <p:cBhvr>
                                        <p:cTn id="40" dur="500"/>
                                        <p:tgtEl>
                                          <p:spTgt spid="4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24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animEffect transition="in" filter="fade">
                                      <p:cBhvr>
                                        <p:cTn id="61" dur="500"/>
                                        <p:tgtEl>
                                          <p:spTgt spid="5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p:cTn id="69" dur="500" fill="hold"/>
                                        <p:tgtEl>
                                          <p:spTgt spid="46"/>
                                        </p:tgtEl>
                                        <p:attrNameLst>
                                          <p:attrName>ppt_w</p:attrName>
                                        </p:attrNameLst>
                                      </p:cBhvr>
                                      <p:tavLst>
                                        <p:tav tm="0">
                                          <p:val>
                                            <p:fltVal val="0"/>
                                          </p:val>
                                        </p:tav>
                                        <p:tav tm="100000">
                                          <p:val>
                                            <p:strVal val="#ppt_w"/>
                                          </p:val>
                                        </p:tav>
                                      </p:tavLst>
                                    </p:anim>
                                    <p:anim calcmode="lin" valueType="num">
                                      <p:cBhvr>
                                        <p:cTn id="70" dur="500" fill="hold"/>
                                        <p:tgtEl>
                                          <p:spTgt spid="46"/>
                                        </p:tgtEl>
                                        <p:attrNameLst>
                                          <p:attrName>ppt_h</p:attrName>
                                        </p:attrNameLst>
                                      </p:cBhvr>
                                      <p:tavLst>
                                        <p:tav tm="0">
                                          <p:val>
                                            <p:fltVal val="0"/>
                                          </p:val>
                                        </p:tav>
                                        <p:tav tm="100000">
                                          <p:val>
                                            <p:strVal val="#ppt_h"/>
                                          </p:val>
                                        </p:tav>
                                      </p:tavLst>
                                    </p:anim>
                                    <p:animEffect transition="in" filter="fade">
                                      <p:cBhvr>
                                        <p:cTn id="71" dur="500"/>
                                        <p:tgtEl>
                                          <p:spTgt spid="46"/>
                                        </p:tgtEl>
                                      </p:cBhvr>
                                    </p:animEffect>
                                  </p:childTnLst>
                                </p:cTn>
                              </p:par>
                            </p:childTnLst>
                          </p:cTn>
                        </p:par>
                        <p:par>
                          <p:cTn id="72" fill="hold">
                            <p:stCondLst>
                              <p:cond delay="2900"/>
                            </p:stCondLst>
                            <p:childTnLst>
                              <p:par>
                                <p:cTn id="73" presetID="53" presetClass="entr" presetSubtype="16"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3400"/>
                            </p:stCondLst>
                            <p:childTnLst>
                              <p:par>
                                <p:cTn id="79" presetID="53" presetClass="entr" presetSubtype="16"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Effect transition="in" filter="fade">
                                      <p:cBhvr>
                                        <p:cTn id="83" dur="500"/>
                                        <p:tgtEl>
                                          <p:spTgt spid="51"/>
                                        </p:tgtEl>
                                      </p:cBhvr>
                                    </p:animEffect>
                                  </p:childTnLst>
                                </p:cTn>
                              </p:par>
                            </p:childTnLst>
                          </p:cTn>
                        </p:par>
                        <p:par>
                          <p:cTn id="84" fill="hold">
                            <p:stCondLst>
                              <p:cond delay="3900"/>
                            </p:stCondLst>
                            <p:childTnLst>
                              <p:par>
                                <p:cTn id="85" presetID="23" presetClass="entr" presetSubtype="16"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fill="hold"/>
                                        <p:tgtEl>
                                          <p:spTgt spid="58"/>
                                        </p:tgtEl>
                                        <p:attrNameLst>
                                          <p:attrName>ppt_w</p:attrName>
                                        </p:attrNameLst>
                                      </p:cBhvr>
                                      <p:tavLst>
                                        <p:tav tm="0">
                                          <p:val>
                                            <p:fltVal val="0"/>
                                          </p:val>
                                        </p:tav>
                                        <p:tav tm="100000">
                                          <p:val>
                                            <p:strVal val="#ppt_w"/>
                                          </p:val>
                                        </p:tav>
                                      </p:tavLst>
                                    </p:anim>
                                    <p:anim calcmode="lin" valueType="num">
                                      <p:cBhvr>
                                        <p:cTn id="88" dur="500" fill="hold"/>
                                        <p:tgtEl>
                                          <p:spTgt spid="58"/>
                                        </p:tgtEl>
                                        <p:attrNameLst>
                                          <p:attrName>ppt_h</p:attrName>
                                        </p:attrNameLst>
                                      </p:cBhvr>
                                      <p:tavLst>
                                        <p:tav tm="0">
                                          <p:val>
                                            <p:fltVal val="0"/>
                                          </p:val>
                                        </p:tav>
                                        <p:tav tm="100000">
                                          <p:val>
                                            <p:strVal val="#ppt_h"/>
                                          </p:val>
                                        </p:tav>
                                      </p:tavLst>
                                    </p:anim>
                                  </p:childTnLst>
                                </p:cTn>
                              </p:par>
                            </p:childTnLst>
                          </p:cTn>
                        </p:par>
                        <p:par>
                          <p:cTn id="89" fill="hold">
                            <p:stCondLst>
                              <p:cond delay="4400"/>
                            </p:stCondLst>
                            <p:childTnLst>
                              <p:par>
                                <p:cTn id="90" presetID="22" presetClass="entr" presetSubtype="8" fill="hold" grpId="0" nodeType="afterEffect">
                                  <p:stCondLst>
                                    <p:cond delay="0"/>
                                  </p:stCondLst>
                                  <p:iterate type="lt">
                                    <p:tmPct val="30000"/>
                                  </p:iterate>
                                  <p:childTnLst>
                                    <p:set>
                                      <p:cBhvr>
                                        <p:cTn id="91" dur="1" fill="hold">
                                          <p:stCondLst>
                                            <p:cond delay="0"/>
                                          </p:stCondLst>
                                        </p:cTn>
                                        <p:tgtEl>
                                          <p:spTgt spid="59"/>
                                        </p:tgtEl>
                                        <p:attrNameLst>
                                          <p:attrName>style.visibility</p:attrName>
                                        </p:attrNameLst>
                                      </p:cBhvr>
                                      <p:to>
                                        <p:strVal val="visible"/>
                                      </p:to>
                                    </p:set>
                                    <p:animEffect transition="in" filter="wipe(left)">
                                      <p:cBhvr>
                                        <p:cTn id="92" dur="50"/>
                                        <p:tgtEl>
                                          <p:spTgt spid="59"/>
                                        </p:tgtEl>
                                      </p:cBhvr>
                                    </p:animEffect>
                                  </p:childTnLst>
                                </p:cTn>
                              </p:par>
                              <p:par>
                                <p:cTn id="93" presetID="36" presetClass="emph" presetSubtype="0" fill="hold" grpId="1" nodeType="withEffect">
                                  <p:stCondLst>
                                    <p:cond delay="0"/>
                                  </p:stCondLst>
                                  <p:iterate type="lt">
                                    <p:tmPct val="30000"/>
                                  </p:iterate>
                                  <p:childTnLst>
                                    <p:animScale>
                                      <p:cBhvr>
                                        <p:cTn id="94" dur="25" autoRev="1" fill="hold">
                                          <p:stCondLst>
                                            <p:cond delay="0"/>
                                          </p:stCondLst>
                                        </p:cTn>
                                        <p:tgtEl>
                                          <p:spTgt spid="59"/>
                                        </p:tgtEl>
                                      </p:cBhvr>
                                      <p:to x="80000" y="100000"/>
                                    </p:animScale>
                                    <p:anim by="(#ppt_w*0.10)" calcmode="lin" valueType="num">
                                      <p:cBhvr>
                                        <p:cTn id="95" dur="25" autoRev="1" fill="hold">
                                          <p:stCondLst>
                                            <p:cond delay="0"/>
                                          </p:stCondLst>
                                        </p:cTn>
                                        <p:tgtEl>
                                          <p:spTgt spid="59"/>
                                        </p:tgtEl>
                                        <p:attrNameLst>
                                          <p:attrName>ppt_x</p:attrName>
                                        </p:attrNameLst>
                                      </p:cBhvr>
                                    </p:anim>
                                    <p:anim by="(-#ppt_w*0.10)" calcmode="lin" valueType="num">
                                      <p:cBhvr>
                                        <p:cTn id="96" dur="25" autoRev="1" fill="hold">
                                          <p:stCondLst>
                                            <p:cond delay="0"/>
                                          </p:stCondLst>
                                        </p:cTn>
                                        <p:tgtEl>
                                          <p:spTgt spid="59"/>
                                        </p:tgtEl>
                                        <p:attrNameLst>
                                          <p:attrName>ppt_y</p:attrName>
                                        </p:attrNameLst>
                                      </p:cBhvr>
                                    </p:anim>
                                    <p:animRot by="-480000">
                                      <p:cBhvr>
                                        <p:cTn id="97" dur="25" autoRev="1" fill="hold">
                                          <p:stCondLst>
                                            <p:cond delay="0"/>
                                          </p:stCondLst>
                                        </p:cTn>
                                        <p:tgtEl>
                                          <p:spTgt spid="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4" grpId="0" animBg="1"/>
      <p:bldP spid="45" grpId="0" animBg="1"/>
      <p:bldP spid="46" grpId="0" animBg="1"/>
      <p:bldP spid="2" grpId="0"/>
      <p:bldP spid="3" grpId="0"/>
      <p:bldP spid="23" grpId="0" animBg="1"/>
      <p:bldP spid="40" grpId="0" animBg="1"/>
      <p:bldP spid="51" grpId="0" animBg="1"/>
      <p:bldP spid="52" grpId="0" animBg="1"/>
      <p:bldP spid="53" grpId="0" animBg="1"/>
      <p:bldP spid="54" grpId="0" animBg="1"/>
      <p:bldP spid="55" grpId="0" animBg="1"/>
      <p:bldP spid="56" grpId="0" animBg="1"/>
      <p:bldP spid="57" grpId="0" animBg="1"/>
      <p:bldP spid="58" grpId="0"/>
      <p:bldP spid="59" grpId="0"/>
      <p:bldP spid="5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02.</a:t>
            </a:r>
            <a:r>
              <a:rPr lang="zh-CN" altLang="en-US" sz="2400" b="1" dirty="0">
                <a:solidFill>
                  <a:srgbClr val="C00000"/>
                </a:solidFill>
                <a:latin typeface="微软雅黑" panose="020B0503020204020204" pitchFamily="34" charset="-122"/>
                <a:ea typeface="微软雅黑" panose="020B0503020204020204" pitchFamily="34" charset="-122"/>
              </a:rPr>
              <a:t>项目介绍</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项目来源</a:t>
            </a: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需求分析</a:t>
            </a: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需要解决问题</a:t>
            </a:r>
          </a:p>
        </p:txBody>
      </p:sp>
      <p:sp>
        <p:nvSpPr>
          <p:cNvPr id="9" name="文本框 9"/>
          <p:cNvSpPr txBox="1"/>
          <p:nvPr/>
        </p:nvSpPr>
        <p:spPr>
          <a:xfrm>
            <a:off x="9826681" y="40913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行业前景</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竞争对手分析</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我们的优势</a:t>
            </a:r>
          </a:p>
        </p:txBody>
      </p:sp>
      <p:sp>
        <p:nvSpPr>
          <p:cNvPr id="12" name="文本框 9"/>
          <p:cNvSpPr txBox="1"/>
          <p:nvPr/>
        </p:nvSpPr>
        <p:spPr>
          <a:xfrm>
            <a:off x="8822711"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可行性分析</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8194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a:latin typeface="微软雅黑" pitchFamily="34" charset="-122"/>
                <a:ea typeface="微软雅黑" pitchFamily="34" charset="-122"/>
              </a:rPr>
              <a:t>项目来源</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PROJECT SOURCE</a:t>
            </a:r>
            <a:endParaRPr lang="zh-CN" altLang="en-US" sz="1600" dirty="0">
              <a:solidFill>
                <a:srgbClr val="C00000"/>
              </a:solidFill>
              <a:latin typeface="微软雅黑" pitchFamily="34" charset="-122"/>
              <a:ea typeface="微软雅黑" pitchFamily="34" charset="-122"/>
            </a:endParaRPr>
          </a:p>
        </p:txBody>
      </p:sp>
      <p:sp>
        <p:nvSpPr>
          <p:cNvPr id="4" name="矩形 2"/>
          <p:cNvSpPr/>
          <p:nvPr/>
        </p:nvSpPr>
        <p:spPr>
          <a:xfrm>
            <a:off x="639451" y="2827306"/>
            <a:ext cx="2251744" cy="19268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微软雅黑" panose="020B0503020204020204" pitchFamily="34" charset="-122"/>
                <a:ea typeface="微软雅黑" panose="020B0503020204020204" pitchFamily="34" charset="-122"/>
              </a:rPr>
              <a:t>项目来源</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V="1">
            <a:off x="2891195" y="2470852"/>
            <a:ext cx="1676705" cy="97500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92852" y="3817995"/>
            <a:ext cx="1807736" cy="6593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矩形 2"/>
          <p:cNvSpPr/>
          <p:nvPr/>
        </p:nvSpPr>
        <p:spPr>
          <a:xfrm>
            <a:off x="4669557" y="2085455"/>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5444004" y="1842086"/>
            <a:ext cx="5739903" cy="11969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cxnSp>
        <p:nvCxnSpPr>
          <p:cNvPr id="14" name="直接连接符 13"/>
          <p:cNvCxnSpPr/>
          <p:nvPr/>
        </p:nvCxnSpPr>
        <p:spPr>
          <a:xfrm>
            <a:off x="2882810" y="4354510"/>
            <a:ext cx="1870399" cy="7991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矩形 2"/>
          <p:cNvSpPr/>
          <p:nvPr/>
        </p:nvSpPr>
        <p:spPr>
          <a:xfrm>
            <a:off x="4669557" y="3555667"/>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5444004" y="3312298"/>
            <a:ext cx="5739903" cy="1042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
        <p:nvSpPr>
          <p:cNvPr id="20" name="矩形 2"/>
          <p:cNvSpPr/>
          <p:nvPr/>
        </p:nvSpPr>
        <p:spPr>
          <a:xfrm>
            <a:off x="4669557" y="4982723"/>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a:spLocks noChangeArrowheads="1"/>
          </p:cNvSpPr>
          <p:nvPr/>
        </p:nvSpPr>
        <p:spPr bwMode="auto">
          <a:xfrm>
            <a:off x="5444004" y="4739354"/>
            <a:ext cx="5739903" cy="13387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a:t>
            </a:r>
            <a:r>
              <a:rPr lang="zh-CN" altLang="en-US" sz="1600" cap="all" dirty="0" smtClean="0">
                <a:latin typeface="微软雅黑" pitchFamily="34" charset="-122"/>
                <a:ea typeface="微软雅黑" pitchFamily="34" charset="-122"/>
              </a:rPr>
              <a:t>想</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要</a:t>
            </a:r>
            <a:r>
              <a:rPr lang="zh-CN" altLang="en-US" sz="1600" cap="all" dirty="0">
                <a:latin typeface="微软雅黑" pitchFamily="34" charset="-122"/>
                <a:ea typeface="微软雅黑" pitchFamily="34" charset="-122"/>
              </a:rPr>
              <a:t>的文字内容点击输入您想要的文字内容</a:t>
            </a:r>
            <a:r>
              <a:rPr lang="zh-CN" altLang="en-US" sz="1600" cap="all" dirty="0" smtClean="0">
                <a:latin typeface="微软雅黑" pitchFamily="34" charset="-122"/>
                <a:ea typeface="微软雅黑" pitchFamily="34" charset="-122"/>
              </a:rPr>
              <a:t>点击输入</a:t>
            </a:r>
            <a:r>
              <a:rPr lang="zh-CN" altLang="en-US" sz="1600" cap="all" dirty="0">
                <a:latin typeface="微软雅黑" pitchFamily="34" charset="-122"/>
                <a:ea typeface="微软雅黑" pitchFamily="34" charset="-122"/>
              </a:rPr>
              <a:t>您想要的</a:t>
            </a:r>
            <a:r>
              <a:rPr lang="zh-CN" altLang="en-US" sz="1600" cap="all" dirty="0" smtClean="0">
                <a:latin typeface="微软雅黑" pitchFamily="34" charset="-122"/>
                <a:ea typeface="微软雅黑" pitchFamily="34" charset="-122"/>
              </a:rPr>
              <a:t>文字</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12215223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400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1"/>
                                        </p:tgtEl>
                                        <p:attrNameLst>
                                          <p:attrName>style.visibility</p:attrName>
                                        </p:attrNameLst>
                                      </p:cBhvr>
                                      <p:to>
                                        <p:strVal val="visible"/>
                                      </p:to>
                                    </p:set>
                                    <p:animEffect transition="in" filter="wipe(left)">
                                      <p:cBhvr>
                                        <p:cTn id="52" dur="50"/>
                                        <p:tgtEl>
                                          <p:spTgt spid="11"/>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11"/>
                                        </p:tgtEl>
                                      </p:cBhvr>
                                      <p:to x="80000" y="100000"/>
                                    </p:animScale>
                                    <p:anim by="(#ppt_w*0.10)" calcmode="lin" valueType="num">
                                      <p:cBhvr>
                                        <p:cTn id="55" dur="25" autoRev="1" fill="hold">
                                          <p:stCondLst>
                                            <p:cond delay="0"/>
                                          </p:stCondLst>
                                        </p:cTn>
                                        <p:tgtEl>
                                          <p:spTgt spid="11"/>
                                        </p:tgtEl>
                                        <p:attrNameLst>
                                          <p:attrName>ppt_x</p:attrName>
                                        </p:attrNameLst>
                                      </p:cBhvr>
                                    </p:anim>
                                    <p:anim by="(-#ppt_w*0.10)" calcmode="lin" valueType="num">
                                      <p:cBhvr>
                                        <p:cTn id="56" dur="25" autoRev="1" fill="hold">
                                          <p:stCondLst>
                                            <p:cond delay="0"/>
                                          </p:stCondLst>
                                        </p:cTn>
                                        <p:tgtEl>
                                          <p:spTgt spid="11"/>
                                        </p:tgtEl>
                                        <p:attrNameLst>
                                          <p:attrName>ppt_y</p:attrName>
                                        </p:attrNameLst>
                                      </p:cBhvr>
                                    </p:anim>
                                    <p:animRot by="-480000">
                                      <p:cBhvr>
                                        <p:cTn id="57" dur="25" autoRev="1" fill="hold">
                                          <p:stCondLst>
                                            <p:cond delay="0"/>
                                          </p:stCondLst>
                                        </p:cTn>
                                        <p:tgtEl>
                                          <p:spTgt spid="11"/>
                                        </p:tgtEl>
                                        <p:attrNameLst>
                                          <p:attrName>r</p:attrName>
                                        </p:attrNameLst>
                                      </p:cBhvr>
                                    </p:animRot>
                                  </p:childTnLst>
                                </p:cTn>
                              </p:par>
                            </p:childTnLst>
                          </p:cTn>
                        </p:par>
                        <p:par>
                          <p:cTn id="58" fill="hold">
                            <p:stCondLst>
                              <p:cond delay="5085"/>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9"/>
                                        </p:tgtEl>
                                        <p:attrNameLst>
                                          <p:attrName>style.visibility</p:attrName>
                                        </p:attrNameLst>
                                      </p:cBhvr>
                                      <p:to>
                                        <p:strVal val="visible"/>
                                      </p:to>
                                    </p:set>
                                    <p:animEffect transition="in" filter="wipe(left)">
                                      <p:cBhvr>
                                        <p:cTn id="61" dur="50"/>
                                        <p:tgtEl>
                                          <p:spTgt spid="19"/>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19"/>
                                        </p:tgtEl>
                                      </p:cBhvr>
                                      <p:to x="80000" y="100000"/>
                                    </p:animScale>
                                    <p:anim by="(#ppt_w*0.10)" calcmode="lin" valueType="num">
                                      <p:cBhvr>
                                        <p:cTn id="64" dur="25" autoRev="1" fill="hold">
                                          <p:stCondLst>
                                            <p:cond delay="0"/>
                                          </p:stCondLst>
                                        </p:cTn>
                                        <p:tgtEl>
                                          <p:spTgt spid="19"/>
                                        </p:tgtEl>
                                        <p:attrNameLst>
                                          <p:attrName>ppt_x</p:attrName>
                                        </p:attrNameLst>
                                      </p:cBhvr>
                                    </p:anim>
                                    <p:anim by="(-#ppt_w*0.10)" calcmode="lin" valueType="num">
                                      <p:cBhvr>
                                        <p:cTn id="65" dur="25" autoRev="1" fill="hold">
                                          <p:stCondLst>
                                            <p:cond delay="0"/>
                                          </p:stCondLst>
                                        </p:cTn>
                                        <p:tgtEl>
                                          <p:spTgt spid="19"/>
                                        </p:tgtEl>
                                        <p:attrNameLst>
                                          <p:attrName>ppt_y</p:attrName>
                                        </p:attrNameLst>
                                      </p:cBhvr>
                                    </p:anim>
                                    <p:animRot by="-480000">
                                      <p:cBhvr>
                                        <p:cTn id="66" dur="25" autoRev="1" fill="hold">
                                          <p:stCondLst>
                                            <p:cond delay="0"/>
                                          </p:stCondLst>
                                        </p:cTn>
                                        <p:tgtEl>
                                          <p:spTgt spid="19"/>
                                        </p:tgtEl>
                                        <p:attrNameLst>
                                          <p:attrName>r</p:attrName>
                                        </p:attrNameLst>
                                      </p:cBhvr>
                                    </p:animRot>
                                  </p:childTnLst>
                                </p:cTn>
                              </p:par>
                            </p:childTnLst>
                          </p:cTn>
                        </p:par>
                        <p:par>
                          <p:cTn id="67" fill="hold">
                            <p:stCondLst>
                              <p:cond delay="61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1"/>
                                        </p:tgtEl>
                                        <p:attrNameLst>
                                          <p:attrName>style.visibility</p:attrName>
                                        </p:attrNameLst>
                                      </p:cBhvr>
                                      <p:to>
                                        <p:strVal val="visible"/>
                                      </p:to>
                                    </p:set>
                                    <p:animEffect transition="in" filter="wipe(left)">
                                      <p:cBhvr>
                                        <p:cTn id="70" dur="50"/>
                                        <p:tgtEl>
                                          <p:spTgt spid="21"/>
                                        </p:tgtEl>
                                      </p:cBhvr>
                                    </p:animEffect>
                                  </p:childTnLst>
                                </p:cTn>
                              </p:par>
                              <p:par>
                                <p:cTn id="71" presetID="36" presetClass="emph" presetSubtype="0" fill="hold" grpId="1" nodeType="withEffect">
                                  <p:stCondLst>
                                    <p:cond delay="0"/>
                                  </p:stCondLst>
                                  <p:iterate type="lt">
                                    <p:tmPct val="30000"/>
                                  </p:iterate>
                                  <p:childTnLst>
                                    <p:animScale>
                                      <p:cBhvr>
                                        <p:cTn id="72" dur="25" autoRev="1" fill="hold">
                                          <p:stCondLst>
                                            <p:cond delay="0"/>
                                          </p:stCondLst>
                                        </p:cTn>
                                        <p:tgtEl>
                                          <p:spTgt spid="21"/>
                                        </p:tgtEl>
                                      </p:cBhvr>
                                      <p:to x="80000" y="100000"/>
                                    </p:animScale>
                                    <p:anim by="(#ppt_w*0.10)" calcmode="lin" valueType="num">
                                      <p:cBhvr>
                                        <p:cTn id="73" dur="25" autoRev="1" fill="hold">
                                          <p:stCondLst>
                                            <p:cond delay="0"/>
                                          </p:stCondLst>
                                        </p:cTn>
                                        <p:tgtEl>
                                          <p:spTgt spid="21"/>
                                        </p:tgtEl>
                                        <p:attrNameLst>
                                          <p:attrName>ppt_x</p:attrName>
                                        </p:attrNameLst>
                                      </p:cBhvr>
                                    </p:anim>
                                    <p:anim by="(-#ppt_w*0.10)" calcmode="lin" valueType="num">
                                      <p:cBhvr>
                                        <p:cTn id="74" dur="25" autoRev="1" fill="hold">
                                          <p:stCondLst>
                                            <p:cond delay="0"/>
                                          </p:stCondLst>
                                        </p:cTn>
                                        <p:tgtEl>
                                          <p:spTgt spid="21"/>
                                        </p:tgtEl>
                                        <p:attrNameLst>
                                          <p:attrName>ppt_y</p:attrName>
                                        </p:attrNameLst>
                                      </p:cBhvr>
                                    </p:anim>
                                    <p:animRot by="-480000">
                                      <p:cBhvr>
                                        <p:cTn id="75" dur="25"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0" grpId="0" animBg="1"/>
      <p:bldP spid="11" grpId="0"/>
      <p:bldP spid="11" grpId="1"/>
      <p:bldP spid="18" grpId="0" animBg="1"/>
      <p:bldP spid="19" grpId="0"/>
      <p:bldP spid="19" grpId="1"/>
      <p:bldP spid="20" grpId="0" animBg="1"/>
      <p:bldP spid="21" grpId="0"/>
      <p:bldP spid="2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需求分析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DEMAND ANALYSLS</a:t>
            </a:r>
            <a:endParaRPr lang="zh-CN" altLang="en-US" sz="1600" dirty="0">
              <a:solidFill>
                <a:srgbClr val="C00000"/>
              </a:solidFill>
              <a:latin typeface="微软雅黑" pitchFamily="34" charset="-122"/>
              <a:ea typeface="微软雅黑" pitchFamily="34" charset="-122"/>
            </a:endParaRPr>
          </a:p>
        </p:txBody>
      </p:sp>
      <p:grpSp>
        <p:nvGrpSpPr>
          <p:cNvPr id="105" name="组合 104"/>
          <p:cNvGrpSpPr/>
          <p:nvPr/>
        </p:nvGrpSpPr>
        <p:grpSpPr>
          <a:xfrm>
            <a:off x="830464" y="1970479"/>
            <a:ext cx="2988877" cy="3492452"/>
            <a:chOff x="668723" y="1882344"/>
            <a:chExt cx="2988877" cy="3492452"/>
          </a:xfrm>
        </p:grpSpPr>
        <p:sp>
          <p:nvSpPr>
            <p:cNvPr id="45" name="Freeform 48"/>
            <p:cNvSpPr>
              <a:spLocks noEditPoints="1"/>
            </p:cNvSpPr>
            <p:nvPr/>
          </p:nvSpPr>
          <p:spPr bwMode="auto">
            <a:xfrm>
              <a:off x="668723" y="1882344"/>
              <a:ext cx="2988877" cy="2988877"/>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237072" y="2391214"/>
              <a:ext cx="1915822" cy="2983582"/>
              <a:chOff x="7056438" y="2401888"/>
              <a:chExt cx="2671763" cy="4160838"/>
            </a:xfrm>
            <a:effectLst>
              <a:outerShdw blurRad="254000" dist="101600" dir="8100000" sx="102000" sy="102000" algn="tr" rotWithShape="0">
                <a:prstClr val="black">
                  <a:alpha val="28000"/>
                </a:prstClr>
              </a:outerShdw>
            </a:effectLst>
          </p:grpSpPr>
          <p:sp>
            <p:nvSpPr>
              <p:cNvPr id="47" name="Freeform 49"/>
              <p:cNvSpPr>
                <a:spLocks/>
              </p:cNvSpPr>
              <p:nvPr/>
            </p:nvSpPr>
            <p:spPr bwMode="auto">
              <a:xfrm>
                <a:off x="7056438" y="2401888"/>
                <a:ext cx="2671763" cy="4160838"/>
              </a:xfrm>
              <a:custGeom>
                <a:avLst/>
                <a:gdLst>
                  <a:gd name="T0" fmla="*/ 388 w 842"/>
                  <a:gd name="T1" fmla="*/ 1312 h 1312"/>
                  <a:gd name="T2" fmla="*/ 340 w 842"/>
                  <a:gd name="T3" fmla="*/ 1265 h 1312"/>
                  <a:gd name="T4" fmla="*/ 343 w 842"/>
                  <a:gd name="T5" fmla="*/ 1249 h 1312"/>
                  <a:gd name="T6" fmla="*/ 278 w 842"/>
                  <a:gd name="T7" fmla="*/ 1249 h 1312"/>
                  <a:gd name="T8" fmla="*/ 228 w 842"/>
                  <a:gd name="T9" fmla="*/ 1199 h 1312"/>
                  <a:gd name="T10" fmla="*/ 241 w 842"/>
                  <a:gd name="T11" fmla="*/ 1164 h 1312"/>
                  <a:gd name="T12" fmla="*/ 219 w 842"/>
                  <a:gd name="T13" fmla="*/ 1121 h 1312"/>
                  <a:gd name="T14" fmla="*/ 232 w 842"/>
                  <a:gd name="T15" fmla="*/ 1086 h 1312"/>
                  <a:gd name="T16" fmla="*/ 196 w 842"/>
                  <a:gd name="T17" fmla="*/ 1022 h 1312"/>
                  <a:gd name="T18" fmla="*/ 196 w 842"/>
                  <a:gd name="T19" fmla="*/ 982 h 1312"/>
                  <a:gd name="T20" fmla="*/ 196 w 842"/>
                  <a:gd name="T21" fmla="*/ 982 h 1312"/>
                  <a:gd name="T22" fmla="*/ 196 w 842"/>
                  <a:gd name="T23" fmla="*/ 976 h 1312"/>
                  <a:gd name="T24" fmla="*/ 196 w 842"/>
                  <a:gd name="T25" fmla="*/ 947 h 1312"/>
                  <a:gd name="T26" fmla="*/ 197 w 842"/>
                  <a:gd name="T27" fmla="*/ 940 h 1312"/>
                  <a:gd name="T28" fmla="*/ 197 w 842"/>
                  <a:gd name="T29" fmla="*/ 917 h 1312"/>
                  <a:gd name="T30" fmla="*/ 180 w 842"/>
                  <a:gd name="T31" fmla="*/ 849 h 1312"/>
                  <a:gd name="T32" fmla="*/ 129 w 842"/>
                  <a:gd name="T33" fmla="*/ 779 h 1312"/>
                  <a:gd name="T34" fmla="*/ 0 w 842"/>
                  <a:gd name="T35" fmla="*/ 419 h 1312"/>
                  <a:gd name="T36" fmla="*/ 419 w 842"/>
                  <a:gd name="T37" fmla="*/ 0 h 1312"/>
                  <a:gd name="T38" fmla="*/ 423 w 842"/>
                  <a:gd name="T39" fmla="*/ 0 h 1312"/>
                  <a:gd name="T40" fmla="*/ 842 w 842"/>
                  <a:gd name="T41" fmla="*/ 419 h 1312"/>
                  <a:gd name="T42" fmla="*/ 713 w 842"/>
                  <a:gd name="T43" fmla="*/ 779 h 1312"/>
                  <a:gd name="T44" fmla="*/ 662 w 842"/>
                  <a:gd name="T45" fmla="*/ 849 h 1312"/>
                  <a:gd name="T46" fmla="*/ 647 w 842"/>
                  <a:gd name="T47" fmla="*/ 899 h 1312"/>
                  <a:gd name="T48" fmla="*/ 646 w 842"/>
                  <a:gd name="T49" fmla="*/ 1023 h 1312"/>
                  <a:gd name="T50" fmla="*/ 610 w 842"/>
                  <a:gd name="T51" fmla="*/ 1086 h 1312"/>
                  <a:gd name="T52" fmla="*/ 623 w 842"/>
                  <a:gd name="T53" fmla="*/ 1121 h 1312"/>
                  <a:gd name="T54" fmla="*/ 601 w 842"/>
                  <a:gd name="T55" fmla="*/ 1164 h 1312"/>
                  <a:gd name="T56" fmla="*/ 614 w 842"/>
                  <a:gd name="T57" fmla="*/ 1199 h 1312"/>
                  <a:gd name="T58" fmla="*/ 564 w 842"/>
                  <a:gd name="T59" fmla="*/ 1249 h 1312"/>
                  <a:gd name="T60" fmla="*/ 499 w 842"/>
                  <a:gd name="T61" fmla="*/ 1249 h 1312"/>
                  <a:gd name="T62" fmla="*/ 502 w 842"/>
                  <a:gd name="T63" fmla="*/ 1265 h 1312"/>
                  <a:gd name="T64" fmla="*/ 455 w 842"/>
                  <a:gd name="T65" fmla="*/ 1312 h 1312"/>
                  <a:gd name="T66" fmla="*/ 388 w 842"/>
                  <a:gd name="T67" fmla="*/ 1312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8247063" y="6384925"/>
                <a:ext cx="293688" cy="82550"/>
              </a:xfrm>
              <a:custGeom>
                <a:avLst/>
                <a:gdLst>
                  <a:gd name="T0" fmla="*/ 13 w 93"/>
                  <a:gd name="T1" fmla="*/ 26 h 26"/>
                  <a:gd name="T2" fmla="*/ 0 w 93"/>
                  <a:gd name="T3" fmla="*/ 13 h 26"/>
                  <a:gd name="T4" fmla="*/ 13 w 93"/>
                  <a:gd name="T5" fmla="*/ 0 h 26"/>
                  <a:gd name="T6" fmla="*/ 80 w 93"/>
                  <a:gd name="T7" fmla="*/ 0 h 26"/>
                  <a:gd name="T8" fmla="*/ 93 w 93"/>
                  <a:gd name="T9" fmla="*/ 13 h 26"/>
                  <a:gd name="T10" fmla="*/ 80 w 93"/>
                  <a:gd name="T11" fmla="*/ 26 h 26"/>
                  <a:gd name="T12" fmla="*/ 13 w 9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7888288" y="6162675"/>
                <a:ext cx="1008063" cy="104775"/>
              </a:xfrm>
              <a:custGeom>
                <a:avLst/>
                <a:gdLst>
                  <a:gd name="T0" fmla="*/ 16 w 318"/>
                  <a:gd name="T1" fmla="*/ 33 h 33"/>
                  <a:gd name="T2" fmla="*/ 0 w 318"/>
                  <a:gd name="T3" fmla="*/ 16 h 33"/>
                  <a:gd name="T4" fmla="*/ 16 w 318"/>
                  <a:gd name="T5" fmla="*/ 0 h 33"/>
                  <a:gd name="T6" fmla="*/ 302 w 318"/>
                  <a:gd name="T7" fmla="*/ 0 h 33"/>
                  <a:gd name="T8" fmla="*/ 318 w 318"/>
                  <a:gd name="T9" fmla="*/ 16 h 33"/>
                  <a:gd name="T10" fmla="*/ 302 w 318"/>
                  <a:gd name="T11" fmla="*/ 33 h 33"/>
                  <a:gd name="T12" fmla="*/ 16 w 318"/>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7856538" y="5897563"/>
                <a:ext cx="1052513" cy="107950"/>
              </a:xfrm>
              <a:custGeom>
                <a:avLst/>
                <a:gdLst>
                  <a:gd name="T0" fmla="*/ 17 w 332"/>
                  <a:gd name="T1" fmla="*/ 34 h 34"/>
                  <a:gd name="T2" fmla="*/ 0 w 332"/>
                  <a:gd name="T3" fmla="*/ 17 h 34"/>
                  <a:gd name="T4" fmla="*/ 17 w 332"/>
                  <a:gd name="T5" fmla="*/ 0 h 34"/>
                  <a:gd name="T6" fmla="*/ 315 w 332"/>
                  <a:gd name="T7" fmla="*/ 0 h 34"/>
                  <a:gd name="T8" fmla="*/ 332 w 332"/>
                  <a:gd name="T9" fmla="*/ 17 h 34"/>
                  <a:gd name="T10" fmla="*/ 315 w 332"/>
                  <a:gd name="T11" fmla="*/ 34 h 34"/>
                  <a:gd name="T12" fmla="*/ 17 w 33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p:cNvSpPr>
              <p:nvPr/>
            </p:nvSpPr>
            <p:spPr bwMode="auto">
              <a:xfrm>
                <a:off x="7780338" y="5211763"/>
                <a:ext cx="1223963" cy="552450"/>
              </a:xfrm>
              <a:custGeom>
                <a:avLst/>
                <a:gdLst>
                  <a:gd name="T0" fmla="*/ 3 w 386"/>
                  <a:gd name="T1" fmla="*/ 30 h 174"/>
                  <a:gd name="T2" fmla="*/ 3 w 386"/>
                  <a:gd name="T3" fmla="*/ 30 h 174"/>
                  <a:gd name="T4" fmla="*/ 3 w 386"/>
                  <a:gd name="T5" fmla="*/ 54 h 174"/>
                  <a:gd name="T6" fmla="*/ 2 w 386"/>
                  <a:gd name="T7" fmla="*/ 62 h 174"/>
                  <a:gd name="T8" fmla="*/ 3 w 386"/>
                  <a:gd name="T9" fmla="*/ 62 h 174"/>
                  <a:gd name="T10" fmla="*/ 2 w 386"/>
                  <a:gd name="T11" fmla="*/ 137 h 174"/>
                  <a:gd name="T12" fmla="*/ 27 w 386"/>
                  <a:gd name="T13" fmla="*/ 174 h 174"/>
                  <a:gd name="T14" fmla="*/ 359 w 386"/>
                  <a:gd name="T15" fmla="*/ 174 h 174"/>
                  <a:gd name="T16" fmla="*/ 384 w 386"/>
                  <a:gd name="T17" fmla="*/ 136 h 174"/>
                  <a:gd name="T18" fmla="*/ 385 w 386"/>
                  <a:gd name="T19" fmla="*/ 11 h 174"/>
                  <a:gd name="T20" fmla="*/ 385 w 386"/>
                  <a:gd name="T21" fmla="*/ 10 h 174"/>
                  <a:gd name="T22" fmla="*/ 386 w 386"/>
                  <a:gd name="T23" fmla="*/ 0 h 174"/>
                  <a:gd name="T24" fmla="*/ 0 w 386"/>
                  <a:gd name="T25" fmla="*/ 0 h 174"/>
                  <a:gd name="T26" fmla="*/ 3 w 386"/>
                  <a:gd name="T27" fmla="*/ 3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7167563" y="2509838"/>
                <a:ext cx="2452688" cy="2578100"/>
              </a:xfrm>
              <a:custGeom>
                <a:avLst/>
                <a:gdLst>
                  <a:gd name="T0" fmla="*/ 597 w 773"/>
                  <a:gd name="T1" fmla="*/ 797 h 813"/>
                  <a:gd name="T2" fmla="*/ 652 w 773"/>
                  <a:gd name="T3" fmla="*/ 723 h 813"/>
                  <a:gd name="T4" fmla="*/ 773 w 773"/>
                  <a:gd name="T5" fmla="*/ 385 h 813"/>
                  <a:gd name="T6" fmla="*/ 388 w 773"/>
                  <a:gd name="T7" fmla="*/ 0 h 813"/>
                  <a:gd name="T8" fmla="*/ 384 w 773"/>
                  <a:gd name="T9" fmla="*/ 0 h 813"/>
                  <a:gd name="T10" fmla="*/ 0 w 773"/>
                  <a:gd name="T11" fmla="*/ 385 h 813"/>
                  <a:gd name="T12" fmla="*/ 120 w 773"/>
                  <a:gd name="T13" fmla="*/ 723 h 813"/>
                  <a:gd name="T14" fmla="*/ 175 w 773"/>
                  <a:gd name="T15" fmla="*/ 797 h 813"/>
                  <a:gd name="T16" fmla="*/ 183 w 773"/>
                  <a:gd name="T17" fmla="*/ 813 h 813"/>
                  <a:gd name="T18" fmla="*/ 589 w 773"/>
                  <a:gd name="T19" fmla="*/ 813 h 813"/>
                  <a:gd name="T20" fmla="*/ 597 w 773"/>
                  <a:gd name="T21" fmla="*/ 79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5" name="文本框 94"/>
          <p:cNvSpPr txBox="1"/>
          <p:nvPr/>
        </p:nvSpPr>
        <p:spPr>
          <a:xfrm>
            <a:off x="1866900" y="3009303"/>
            <a:ext cx="1700088" cy="1117614"/>
          </a:xfrm>
          <a:prstGeom prst="rect">
            <a:avLst/>
          </a:prstGeom>
          <a:noFill/>
        </p:spPr>
        <p:txBody>
          <a:bodyPr wrap="square" rtlCol="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现实</a:t>
            </a:r>
            <a:endParaRPr lang="en-US" altLang="zh-CN"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a:p>
            <a:r>
              <a:rPr lang="zh-CN" altLang="en-US" sz="3200"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需求</a:t>
            </a:r>
            <a:endParaRPr lang="zh-CN" altLang="en-US" sz="32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1" name="Freeform 20"/>
          <p:cNvSpPr>
            <a:spLocks noEditPoints="1"/>
          </p:cNvSpPr>
          <p:nvPr/>
        </p:nvSpPr>
        <p:spPr bwMode="auto">
          <a:xfrm rot="5400000">
            <a:off x="4601130" y="1691054"/>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02" name="组合 101"/>
          <p:cNvGrpSpPr/>
          <p:nvPr/>
        </p:nvGrpSpPr>
        <p:grpSpPr>
          <a:xfrm>
            <a:off x="5348471" y="1676941"/>
            <a:ext cx="5560297" cy="739676"/>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4" name="圆角矩形 10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06" name="Freeform 20"/>
          <p:cNvSpPr>
            <a:spLocks noEditPoints="1"/>
          </p:cNvSpPr>
          <p:nvPr/>
        </p:nvSpPr>
        <p:spPr bwMode="auto">
          <a:xfrm rot="5400000">
            <a:off x="4601129" y="2623385"/>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07" name="组合 106"/>
          <p:cNvGrpSpPr/>
          <p:nvPr/>
        </p:nvGrpSpPr>
        <p:grpSpPr>
          <a:xfrm>
            <a:off x="5348470" y="2609272"/>
            <a:ext cx="5560297" cy="739676"/>
            <a:chOff x="4304043" y="1286668"/>
            <a:chExt cx="3837944" cy="2757793"/>
          </a:xfrm>
          <a:effectLst>
            <a:outerShdw blurRad="381000" dist="254000" dir="8100000" algn="tr" rotWithShape="0">
              <a:prstClr val="black">
                <a:alpha val="40000"/>
              </a:prstClr>
            </a:outerShdw>
          </a:effectLst>
        </p:grpSpPr>
        <p:sp>
          <p:nvSpPr>
            <p:cNvPr id="108" name="圆角矩形 10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9" name="圆角矩形 10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0" name="Freeform 20"/>
          <p:cNvSpPr>
            <a:spLocks noEditPoints="1"/>
          </p:cNvSpPr>
          <p:nvPr/>
        </p:nvSpPr>
        <p:spPr bwMode="auto">
          <a:xfrm rot="5400000">
            <a:off x="4601129" y="3523646"/>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1" name="组合 110"/>
          <p:cNvGrpSpPr/>
          <p:nvPr/>
        </p:nvGrpSpPr>
        <p:grpSpPr>
          <a:xfrm>
            <a:off x="5348470" y="3509533"/>
            <a:ext cx="5560297" cy="739676"/>
            <a:chOff x="4304043" y="1286668"/>
            <a:chExt cx="3837944"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3" name="圆角矩形 11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4" name="Freeform 20"/>
          <p:cNvSpPr>
            <a:spLocks noEditPoints="1"/>
          </p:cNvSpPr>
          <p:nvPr/>
        </p:nvSpPr>
        <p:spPr bwMode="auto">
          <a:xfrm rot="5400000">
            <a:off x="4601128" y="4451087"/>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5" name="组合 114"/>
          <p:cNvGrpSpPr/>
          <p:nvPr/>
        </p:nvGrpSpPr>
        <p:grpSpPr>
          <a:xfrm>
            <a:off x="5348469" y="4436974"/>
            <a:ext cx="5560297" cy="739676"/>
            <a:chOff x="4304043" y="1286668"/>
            <a:chExt cx="3837944" cy="2757793"/>
          </a:xfrm>
          <a:effectLst>
            <a:outerShdw blurRad="381000" dist="254000" dir="8100000" algn="tr" rotWithShape="0">
              <a:prstClr val="black">
                <a:alpha val="40000"/>
              </a:prstClr>
            </a:outerShdw>
          </a:effectLst>
        </p:grpSpPr>
        <p:sp>
          <p:nvSpPr>
            <p:cNvPr id="116" name="圆角矩形 1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17" name="圆角矩形 116"/>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
        <p:nvSpPr>
          <p:cNvPr id="118" name="Freeform 20"/>
          <p:cNvSpPr>
            <a:spLocks noEditPoints="1"/>
          </p:cNvSpPr>
          <p:nvPr/>
        </p:nvSpPr>
        <p:spPr bwMode="auto">
          <a:xfrm rot="5400000">
            <a:off x="4601127" y="5346222"/>
            <a:ext cx="327891" cy="866676"/>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19" name="组合 118"/>
          <p:cNvGrpSpPr/>
          <p:nvPr/>
        </p:nvGrpSpPr>
        <p:grpSpPr>
          <a:xfrm>
            <a:off x="5348468" y="5332109"/>
            <a:ext cx="5560297" cy="739676"/>
            <a:chOff x="4304043" y="1286668"/>
            <a:chExt cx="3837944" cy="2757793"/>
          </a:xfrm>
          <a:effectLst>
            <a:outerShdw blurRad="381000" dist="254000" dir="8100000" algn="tr" rotWithShape="0">
              <a:prstClr val="black">
                <a:alpha val="40000"/>
              </a:prstClr>
            </a:outerShdw>
          </a:effectLst>
        </p:grpSpPr>
        <p:sp>
          <p:nvSpPr>
            <p:cNvPr id="120" name="圆角矩形 1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1" name="圆角矩形 1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在此处添加需求问题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086859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p:cTn id="16" dur="500" fill="hold"/>
                                        <p:tgtEl>
                                          <p:spTgt spid="105"/>
                                        </p:tgtEl>
                                        <p:attrNameLst>
                                          <p:attrName>ppt_w</p:attrName>
                                        </p:attrNameLst>
                                      </p:cBhvr>
                                      <p:tavLst>
                                        <p:tav tm="0">
                                          <p:val>
                                            <p:fltVal val="0"/>
                                          </p:val>
                                        </p:tav>
                                        <p:tav tm="100000">
                                          <p:val>
                                            <p:strVal val="#ppt_w"/>
                                          </p:val>
                                        </p:tav>
                                      </p:tavLst>
                                    </p:anim>
                                    <p:anim calcmode="lin" valueType="num">
                                      <p:cBhvr>
                                        <p:cTn id="17" dur="500" fill="hold"/>
                                        <p:tgtEl>
                                          <p:spTgt spid="105"/>
                                        </p:tgtEl>
                                        <p:attrNameLst>
                                          <p:attrName>ppt_h</p:attrName>
                                        </p:attrNameLst>
                                      </p:cBhvr>
                                      <p:tavLst>
                                        <p:tav tm="0">
                                          <p:val>
                                            <p:fltVal val="0"/>
                                          </p:val>
                                        </p:tav>
                                        <p:tav tm="100000">
                                          <p:val>
                                            <p:strVal val="#ppt_h"/>
                                          </p:val>
                                        </p:tav>
                                      </p:tavLst>
                                    </p:anim>
                                    <p:animEffect transition="in" filter="fade">
                                      <p:cBhvr>
                                        <p:cTn id="18" dur="500"/>
                                        <p:tgtEl>
                                          <p:spTgt spid="105"/>
                                        </p:tgtEl>
                                      </p:cBhvr>
                                    </p:animEffect>
                                  </p:childTnLst>
                                </p:cTn>
                              </p:par>
                            </p:childTnLst>
                          </p:cTn>
                        </p:par>
                        <p:par>
                          <p:cTn id="19" fill="hold">
                            <p:stCondLst>
                              <p:cond delay="1000"/>
                            </p:stCondLst>
                            <p:childTnLst>
                              <p:par>
                                <p:cTn id="20" presetID="37" presetClass="entr" presetSubtype="0"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1000"/>
                                        <p:tgtEl>
                                          <p:spTgt spid="95"/>
                                        </p:tgtEl>
                                      </p:cBhvr>
                                    </p:animEffect>
                                    <p:anim calcmode="lin" valueType="num">
                                      <p:cBhvr>
                                        <p:cTn id="23" dur="1000" fill="hold"/>
                                        <p:tgtEl>
                                          <p:spTgt spid="95"/>
                                        </p:tgtEl>
                                        <p:attrNameLst>
                                          <p:attrName>ppt_x</p:attrName>
                                        </p:attrNameLst>
                                      </p:cBhvr>
                                      <p:tavLst>
                                        <p:tav tm="0">
                                          <p:val>
                                            <p:strVal val="#ppt_x"/>
                                          </p:val>
                                        </p:tav>
                                        <p:tav tm="100000">
                                          <p:val>
                                            <p:strVal val="#ppt_x"/>
                                          </p:val>
                                        </p:tav>
                                      </p:tavLst>
                                    </p:anim>
                                    <p:anim calcmode="lin" valueType="num">
                                      <p:cBhvr>
                                        <p:cTn id="24" dur="900" decel="100000" fill="hold"/>
                                        <p:tgtEl>
                                          <p:spTgt spid="95"/>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additive="base">
                                        <p:cTn id="29" dur="500"/>
                                        <p:tgtEl>
                                          <p:spTgt spid="101"/>
                                        </p:tgtEl>
                                        <p:attrNameLst>
                                          <p:attrName>ppt_x</p:attrName>
                                        </p:attrNameLst>
                                      </p:cBhvr>
                                      <p:tavLst>
                                        <p:tav tm="0">
                                          <p:val>
                                            <p:strVal val="#ppt_x-#ppt_w*1.125000"/>
                                          </p:val>
                                        </p:tav>
                                        <p:tav tm="100000">
                                          <p:val>
                                            <p:strVal val="#ppt_x"/>
                                          </p:val>
                                        </p:tav>
                                      </p:tavLst>
                                    </p:anim>
                                    <p:animEffect transition="in" filter="wipe(right)">
                                      <p:cBhvr>
                                        <p:cTn id="30" dur="500"/>
                                        <p:tgtEl>
                                          <p:spTgt spid="101"/>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500"/>
                                        <p:tgtEl>
                                          <p:spTgt spid="102"/>
                                        </p:tgtEl>
                                      </p:cBhvr>
                                    </p:animEffect>
                                    <p:anim calcmode="lin" valueType="num">
                                      <p:cBhvr>
                                        <p:cTn id="35" dur="500" fill="hold"/>
                                        <p:tgtEl>
                                          <p:spTgt spid="102"/>
                                        </p:tgtEl>
                                        <p:attrNameLst>
                                          <p:attrName>ppt_x</p:attrName>
                                        </p:attrNameLst>
                                      </p:cBhvr>
                                      <p:tavLst>
                                        <p:tav tm="0">
                                          <p:val>
                                            <p:strVal val="#ppt_x"/>
                                          </p:val>
                                        </p:tav>
                                        <p:tav tm="100000">
                                          <p:val>
                                            <p:strVal val="#ppt_x"/>
                                          </p:val>
                                        </p:tav>
                                      </p:tavLst>
                                    </p:anim>
                                    <p:anim calcmode="lin" valueType="num">
                                      <p:cBhvr>
                                        <p:cTn id="36" dur="500" fill="hold"/>
                                        <p:tgtEl>
                                          <p:spTgt spid="10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8"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500"/>
                                        <p:tgtEl>
                                          <p:spTgt spid="106"/>
                                        </p:tgtEl>
                                        <p:attrNameLst>
                                          <p:attrName>ppt_x</p:attrName>
                                        </p:attrNameLst>
                                      </p:cBhvr>
                                      <p:tavLst>
                                        <p:tav tm="0">
                                          <p:val>
                                            <p:strVal val="#ppt_x-#ppt_w*1.125000"/>
                                          </p:val>
                                        </p:tav>
                                        <p:tav tm="100000">
                                          <p:val>
                                            <p:strVal val="#ppt_x"/>
                                          </p:val>
                                        </p:tav>
                                      </p:tavLst>
                                    </p:anim>
                                    <p:animEffect transition="in" filter="wipe(right)">
                                      <p:cBhvr>
                                        <p:cTn id="41" dur="500"/>
                                        <p:tgtEl>
                                          <p:spTgt spid="106"/>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fade">
                                      <p:cBhvr>
                                        <p:cTn id="45" dur="500"/>
                                        <p:tgtEl>
                                          <p:spTgt spid="107"/>
                                        </p:tgtEl>
                                      </p:cBhvr>
                                    </p:animEffect>
                                    <p:anim calcmode="lin" valueType="num">
                                      <p:cBhvr>
                                        <p:cTn id="46" dur="500" fill="hold"/>
                                        <p:tgtEl>
                                          <p:spTgt spid="107"/>
                                        </p:tgtEl>
                                        <p:attrNameLst>
                                          <p:attrName>ppt_x</p:attrName>
                                        </p:attrNameLst>
                                      </p:cBhvr>
                                      <p:tavLst>
                                        <p:tav tm="0">
                                          <p:val>
                                            <p:strVal val="#ppt_x"/>
                                          </p:val>
                                        </p:tav>
                                        <p:tav tm="100000">
                                          <p:val>
                                            <p:strVal val="#ppt_x"/>
                                          </p:val>
                                        </p:tav>
                                      </p:tavLst>
                                    </p:anim>
                                    <p:anim calcmode="lin" valueType="num">
                                      <p:cBhvr>
                                        <p:cTn id="47" dur="500" fill="hold"/>
                                        <p:tgtEl>
                                          <p:spTgt spid="10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additive="base">
                                        <p:cTn id="51" dur="500"/>
                                        <p:tgtEl>
                                          <p:spTgt spid="110"/>
                                        </p:tgtEl>
                                        <p:attrNameLst>
                                          <p:attrName>ppt_x</p:attrName>
                                        </p:attrNameLst>
                                      </p:cBhvr>
                                      <p:tavLst>
                                        <p:tav tm="0">
                                          <p:val>
                                            <p:strVal val="#ppt_x-#ppt_w*1.125000"/>
                                          </p:val>
                                        </p:tav>
                                        <p:tav tm="100000">
                                          <p:val>
                                            <p:strVal val="#ppt_x"/>
                                          </p:val>
                                        </p:tav>
                                      </p:tavLst>
                                    </p:anim>
                                    <p:animEffect transition="in" filter="wipe(right)">
                                      <p:cBhvr>
                                        <p:cTn id="52" dur="500"/>
                                        <p:tgtEl>
                                          <p:spTgt spid="110"/>
                                        </p:tgtEl>
                                      </p:cBhvr>
                                    </p:animEffect>
                                  </p:childTnLst>
                                </p:cTn>
                              </p:par>
                            </p:childTnLst>
                          </p:cTn>
                        </p:par>
                        <p:par>
                          <p:cTn id="53" fill="hold">
                            <p:stCondLst>
                              <p:cond delay="4500"/>
                            </p:stCondLst>
                            <p:childTnLst>
                              <p:par>
                                <p:cTn id="54" presetID="42" presetClass="entr" presetSubtype="0" fill="hold" nodeType="after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fade">
                                      <p:cBhvr>
                                        <p:cTn id="56" dur="500"/>
                                        <p:tgtEl>
                                          <p:spTgt spid="111"/>
                                        </p:tgtEl>
                                      </p:cBhvr>
                                    </p:animEffect>
                                    <p:anim calcmode="lin" valueType="num">
                                      <p:cBhvr>
                                        <p:cTn id="57" dur="500" fill="hold"/>
                                        <p:tgtEl>
                                          <p:spTgt spid="111"/>
                                        </p:tgtEl>
                                        <p:attrNameLst>
                                          <p:attrName>ppt_x</p:attrName>
                                        </p:attrNameLst>
                                      </p:cBhvr>
                                      <p:tavLst>
                                        <p:tav tm="0">
                                          <p:val>
                                            <p:strVal val="#ppt_x"/>
                                          </p:val>
                                        </p:tav>
                                        <p:tav tm="100000">
                                          <p:val>
                                            <p:strVal val="#ppt_x"/>
                                          </p:val>
                                        </p:tav>
                                      </p:tavLst>
                                    </p:anim>
                                    <p:anim calcmode="lin" valueType="num">
                                      <p:cBhvr>
                                        <p:cTn id="58" dur="500" fill="hold"/>
                                        <p:tgtEl>
                                          <p:spTgt spid="111"/>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12" presetClass="entr" presetSubtype="8" fill="hold" grpId="0" nodeType="afterEffect">
                                  <p:stCondLst>
                                    <p:cond delay="0"/>
                                  </p:stCondLst>
                                  <p:childTnLst>
                                    <p:set>
                                      <p:cBhvr>
                                        <p:cTn id="61" dur="1" fill="hold">
                                          <p:stCondLst>
                                            <p:cond delay="0"/>
                                          </p:stCondLst>
                                        </p:cTn>
                                        <p:tgtEl>
                                          <p:spTgt spid="114"/>
                                        </p:tgtEl>
                                        <p:attrNameLst>
                                          <p:attrName>style.visibility</p:attrName>
                                        </p:attrNameLst>
                                      </p:cBhvr>
                                      <p:to>
                                        <p:strVal val="visible"/>
                                      </p:to>
                                    </p:set>
                                    <p:anim calcmode="lin" valueType="num">
                                      <p:cBhvr additive="base">
                                        <p:cTn id="62" dur="500"/>
                                        <p:tgtEl>
                                          <p:spTgt spid="114"/>
                                        </p:tgtEl>
                                        <p:attrNameLst>
                                          <p:attrName>ppt_x</p:attrName>
                                        </p:attrNameLst>
                                      </p:cBhvr>
                                      <p:tavLst>
                                        <p:tav tm="0">
                                          <p:val>
                                            <p:strVal val="#ppt_x-#ppt_w*1.125000"/>
                                          </p:val>
                                        </p:tav>
                                        <p:tav tm="100000">
                                          <p:val>
                                            <p:strVal val="#ppt_x"/>
                                          </p:val>
                                        </p:tav>
                                      </p:tavLst>
                                    </p:anim>
                                    <p:animEffect transition="in" filter="wipe(right)">
                                      <p:cBhvr>
                                        <p:cTn id="63" dur="500"/>
                                        <p:tgtEl>
                                          <p:spTgt spid="114"/>
                                        </p:tgtEl>
                                      </p:cBhvr>
                                    </p:animEffect>
                                  </p:childTnLst>
                                </p:cTn>
                              </p:par>
                            </p:childTnLst>
                          </p:cTn>
                        </p:par>
                        <p:par>
                          <p:cTn id="64" fill="hold">
                            <p:stCondLst>
                              <p:cond delay="5500"/>
                            </p:stCondLst>
                            <p:childTnLst>
                              <p:par>
                                <p:cTn id="65" presetID="42" presetClass="entr" presetSubtype="0" fill="hold" nodeType="afterEffect">
                                  <p:stCondLst>
                                    <p:cond delay="0"/>
                                  </p:stCondLst>
                                  <p:childTnLst>
                                    <p:set>
                                      <p:cBhvr>
                                        <p:cTn id="66" dur="1" fill="hold">
                                          <p:stCondLst>
                                            <p:cond delay="0"/>
                                          </p:stCondLst>
                                        </p:cTn>
                                        <p:tgtEl>
                                          <p:spTgt spid="115"/>
                                        </p:tgtEl>
                                        <p:attrNameLst>
                                          <p:attrName>style.visibility</p:attrName>
                                        </p:attrNameLst>
                                      </p:cBhvr>
                                      <p:to>
                                        <p:strVal val="visible"/>
                                      </p:to>
                                    </p:set>
                                    <p:animEffect transition="in" filter="fade">
                                      <p:cBhvr>
                                        <p:cTn id="67" dur="500"/>
                                        <p:tgtEl>
                                          <p:spTgt spid="115"/>
                                        </p:tgtEl>
                                      </p:cBhvr>
                                    </p:animEffect>
                                    <p:anim calcmode="lin" valueType="num">
                                      <p:cBhvr>
                                        <p:cTn id="68" dur="500" fill="hold"/>
                                        <p:tgtEl>
                                          <p:spTgt spid="115"/>
                                        </p:tgtEl>
                                        <p:attrNameLst>
                                          <p:attrName>ppt_x</p:attrName>
                                        </p:attrNameLst>
                                      </p:cBhvr>
                                      <p:tavLst>
                                        <p:tav tm="0">
                                          <p:val>
                                            <p:strVal val="#ppt_x"/>
                                          </p:val>
                                        </p:tav>
                                        <p:tav tm="100000">
                                          <p:val>
                                            <p:strVal val="#ppt_x"/>
                                          </p:val>
                                        </p:tav>
                                      </p:tavLst>
                                    </p:anim>
                                    <p:anim calcmode="lin" valueType="num">
                                      <p:cBhvr>
                                        <p:cTn id="69" dur="500" fill="hold"/>
                                        <p:tgtEl>
                                          <p:spTgt spid="115"/>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12" presetClass="entr" presetSubtype="8" fill="hold" grpId="0" nodeType="afterEffect">
                                  <p:stCondLst>
                                    <p:cond delay="0"/>
                                  </p:stCondLst>
                                  <p:childTnLst>
                                    <p:set>
                                      <p:cBhvr>
                                        <p:cTn id="72" dur="1" fill="hold">
                                          <p:stCondLst>
                                            <p:cond delay="0"/>
                                          </p:stCondLst>
                                        </p:cTn>
                                        <p:tgtEl>
                                          <p:spTgt spid="118"/>
                                        </p:tgtEl>
                                        <p:attrNameLst>
                                          <p:attrName>style.visibility</p:attrName>
                                        </p:attrNameLst>
                                      </p:cBhvr>
                                      <p:to>
                                        <p:strVal val="visible"/>
                                      </p:to>
                                    </p:set>
                                    <p:anim calcmode="lin" valueType="num">
                                      <p:cBhvr additive="base">
                                        <p:cTn id="73" dur="500"/>
                                        <p:tgtEl>
                                          <p:spTgt spid="118"/>
                                        </p:tgtEl>
                                        <p:attrNameLst>
                                          <p:attrName>ppt_x</p:attrName>
                                        </p:attrNameLst>
                                      </p:cBhvr>
                                      <p:tavLst>
                                        <p:tav tm="0">
                                          <p:val>
                                            <p:strVal val="#ppt_x-#ppt_w*1.125000"/>
                                          </p:val>
                                        </p:tav>
                                        <p:tav tm="100000">
                                          <p:val>
                                            <p:strVal val="#ppt_x"/>
                                          </p:val>
                                        </p:tav>
                                      </p:tavLst>
                                    </p:anim>
                                    <p:animEffect transition="in" filter="wipe(right)">
                                      <p:cBhvr>
                                        <p:cTn id="74" dur="500"/>
                                        <p:tgtEl>
                                          <p:spTgt spid="118"/>
                                        </p:tgtEl>
                                      </p:cBhvr>
                                    </p:animEffect>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119"/>
                                        </p:tgtEl>
                                        <p:attrNameLst>
                                          <p:attrName>style.visibility</p:attrName>
                                        </p:attrNameLst>
                                      </p:cBhvr>
                                      <p:to>
                                        <p:strVal val="visible"/>
                                      </p:to>
                                    </p:set>
                                    <p:animEffect transition="in" filter="fade">
                                      <p:cBhvr>
                                        <p:cTn id="78" dur="500"/>
                                        <p:tgtEl>
                                          <p:spTgt spid="119"/>
                                        </p:tgtEl>
                                      </p:cBhvr>
                                    </p:animEffect>
                                    <p:anim calcmode="lin" valueType="num">
                                      <p:cBhvr>
                                        <p:cTn id="79" dur="500" fill="hold"/>
                                        <p:tgtEl>
                                          <p:spTgt spid="119"/>
                                        </p:tgtEl>
                                        <p:attrNameLst>
                                          <p:attrName>ppt_x</p:attrName>
                                        </p:attrNameLst>
                                      </p:cBhvr>
                                      <p:tavLst>
                                        <p:tav tm="0">
                                          <p:val>
                                            <p:strVal val="#ppt_x"/>
                                          </p:val>
                                        </p:tav>
                                        <p:tav tm="100000">
                                          <p:val>
                                            <p:strVal val="#ppt_x"/>
                                          </p:val>
                                        </p:tav>
                                      </p:tavLst>
                                    </p:anim>
                                    <p:anim calcmode="lin" valueType="num">
                                      <p:cBhvr>
                                        <p:cTn id="80" dur="5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5" grpId="0"/>
      <p:bldP spid="101" grpId="0" animBg="1"/>
      <p:bldP spid="106" grpId="0" animBg="1"/>
      <p:bldP spid="110" grpId="0" animBg="1"/>
      <p:bldP spid="114" grpId="0" animBg="1"/>
      <p:bldP spid="1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需要解决问题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SOLVE PROBLEM</a:t>
            </a:r>
            <a:endParaRPr lang="zh-CN" altLang="en-US" sz="1600" dirty="0">
              <a:solidFill>
                <a:srgbClr val="C00000"/>
              </a:solidFill>
              <a:latin typeface="微软雅黑" pitchFamily="34" charset="-122"/>
              <a:ea typeface="微软雅黑" pitchFamily="34" charset="-122"/>
            </a:endParaRPr>
          </a:p>
        </p:txBody>
      </p:sp>
      <p:grpSp>
        <p:nvGrpSpPr>
          <p:cNvPr id="11" name="组合 10"/>
          <p:cNvGrpSpPr/>
          <p:nvPr/>
        </p:nvGrpSpPr>
        <p:grpSpPr>
          <a:xfrm>
            <a:off x="5911971" y="1987969"/>
            <a:ext cx="1018492" cy="1026254"/>
            <a:chOff x="4644008" y="1988840"/>
            <a:chExt cx="966398" cy="973763"/>
          </a:xfrm>
        </p:grpSpPr>
        <p:sp>
          <p:nvSpPr>
            <p:cNvPr id="12"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5"/>
            <p:cNvSpPr txBox="1"/>
            <p:nvPr/>
          </p:nvSpPr>
          <p:spPr>
            <a:xfrm>
              <a:off x="4691074" y="2061776"/>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01</a:t>
              </a:r>
              <a:endParaRPr lang="zh-CN" altLang="en-US" sz="1400" dirty="0">
                <a:solidFill>
                  <a:srgbClr val="C00000"/>
                </a:solidFill>
                <a:latin typeface="Impact" panose="020B0806030902050204" pitchFamily="34" charset="0"/>
              </a:endParaRPr>
            </a:p>
          </p:txBody>
        </p:sp>
      </p:grpSp>
      <p:grpSp>
        <p:nvGrpSpPr>
          <p:cNvPr id="55" name="组合 54"/>
          <p:cNvGrpSpPr/>
          <p:nvPr/>
        </p:nvGrpSpPr>
        <p:grpSpPr>
          <a:xfrm>
            <a:off x="4823407" y="3433269"/>
            <a:ext cx="1018493" cy="1026254"/>
            <a:chOff x="4823407" y="3433269"/>
            <a:chExt cx="1018493" cy="1026254"/>
          </a:xfrm>
        </p:grpSpPr>
        <p:sp>
          <p:nvSpPr>
            <p:cNvPr id="16"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59"/>
            <p:cNvSpPr txBox="1"/>
            <p:nvPr/>
          </p:nvSpPr>
          <p:spPr>
            <a:xfrm>
              <a:off x="4873010" y="3510137"/>
              <a:ext cx="405735" cy="307777"/>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02</a:t>
              </a:r>
              <a:endParaRPr lang="zh-CN" altLang="en-US" sz="1400" dirty="0">
                <a:solidFill>
                  <a:srgbClr val="C00000"/>
                </a:solidFill>
                <a:latin typeface="Impact" panose="020B0806030902050204" pitchFamily="34" charset="0"/>
              </a:endParaRPr>
            </a:p>
          </p:txBody>
        </p:sp>
      </p:grpSp>
      <p:grpSp>
        <p:nvGrpSpPr>
          <p:cNvPr id="20" name="组合 19"/>
          <p:cNvGrpSpPr/>
          <p:nvPr/>
        </p:nvGrpSpPr>
        <p:grpSpPr>
          <a:xfrm>
            <a:off x="5911971" y="3433269"/>
            <a:ext cx="1018831" cy="1026254"/>
            <a:chOff x="4644008" y="3137107"/>
            <a:chExt cx="966719" cy="973763"/>
          </a:xfrm>
        </p:grpSpPr>
        <p:sp>
          <p:nvSpPr>
            <p:cNvPr id="21"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63"/>
            <p:cNvSpPr txBox="1"/>
            <p:nvPr/>
          </p:nvSpPr>
          <p:spPr>
            <a:xfrm>
              <a:off x="5225745" y="3744897"/>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03</a:t>
              </a:r>
              <a:endParaRPr lang="zh-CN" altLang="en-US" sz="1400" dirty="0">
                <a:solidFill>
                  <a:srgbClr val="C00000"/>
                </a:solidFill>
                <a:latin typeface="Impact" panose="020B0806030902050204" pitchFamily="34" charset="0"/>
              </a:endParaRPr>
            </a:p>
          </p:txBody>
        </p:sp>
      </p:grpSp>
      <p:grpSp>
        <p:nvGrpSpPr>
          <p:cNvPr id="25" name="组合 24"/>
          <p:cNvGrpSpPr/>
          <p:nvPr/>
        </p:nvGrpSpPr>
        <p:grpSpPr>
          <a:xfrm>
            <a:off x="4823407" y="4878568"/>
            <a:ext cx="1018831" cy="1026254"/>
            <a:chOff x="4644008" y="3137107"/>
            <a:chExt cx="966719" cy="973763"/>
          </a:xfrm>
        </p:grpSpPr>
        <p:sp>
          <p:nvSpPr>
            <p:cNvPr id="26"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chemeClr val="tx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68"/>
            <p:cNvSpPr txBox="1"/>
            <p:nvPr/>
          </p:nvSpPr>
          <p:spPr>
            <a:xfrm>
              <a:off x="5225745" y="3744897"/>
              <a:ext cx="384982" cy="292035"/>
            </a:xfrm>
            <a:prstGeom prst="rect">
              <a:avLst/>
            </a:prstGeom>
            <a:noFill/>
          </p:spPr>
          <p:txBody>
            <a:bodyPr wrap="square" rtlCol="0">
              <a:spAutoFit/>
            </a:bodyPr>
            <a:lstStyle/>
            <a:p>
              <a:pPr algn="ctr"/>
              <a:r>
                <a:rPr lang="en-US" altLang="zh-CN" sz="1400" dirty="0" smtClean="0">
                  <a:solidFill>
                    <a:srgbClr val="C00000"/>
                  </a:solidFill>
                  <a:latin typeface="Impact" panose="020B0806030902050204" pitchFamily="34" charset="0"/>
                </a:rPr>
                <a:t>04</a:t>
              </a:r>
              <a:endParaRPr lang="zh-CN" altLang="en-US" sz="1400" dirty="0">
                <a:solidFill>
                  <a:srgbClr val="C00000"/>
                </a:solidFill>
                <a:latin typeface="Impact" panose="020B0806030902050204" pitchFamily="34" charset="0"/>
              </a:endParaRPr>
            </a:p>
          </p:txBody>
        </p:sp>
      </p:grpSp>
      <p:grpSp>
        <p:nvGrpSpPr>
          <p:cNvPr id="30" name="组合 29"/>
          <p:cNvGrpSpPr/>
          <p:nvPr/>
        </p:nvGrpSpPr>
        <p:grpSpPr>
          <a:xfrm>
            <a:off x="664949" y="3463159"/>
            <a:ext cx="4069514" cy="1315698"/>
            <a:chOff x="997338" y="3464644"/>
            <a:chExt cx="3278191" cy="1059859"/>
          </a:xfrm>
        </p:grpSpPr>
        <p:sp>
          <p:nvSpPr>
            <p:cNvPr id="31" name="椭圆 30"/>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燕尾形 31"/>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TextBox 71"/>
            <p:cNvSpPr txBox="1"/>
            <p:nvPr/>
          </p:nvSpPr>
          <p:spPr>
            <a:xfrm>
              <a:off x="1449513" y="3484456"/>
              <a:ext cx="2208676" cy="32230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4" name="TextBox 72"/>
            <p:cNvSpPr txBox="1"/>
            <p:nvPr/>
          </p:nvSpPr>
          <p:spPr>
            <a:xfrm>
              <a:off x="1449512" y="3855094"/>
              <a:ext cx="2826017" cy="669409"/>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35" name="组合 34"/>
          <p:cNvGrpSpPr/>
          <p:nvPr/>
        </p:nvGrpSpPr>
        <p:grpSpPr>
          <a:xfrm>
            <a:off x="1387120" y="1752438"/>
            <a:ext cx="4069514" cy="1322696"/>
            <a:chOff x="997338" y="3464644"/>
            <a:chExt cx="3231537" cy="1050332"/>
          </a:xfrm>
        </p:grpSpPr>
        <p:sp>
          <p:nvSpPr>
            <p:cNvPr id="36" name="椭圆 35"/>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燕尾形 36"/>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TextBox 76"/>
            <p:cNvSpPr txBox="1"/>
            <p:nvPr/>
          </p:nvSpPr>
          <p:spPr>
            <a:xfrm>
              <a:off x="1449513" y="3484456"/>
              <a:ext cx="2208676" cy="317721"/>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9" name="TextBox 77"/>
            <p:cNvSpPr txBox="1"/>
            <p:nvPr/>
          </p:nvSpPr>
          <p:spPr>
            <a:xfrm>
              <a:off x="1449512" y="3855094"/>
              <a:ext cx="2779363" cy="659882"/>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0" name="组合 39"/>
          <p:cNvGrpSpPr/>
          <p:nvPr/>
        </p:nvGrpSpPr>
        <p:grpSpPr>
          <a:xfrm>
            <a:off x="6421217" y="4892968"/>
            <a:ext cx="4188512" cy="1334453"/>
            <a:chOff x="997338" y="3464644"/>
            <a:chExt cx="3248357" cy="1034921"/>
          </a:xfrm>
        </p:grpSpPr>
        <p:sp>
          <p:nvSpPr>
            <p:cNvPr id="41" name="椭圆 40"/>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燕尾形 41"/>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TextBox 84"/>
            <p:cNvSpPr txBox="1"/>
            <p:nvPr/>
          </p:nvSpPr>
          <p:spPr>
            <a:xfrm>
              <a:off x="1449513" y="3484456"/>
              <a:ext cx="2208676" cy="310301"/>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4" name="TextBox 95"/>
            <p:cNvSpPr txBox="1"/>
            <p:nvPr/>
          </p:nvSpPr>
          <p:spPr>
            <a:xfrm>
              <a:off x="1449512" y="3855094"/>
              <a:ext cx="2796183" cy="644471"/>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5" name="组合 44"/>
          <p:cNvGrpSpPr/>
          <p:nvPr/>
        </p:nvGrpSpPr>
        <p:grpSpPr>
          <a:xfrm>
            <a:off x="7283619" y="3062143"/>
            <a:ext cx="4213617" cy="1345376"/>
            <a:chOff x="997338" y="3464644"/>
            <a:chExt cx="3198432" cy="1021235"/>
          </a:xfrm>
        </p:grpSpPr>
        <p:sp>
          <p:nvSpPr>
            <p:cNvPr id="46" name="椭圆 45"/>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燕尾形 46"/>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TextBox 99"/>
            <p:cNvSpPr txBox="1"/>
            <p:nvPr/>
          </p:nvSpPr>
          <p:spPr>
            <a:xfrm>
              <a:off x="1449513" y="3484456"/>
              <a:ext cx="2208676" cy="303712"/>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100"/>
            <p:cNvSpPr txBox="1"/>
            <p:nvPr/>
          </p:nvSpPr>
          <p:spPr>
            <a:xfrm>
              <a:off x="1449512" y="3855094"/>
              <a:ext cx="2746258" cy="630785"/>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Tree>
    <p:extLst>
      <p:ext uri="{BB962C8B-B14F-4D97-AF65-F5344CB8AC3E}">
        <p14:creationId xmlns:p14="http://schemas.microsoft.com/office/powerpoint/2010/main" val="42369512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p:tgtEl>
                                          <p:spTgt spid="11"/>
                                        </p:tgtEl>
                                        <p:attrNameLst>
                                          <p:attrName>ppt_y</p:attrName>
                                        </p:attrNameLst>
                                      </p:cBhvr>
                                      <p:tavLst>
                                        <p:tav tm="0">
                                          <p:val>
                                            <p:strVal val="#ppt_y+#ppt_h*1.125000"/>
                                          </p:val>
                                        </p:tav>
                                        <p:tav tm="100000">
                                          <p:val>
                                            <p:strVal val="#ppt_y"/>
                                          </p:val>
                                        </p:tav>
                                      </p:tavLst>
                                    </p:anim>
                                    <p:animEffect transition="in" filter="wipe(up)">
                                      <p:cBhvr>
                                        <p:cTn id="17" dur="250"/>
                                        <p:tgtEl>
                                          <p:spTgt spid="11"/>
                                        </p:tgtEl>
                                      </p:cBhvr>
                                    </p:animEffect>
                                  </p:childTnLst>
                                </p:cTn>
                              </p:par>
                            </p:childTnLst>
                          </p:cTn>
                        </p:par>
                        <p:par>
                          <p:cTn id="18" fill="hold">
                            <p:stCondLst>
                              <p:cond delay="750"/>
                            </p:stCondLst>
                            <p:childTnLst>
                              <p:par>
                                <p:cTn id="19" presetID="12" presetClass="entr" presetSubtype="4"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250"/>
                                        <p:tgtEl>
                                          <p:spTgt spid="55"/>
                                        </p:tgtEl>
                                        <p:attrNameLst>
                                          <p:attrName>ppt_y</p:attrName>
                                        </p:attrNameLst>
                                      </p:cBhvr>
                                      <p:tavLst>
                                        <p:tav tm="0">
                                          <p:val>
                                            <p:strVal val="#ppt_y+#ppt_h*1.125000"/>
                                          </p:val>
                                        </p:tav>
                                        <p:tav tm="100000">
                                          <p:val>
                                            <p:strVal val="#ppt_y"/>
                                          </p:val>
                                        </p:tav>
                                      </p:tavLst>
                                    </p:anim>
                                    <p:animEffect transition="in" filter="wipe(up)">
                                      <p:cBhvr>
                                        <p:cTn id="22" dur="250"/>
                                        <p:tgtEl>
                                          <p:spTgt spid="55"/>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p:tgtEl>
                                          <p:spTgt spid="20"/>
                                        </p:tgtEl>
                                        <p:attrNameLst>
                                          <p:attrName>ppt_y</p:attrName>
                                        </p:attrNameLst>
                                      </p:cBhvr>
                                      <p:tavLst>
                                        <p:tav tm="0">
                                          <p:val>
                                            <p:strVal val="#ppt_y+#ppt_h*1.125000"/>
                                          </p:val>
                                        </p:tav>
                                        <p:tav tm="100000">
                                          <p:val>
                                            <p:strVal val="#ppt_y"/>
                                          </p:val>
                                        </p:tav>
                                      </p:tavLst>
                                    </p:anim>
                                    <p:animEffect transition="in" filter="wipe(up)">
                                      <p:cBhvr>
                                        <p:cTn id="27" dur="250"/>
                                        <p:tgtEl>
                                          <p:spTgt spid="20"/>
                                        </p:tgtEl>
                                      </p:cBhvr>
                                    </p:animEffect>
                                  </p:childTnLst>
                                </p:cTn>
                              </p:par>
                            </p:childTnLst>
                          </p:cTn>
                        </p:par>
                        <p:par>
                          <p:cTn id="28" fill="hold">
                            <p:stCondLst>
                              <p:cond delay="1250"/>
                            </p:stCondLst>
                            <p:childTnLst>
                              <p:par>
                                <p:cTn id="29" presetID="12" presetClass="entr" presetSubtype="4"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50"/>
                                        <p:tgtEl>
                                          <p:spTgt spid="25"/>
                                        </p:tgtEl>
                                        <p:attrNameLst>
                                          <p:attrName>ppt_y</p:attrName>
                                        </p:attrNameLst>
                                      </p:cBhvr>
                                      <p:tavLst>
                                        <p:tav tm="0">
                                          <p:val>
                                            <p:strVal val="#ppt_y+#ppt_h*1.125000"/>
                                          </p:val>
                                        </p:tav>
                                        <p:tav tm="100000">
                                          <p:val>
                                            <p:strVal val="#ppt_y"/>
                                          </p:val>
                                        </p:tav>
                                      </p:tavLst>
                                    </p:anim>
                                    <p:animEffect transition="in" filter="wipe(up)">
                                      <p:cBhvr>
                                        <p:cTn id="32" dur="250"/>
                                        <p:tgtEl>
                                          <p:spTgt spid="25"/>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up)">
                                      <p:cBhvr>
                                        <p:cTn id="36" dur="500"/>
                                        <p:tgtEl>
                                          <p:spTgt spid="35"/>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up)">
                                      <p:cBhvr>
                                        <p:cTn id="40" dur="500"/>
                                        <p:tgtEl>
                                          <p:spTgt spid="30"/>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up)">
                                      <p:cBhvr>
                                        <p:cTn id="44" dur="500"/>
                                        <p:tgtEl>
                                          <p:spTgt spid="45"/>
                                        </p:tgtEl>
                                      </p:cBhvr>
                                    </p:animEffect>
                                  </p:childTnLst>
                                </p:cTn>
                              </p:par>
                            </p:childTnLst>
                          </p:cTn>
                        </p:par>
                        <p:par>
                          <p:cTn id="45" fill="hold">
                            <p:stCondLst>
                              <p:cond delay="3000"/>
                            </p:stCondLst>
                            <p:childTnLst>
                              <p:par>
                                <p:cTn id="46" presetID="22" presetClass="entr" presetSubtype="1"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up)">
                                      <p:cBhvr>
                                        <p:cTn id="4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行业前景</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INDUSTRY OUTLOOK</a:t>
            </a:r>
            <a:endParaRPr lang="zh-CN" altLang="en-US" sz="1600" dirty="0">
              <a:solidFill>
                <a:srgbClr val="C00000"/>
              </a:solidFill>
              <a:latin typeface="微软雅黑" pitchFamily="34" charset="-122"/>
              <a:ea typeface="微软雅黑" pitchFamily="34" charset="-122"/>
            </a:endParaRPr>
          </a:p>
        </p:txBody>
      </p:sp>
      <p:grpSp>
        <p:nvGrpSpPr>
          <p:cNvPr id="4" name="组合 3"/>
          <p:cNvGrpSpPr/>
          <p:nvPr/>
        </p:nvGrpSpPr>
        <p:grpSpPr>
          <a:xfrm>
            <a:off x="1615310" y="1139364"/>
            <a:ext cx="8765819" cy="1780928"/>
            <a:chOff x="4471835" y="2012360"/>
            <a:chExt cx="8765819" cy="1780928"/>
          </a:xfrm>
        </p:grpSpPr>
        <p:sp>
          <p:nvSpPr>
            <p:cNvPr id="5"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6" name="圆角矩形 5"/>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1</a:t>
              </a:r>
              <a:endParaRPr lang="zh-CN" altLang="en-US" sz="2800" dirty="0">
                <a:solidFill>
                  <a:schemeClr val="bg1"/>
                </a:solidFill>
                <a:latin typeface="Impact" panose="020B0806030902050204" pitchFamily="34" charset="0"/>
              </a:endParaRPr>
            </a:p>
          </p:txBody>
        </p:sp>
        <p:sp>
          <p:nvSpPr>
            <p:cNvPr id="11"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615310" y="2920292"/>
            <a:ext cx="8765819" cy="1780928"/>
            <a:chOff x="4471835" y="2012360"/>
            <a:chExt cx="8765819" cy="1780928"/>
          </a:xfrm>
        </p:grpSpPr>
        <p:sp>
          <p:nvSpPr>
            <p:cNvPr id="14"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15" name="圆角矩形 14"/>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2</a:t>
              </a:r>
              <a:endParaRPr lang="zh-CN" altLang="en-US" sz="2800" dirty="0">
                <a:solidFill>
                  <a:schemeClr val="bg1"/>
                </a:solidFill>
                <a:latin typeface="Impact" panose="020B0806030902050204" pitchFamily="34" charset="0"/>
              </a:endParaRPr>
            </a:p>
          </p:txBody>
        </p:sp>
        <p:sp>
          <p:nvSpPr>
            <p:cNvPr id="19"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15310" y="4670603"/>
            <a:ext cx="8765819" cy="1780928"/>
            <a:chOff x="4471835" y="2012360"/>
            <a:chExt cx="8765819" cy="1780928"/>
          </a:xfrm>
        </p:grpSpPr>
        <p:sp>
          <p:nvSpPr>
            <p:cNvPr id="21" name="Rectangle 32"/>
            <p:cNvSpPr>
              <a:spLocks noChangeArrowheads="1"/>
            </p:cNvSpPr>
            <p:nvPr/>
          </p:nvSpPr>
          <p:spPr bwMode="auto">
            <a:xfrm flipH="1">
              <a:off x="4471835" y="3480147"/>
              <a:ext cx="3988596"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0">
                <a:ea typeface="华文细黑" pitchFamily="2" charset="-122"/>
              </a:endParaRPr>
            </a:p>
          </p:txBody>
        </p:sp>
        <p:sp>
          <p:nvSpPr>
            <p:cNvPr id="22" name="圆角矩形 21"/>
            <p:cNvSpPr/>
            <p:nvPr/>
          </p:nvSpPr>
          <p:spPr>
            <a:xfrm>
              <a:off x="4471836" y="2492896"/>
              <a:ext cx="8765818" cy="1080120"/>
            </a:xfrm>
            <a:prstGeom prst="roundRect">
              <a:avLst>
                <a:gd name="adj" fmla="val 9840"/>
              </a:avLst>
            </a:prstGeom>
            <a:gradFill flip="none" rotWithShape="1">
              <a:gsLst>
                <a:gs pos="51000">
                  <a:srgbClr val="C9CBC8"/>
                </a:gs>
                <a:gs pos="50000">
                  <a:srgbClr val="FCFCFC"/>
                </a:gs>
              </a:gsLst>
              <a:lin ang="5400000" scaled="0"/>
              <a:tileRect/>
            </a:gra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4"/>
            <p:cNvSpPr/>
            <p:nvPr/>
          </p:nvSpPr>
          <p:spPr>
            <a:xfrm>
              <a:off x="4716016" y="2012360"/>
              <a:ext cx="1152128" cy="576064"/>
            </a:xfrm>
            <a:custGeom>
              <a:avLst/>
              <a:gdLst/>
              <a:ahLst/>
              <a:cxnLst/>
              <a:rect l="l" t="t" r="r" b="b"/>
              <a:pathLst>
                <a:path w="1152128" h="576064">
                  <a:moveTo>
                    <a:pt x="576064" y="0"/>
                  </a:moveTo>
                  <a:cubicBezTo>
                    <a:pt x="894215" y="0"/>
                    <a:pt x="1152128" y="257913"/>
                    <a:pt x="1152128" y="576064"/>
                  </a:cubicBezTo>
                  <a:lnTo>
                    <a:pt x="0" y="576064"/>
                  </a:lnTo>
                  <a:cubicBezTo>
                    <a:pt x="0" y="257913"/>
                    <a:pt x="257913" y="0"/>
                    <a:pt x="576064" y="0"/>
                  </a:cubicBezTo>
                  <a:close/>
                </a:path>
              </a:pathLst>
            </a:custGeom>
            <a:solidFill>
              <a:schemeClr val="tx1"/>
            </a:solidFill>
            <a:ln w="3175">
              <a:gradFill flip="none" rotWithShape="1">
                <a:gsLst>
                  <a:gs pos="0">
                    <a:srgbClr val="FCFDFD"/>
                  </a:gs>
                  <a:gs pos="100000">
                    <a:srgbClr val="CFD4D0"/>
                  </a:gs>
                </a:gsLst>
                <a:lin ang="8100000" scaled="1"/>
                <a:tileRect/>
              </a:gradFill>
            </a:ln>
            <a:effectLst>
              <a:outerShdw blurRad="1651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680022" y="2516415"/>
              <a:ext cx="1224116" cy="100817"/>
            </a:xfrm>
            <a:prstGeom prst="roundRect">
              <a:avLst>
                <a:gd name="adj" fmla="val 50000"/>
              </a:avLst>
            </a:prstGeom>
            <a:gradFill>
              <a:gsLst>
                <a:gs pos="0">
                  <a:schemeClr val="tx1">
                    <a:alpha val="0"/>
                  </a:schemeClr>
                </a:gs>
                <a:gs pos="100000">
                  <a:schemeClr val="tx1">
                    <a:alpha val="5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68"/>
            <p:cNvSpPr txBox="1"/>
            <p:nvPr/>
          </p:nvSpPr>
          <p:spPr>
            <a:xfrm>
              <a:off x="4747141" y="2094344"/>
              <a:ext cx="1152128"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3</a:t>
              </a:r>
              <a:endParaRPr lang="zh-CN" altLang="en-US" sz="2800" dirty="0">
                <a:solidFill>
                  <a:schemeClr val="bg1"/>
                </a:solidFill>
                <a:latin typeface="Impact" panose="020B0806030902050204" pitchFamily="34" charset="0"/>
              </a:endParaRPr>
            </a:p>
          </p:txBody>
        </p:sp>
        <p:sp>
          <p:nvSpPr>
            <p:cNvPr id="26" name="TextBox 70"/>
            <p:cNvSpPr txBox="1"/>
            <p:nvPr/>
          </p:nvSpPr>
          <p:spPr>
            <a:xfrm>
              <a:off x="4716016" y="2544100"/>
              <a:ext cx="8373721" cy="124918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发展</a:t>
              </a:r>
              <a:r>
                <a:rPr lang="zh-CN" altLang="en-US" sz="2000" b="1" dirty="0" smtClean="0">
                  <a:solidFill>
                    <a:srgbClr val="C00000"/>
                  </a:solidFill>
                  <a:latin typeface="微软雅黑" panose="020B0503020204020204" pitchFamily="34" charset="-122"/>
                  <a:ea typeface="微软雅黑" panose="020B0503020204020204" pitchFamily="34" charset="-122"/>
                </a:rPr>
                <a:t>趋势</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单击</a:t>
              </a:r>
              <a:r>
                <a:rPr lang="zh-CN" altLang="en-US" sz="1600" dirty="0">
                  <a:latin typeface="微软雅黑" panose="020B0503020204020204" pitchFamily="34" charset="-122"/>
                  <a:ea typeface="微软雅黑" panose="020B0503020204020204" pitchFamily="34" charset="-122"/>
                </a:rPr>
                <a:t>此处添加文本单击此处添加文本单击此处添加文本单击此处添加</a:t>
              </a:r>
              <a:r>
                <a:rPr lang="zh-CN" altLang="en-US" sz="1600" dirty="0" smtClean="0">
                  <a:latin typeface="微软雅黑" panose="020B0503020204020204" pitchFamily="34" charset="-122"/>
                  <a:ea typeface="微软雅黑" panose="020B0503020204020204" pitchFamily="34" charset="-122"/>
                </a:rPr>
                <a:t>文         本</a:t>
              </a: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文本单击</a:t>
              </a:r>
              <a:r>
                <a:rPr lang="zh-CN" altLang="en-US" sz="1600" dirty="0">
                  <a:latin typeface="微软雅黑" panose="020B0503020204020204" pitchFamily="34" charset="-122"/>
                  <a:ea typeface="微软雅黑" panose="020B0503020204020204" pitchFamily="34" charset="-122"/>
                </a:rPr>
                <a:t>此处添加文本单击此处添加文本</a:t>
              </a:r>
            </a:p>
            <a:p>
              <a:pPr>
                <a:lnSpc>
                  <a:spcPct val="150000"/>
                </a:lnSpc>
              </a:pPr>
              <a:endParaRPr lang="zh-CN" altLang="en-US" sz="16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727243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竞争对手分析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COMPETITOR ANALYSLS</a:t>
            </a:r>
            <a:endParaRPr lang="zh-CN" altLang="en-US" sz="1600" dirty="0">
              <a:solidFill>
                <a:srgbClr val="C00000"/>
              </a:solidFill>
              <a:latin typeface="微软雅黑" pitchFamily="34" charset="-122"/>
              <a:ea typeface="微软雅黑" pitchFamily="34" charset="-122"/>
            </a:endParaRPr>
          </a:p>
        </p:txBody>
      </p:sp>
      <p:sp>
        <p:nvSpPr>
          <p:cNvPr id="46" name="空心弧 45"/>
          <p:cNvSpPr/>
          <p:nvPr/>
        </p:nvSpPr>
        <p:spPr>
          <a:xfrm rot="5400000">
            <a:off x="514702" y="1875805"/>
            <a:ext cx="4190637" cy="3899619"/>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anchor="ctr"/>
          <a:lstStyle/>
          <a:p>
            <a:pPr algn="ct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7" name="直接连接符 46"/>
          <p:cNvCxnSpPr/>
          <p:nvPr/>
        </p:nvCxnSpPr>
        <p:spPr bwMode="auto">
          <a:xfrm>
            <a:off x="3422570" y="198944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auto">
          <a:xfrm>
            <a:off x="3488766" y="571029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bwMode="auto">
          <a:xfrm>
            <a:off x="4584729" y="325124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76" idx="2"/>
          </p:cNvCxnSpPr>
          <p:nvPr/>
        </p:nvCxnSpPr>
        <p:spPr bwMode="auto">
          <a:xfrm>
            <a:off x="4392084" y="456457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615177" y="1515641"/>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处于起步阶段</a:t>
            </a:r>
          </a:p>
        </p:txBody>
      </p:sp>
      <p:sp>
        <p:nvSpPr>
          <p:cNvPr id="52" name="矩形 47"/>
          <p:cNvSpPr>
            <a:spLocks noChangeArrowheads="1"/>
          </p:cNvSpPr>
          <p:nvPr/>
        </p:nvSpPr>
        <p:spPr bwMode="auto">
          <a:xfrm>
            <a:off x="6576053" y="1825945"/>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smtClean="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grpSp>
        <p:nvGrpSpPr>
          <p:cNvPr id="53" name="组合 52"/>
          <p:cNvGrpSpPr>
            <a:grpSpLocks/>
          </p:cNvGrpSpPr>
          <p:nvPr/>
        </p:nvGrpSpPr>
        <p:grpSpPr bwMode="auto">
          <a:xfrm>
            <a:off x="800432" y="2316636"/>
            <a:ext cx="3012857" cy="3012857"/>
            <a:chOff x="1103084" y="2155824"/>
            <a:chExt cx="3176815" cy="3176815"/>
          </a:xfrm>
        </p:grpSpPr>
        <p:sp>
          <p:nvSpPr>
            <p:cNvPr id="54" name="椭圆 53"/>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椭圆 54"/>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6" name="椭圆 55"/>
          <p:cNvSpPr/>
          <p:nvPr/>
        </p:nvSpPr>
        <p:spPr>
          <a:xfrm>
            <a:off x="3119669" y="1700808"/>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1</a:t>
            </a:r>
            <a:endParaRPr lang="zh-CN" altLang="en-US" sz="2400" dirty="0">
              <a:solidFill>
                <a:prstClr val="white"/>
              </a:solidFill>
            </a:endParaRPr>
          </a:p>
        </p:txBody>
      </p:sp>
      <p:sp>
        <p:nvSpPr>
          <p:cNvPr id="57" name="椭圆 56"/>
          <p:cNvSpPr/>
          <p:nvPr/>
        </p:nvSpPr>
        <p:spPr>
          <a:xfrm>
            <a:off x="4175787" y="2982037"/>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2</a:t>
            </a:r>
            <a:endParaRPr lang="zh-CN" altLang="en-US" sz="2400" dirty="0">
              <a:solidFill>
                <a:prstClr val="white"/>
              </a:solidFill>
            </a:endParaRPr>
          </a:p>
        </p:txBody>
      </p:sp>
      <p:sp>
        <p:nvSpPr>
          <p:cNvPr id="58" name="椭圆 57"/>
          <p:cNvSpPr/>
          <p:nvPr/>
        </p:nvSpPr>
        <p:spPr>
          <a:xfrm>
            <a:off x="4147867" y="4291895"/>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3</a:t>
            </a:r>
            <a:endParaRPr lang="zh-CN" altLang="en-US" sz="2400" dirty="0">
              <a:solidFill>
                <a:prstClr val="white"/>
              </a:solidFill>
            </a:endParaRPr>
          </a:p>
        </p:txBody>
      </p:sp>
      <p:sp>
        <p:nvSpPr>
          <p:cNvPr id="59" name="椭圆 58"/>
          <p:cNvSpPr/>
          <p:nvPr/>
        </p:nvSpPr>
        <p:spPr>
          <a:xfrm>
            <a:off x="3119669" y="5425503"/>
            <a:ext cx="497747" cy="49774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4</a:t>
            </a:r>
            <a:endParaRPr lang="zh-CN" altLang="en-US" sz="2400" dirty="0">
              <a:solidFill>
                <a:prstClr val="white"/>
              </a:solidFill>
            </a:endParaRPr>
          </a:p>
        </p:txBody>
      </p:sp>
      <p:grpSp>
        <p:nvGrpSpPr>
          <p:cNvPr id="60" name="组合 59"/>
          <p:cNvGrpSpPr/>
          <p:nvPr/>
        </p:nvGrpSpPr>
        <p:grpSpPr>
          <a:xfrm>
            <a:off x="5319507" y="1419629"/>
            <a:ext cx="1145275" cy="1145275"/>
            <a:chOff x="3989630" y="984316"/>
            <a:chExt cx="858956" cy="858956"/>
          </a:xfrm>
        </p:grpSpPr>
        <p:grpSp>
          <p:nvGrpSpPr>
            <p:cNvPr id="61" name="组合 60"/>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grpSp>
          <p:nvGrpSpPr>
            <p:cNvPr id="62" name="组合 54"/>
            <p:cNvGrpSpPr>
              <a:grpSpLocks noChangeAspect="1"/>
            </p:cNvGrpSpPr>
            <p:nvPr/>
          </p:nvGrpSpPr>
          <p:grpSpPr bwMode="auto">
            <a:xfrm>
              <a:off x="4230408" y="1145668"/>
              <a:ext cx="389996" cy="469766"/>
              <a:chOff x="3452849" y="2667439"/>
              <a:chExt cx="239345" cy="288607"/>
            </a:xfrm>
          </p:grpSpPr>
          <p:sp>
            <p:nvSpPr>
              <p:cNvPr id="63"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7" name="组合 66"/>
          <p:cNvGrpSpPr/>
          <p:nvPr/>
        </p:nvGrpSpPr>
        <p:grpSpPr>
          <a:xfrm>
            <a:off x="6246283" y="2597787"/>
            <a:ext cx="1145275" cy="1145275"/>
            <a:chOff x="4684712" y="1948340"/>
            <a:chExt cx="858956" cy="858956"/>
          </a:xfrm>
        </p:grpSpPr>
        <p:grpSp>
          <p:nvGrpSpPr>
            <p:cNvPr id="68" name="组合 67"/>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71" name="椭圆 7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69"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6288021" y="3991937"/>
            <a:ext cx="1145275" cy="1145275"/>
            <a:chOff x="4716016" y="2993953"/>
            <a:chExt cx="858956" cy="858956"/>
          </a:xfrm>
        </p:grpSpPr>
        <p:grpSp>
          <p:nvGrpSpPr>
            <p:cNvPr id="73" name="组合 72"/>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76" name="椭圆 7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4"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7" name="组合 76"/>
          <p:cNvGrpSpPr/>
          <p:nvPr/>
        </p:nvGrpSpPr>
        <p:grpSpPr>
          <a:xfrm>
            <a:off x="5329128" y="5152848"/>
            <a:ext cx="1145275" cy="1145275"/>
            <a:chOff x="3996846" y="3864636"/>
            <a:chExt cx="858956" cy="858956"/>
          </a:xfrm>
        </p:grpSpPr>
        <p:grpSp>
          <p:nvGrpSpPr>
            <p:cNvPr id="78" name="组合 77"/>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9"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62560" tIns="81280" rIns="162560" bIns="81280"/>
            <a:lstStyle/>
            <a:p>
              <a:pPr defTabSz="1219079">
                <a:defRPr/>
              </a:pPr>
              <a:endParaRPr lang="zh-CN" altLang="en-US" sz="3319">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2" name="矩形 81"/>
          <p:cNvSpPr/>
          <p:nvPr/>
        </p:nvSpPr>
        <p:spPr>
          <a:xfrm>
            <a:off x="7479273" y="2662754"/>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整体规模较小</a:t>
            </a:r>
          </a:p>
        </p:txBody>
      </p:sp>
      <p:sp>
        <p:nvSpPr>
          <p:cNvPr id="83" name="矩形 47"/>
          <p:cNvSpPr>
            <a:spLocks noChangeArrowheads="1"/>
          </p:cNvSpPr>
          <p:nvPr/>
        </p:nvSpPr>
        <p:spPr bwMode="auto">
          <a:xfrm>
            <a:off x="7440149" y="2973058"/>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84" name="矩形 83"/>
          <p:cNvSpPr/>
          <p:nvPr/>
        </p:nvSpPr>
        <p:spPr>
          <a:xfrm>
            <a:off x="7578684" y="4037387"/>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市场占有率低</a:t>
            </a:r>
          </a:p>
        </p:txBody>
      </p:sp>
      <p:sp>
        <p:nvSpPr>
          <p:cNvPr id="85" name="矩形 47"/>
          <p:cNvSpPr>
            <a:spLocks noChangeArrowheads="1"/>
          </p:cNvSpPr>
          <p:nvPr/>
        </p:nvSpPr>
        <p:spPr bwMode="auto">
          <a:xfrm>
            <a:off x="7539560" y="4347691"/>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
        <p:nvSpPr>
          <p:cNvPr id="86" name="矩形 85"/>
          <p:cNvSpPr/>
          <p:nvPr/>
        </p:nvSpPr>
        <p:spPr>
          <a:xfrm>
            <a:off x="6678690" y="5296613"/>
            <a:ext cx="1785080"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itchFamily="34" charset="-122"/>
                <a:ea typeface="微软雅黑" pitchFamily="34" charset="-122"/>
              </a:rPr>
              <a:t>市场认知度低</a:t>
            </a:r>
          </a:p>
        </p:txBody>
      </p:sp>
      <p:sp>
        <p:nvSpPr>
          <p:cNvPr id="87" name="矩形 47"/>
          <p:cNvSpPr>
            <a:spLocks noChangeArrowheads="1"/>
          </p:cNvSpPr>
          <p:nvPr/>
        </p:nvSpPr>
        <p:spPr bwMode="auto">
          <a:xfrm>
            <a:off x="6639567" y="5606917"/>
            <a:ext cx="4057651" cy="738525"/>
          </a:xfrm>
          <a:prstGeom prst="rect">
            <a:avLst/>
          </a:prstGeom>
          <a:noFill/>
          <a:ln>
            <a:noFill/>
          </a:ln>
          <a:extLst/>
        </p:spPr>
        <p:txBody>
          <a:bodyPr lIns="121908" tIns="60955" rIns="121908"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base">
              <a:lnSpc>
                <a:spcPct val="150000"/>
              </a:lnSpc>
              <a:spcAft>
                <a:spcPct val="0"/>
              </a:spcAft>
              <a:buFont typeface="Arial" charset="0"/>
              <a:buNone/>
            </a:pPr>
            <a:r>
              <a:rPr lang="zh-CN" altLang="en-US" sz="1333" dirty="0">
                <a:solidFill>
                  <a:prstClr val="black"/>
                </a:solidFill>
              </a:rPr>
              <a:t>点击输入简要文字内容，文字内容需概括精炼，不用多余的文字修饰，言简意赅的说明该项内容。</a:t>
            </a:r>
            <a:endParaRPr lang="en-US" altLang="zh-CN" sz="1333" dirty="0">
              <a:solidFill>
                <a:prstClr val="black"/>
              </a:solidFill>
            </a:endParaRPr>
          </a:p>
        </p:txBody>
      </p:sp>
    </p:spTree>
    <p:extLst>
      <p:ext uri="{BB962C8B-B14F-4D97-AF65-F5344CB8AC3E}">
        <p14:creationId xmlns:p14="http://schemas.microsoft.com/office/powerpoint/2010/main" val="2325843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ppt_w</p:attrName>
                                            </p:attrNameLst>
                                          </p:cBhvr>
                                          <p:tavLst>
                                            <p:tav tm="0">
                                              <p:val>
                                                <p:fltVal val="0"/>
                                              </p:val>
                                            </p:tav>
                                            <p:tav tm="100000">
                                              <p:val>
                                                <p:strVal val="#ppt_w"/>
                                              </p:val>
                                            </p:tav>
                                          </p:tavLst>
                                        </p:anim>
                                        <p:anim calcmode="lin" valueType="num">
                                          <p:cBhvr>
                                            <p:cTn id="17" dur="400" fill="hold"/>
                                            <p:tgtEl>
                                              <p:spTgt spid="53"/>
                                            </p:tgtEl>
                                            <p:attrNameLst>
                                              <p:attrName>ppt_h</p:attrName>
                                            </p:attrNameLst>
                                          </p:cBhvr>
                                          <p:tavLst>
                                            <p:tav tm="0">
                                              <p:val>
                                                <p:fltVal val="0"/>
                                              </p:val>
                                            </p:tav>
                                            <p:tav tm="100000">
                                              <p:val>
                                                <p:strVal val="#ppt_h"/>
                                              </p:val>
                                            </p:tav>
                                          </p:tavLst>
                                        </p:anim>
                                        <p:animEffect transition="in" filter="fade">
                                          <p:cBhvr>
                                            <p:cTn id="18" dur="400"/>
                                            <p:tgtEl>
                                              <p:spTgt spid="53"/>
                                            </p:tgtEl>
                                          </p:cBhvr>
                                        </p:animEffect>
                                      </p:childTnLst>
                                    </p:cTn>
                                  </p:par>
                                </p:childTnLst>
                              </p:cTn>
                            </p:par>
                            <p:par>
                              <p:cTn id="19" fill="hold">
                                <p:stCondLst>
                                  <p:cond delay="1150"/>
                                </p:stCondLst>
                                <p:childTnLst>
                                  <p:par>
                                    <p:cTn id="20" presetID="2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350"/>
                                            <p:tgtEl>
                                              <p:spTgt spid="4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500"/>
                                </p:stCondLst>
                                <p:childTnLst>
                                  <p:par>
                                    <p:cTn id="34" presetID="2" presetClass="entr" presetSubtype="2" fill="hold" nodeType="afterEffect" p14:presetBounceEnd="40000">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14:bounceEnd="40000">
                                          <p:cBhvr additive="base">
                                            <p:cTn id="36" dur="500" fill="hold"/>
                                            <p:tgtEl>
                                              <p:spTgt spid="60"/>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250"/>
                                </p:stCondLst>
                                <p:childTnLst>
                                  <p:par>
                                    <p:cTn id="51" presetID="22" presetClass="entr" presetSubtype="8"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par>
                              <p:cTn id="54" fill="hold">
                                <p:stCondLst>
                                  <p:cond delay="4750"/>
                                </p:stCondLst>
                                <p:childTnLst>
                                  <p:par>
                                    <p:cTn id="55" presetID="2" presetClass="entr" presetSubtype="2" fill="hold" nodeType="afterEffect" p14:presetBounceEnd="40000">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14:bounceEnd="40000">
                                          <p:cBhvr additive="base">
                                            <p:cTn id="57" dur="500" fill="hold"/>
                                            <p:tgtEl>
                                              <p:spTgt spid="67"/>
                                            </p:tgtEl>
                                            <p:attrNameLst>
                                              <p:attrName>ppt_x</p:attrName>
                                            </p:attrNameLst>
                                          </p:cBhvr>
                                          <p:tavLst>
                                            <p:tav tm="0">
                                              <p:val>
                                                <p:strVal val="1+#ppt_w/2"/>
                                              </p:val>
                                            </p:tav>
                                            <p:tav tm="100000">
                                              <p:val>
                                                <p:strVal val="#ppt_x"/>
                                              </p:val>
                                            </p:tav>
                                          </p:tavLst>
                                        </p:anim>
                                        <p:anim calcmode="lin" valueType="num" p14:bounceEnd="40000">
                                          <p:cBhvr additive="base">
                                            <p:cTn id="58" dur="5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8"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500"/>
                                            <p:tgtEl>
                                              <p:spTgt spid="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wipe(left)">
                                          <p:cBhvr>
                                            <p:cTn id="65" dur="500"/>
                                            <p:tgtEl>
                                              <p:spTgt spid="83"/>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childTnLst>
                              </p:cTn>
                            </p:par>
                            <p:par>
                              <p:cTn id="71" fill="hold">
                                <p:stCondLst>
                                  <p:cond delay="6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childTnLst>
                              </p:cTn>
                            </p:par>
                            <p:par>
                              <p:cTn id="75" fill="hold">
                                <p:stCondLst>
                                  <p:cond delay="7000"/>
                                </p:stCondLst>
                                <p:childTnLst>
                                  <p:par>
                                    <p:cTn id="76" presetID="2" presetClass="entr" presetSubtype="2" fill="hold" nodeType="afterEffect" p14:presetBounceEnd="40000">
                                      <p:stCondLst>
                                        <p:cond delay="0"/>
                                      </p:stCondLst>
                                      <p:childTnLst>
                                        <p:set>
                                          <p:cBhvr>
                                            <p:cTn id="77" dur="1" fill="hold">
                                              <p:stCondLst>
                                                <p:cond delay="0"/>
                                              </p:stCondLst>
                                            </p:cTn>
                                            <p:tgtEl>
                                              <p:spTgt spid="72"/>
                                            </p:tgtEl>
                                            <p:attrNameLst>
                                              <p:attrName>style.visibility</p:attrName>
                                            </p:attrNameLst>
                                          </p:cBhvr>
                                          <p:to>
                                            <p:strVal val="visible"/>
                                          </p:to>
                                        </p:set>
                                        <p:anim calcmode="lin" valueType="num" p14:bounceEnd="40000">
                                          <p:cBhvr additive="base">
                                            <p:cTn id="78"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79" dur="500" fill="hold"/>
                                            <p:tgtEl>
                                              <p:spTgt spid="72"/>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wipe(left)">
                                          <p:cBhvr>
                                            <p:cTn id="83" dur="500"/>
                                            <p:tgtEl>
                                              <p:spTgt spid="8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left)">
                                          <p:cBhvr>
                                            <p:cTn id="86" dur="500"/>
                                            <p:tgtEl>
                                              <p:spTgt spid="85"/>
                                            </p:tgtEl>
                                          </p:cBhvr>
                                        </p:animEffect>
                                      </p:childTnLst>
                                    </p:cTn>
                                  </p:par>
                                  <p:par>
                                    <p:cTn id="87" presetID="53" presetClass="entr" presetSubtype="16" fill="hold" grpId="0" nodeType="withEffect">
                                      <p:stCondLst>
                                        <p:cond delay="750"/>
                                      </p:stCondLst>
                                      <p:childTnLst>
                                        <p:set>
                                          <p:cBhvr>
                                            <p:cTn id="88" dur="1" fill="hold">
                                              <p:stCondLst>
                                                <p:cond delay="0"/>
                                              </p:stCondLst>
                                            </p:cTn>
                                            <p:tgtEl>
                                              <p:spTgt spid="59"/>
                                            </p:tgtEl>
                                            <p:attrNameLst>
                                              <p:attrName>style.visibility</p:attrName>
                                            </p:attrNameLst>
                                          </p:cBhvr>
                                          <p:to>
                                            <p:strVal val="visible"/>
                                          </p:to>
                                        </p:set>
                                        <p:anim calcmode="lin" valueType="num">
                                          <p:cBhvr>
                                            <p:cTn id="89" dur="500" fill="hold"/>
                                            <p:tgtEl>
                                              <p:spTgt spid="59"/>
                                            </p:tgtEl>
                                            <p:attrNameLst>
                                              <p:attrName>ppt_w</p:attrName>
                                            </p:attrNameLst>
                                          </p:cBhvr>
                                          <p:tavLst>
                                            <p:tav tm="0">
                                              <p:val>
                                                <p:fltVal val="0"/>
                                              </p:val>
                                            </p:tav>
                                            <p:tav tm="100000">
                                              <p:val>
                                                <p:strVal val="#ppt_w"/>
                                              </p:val>
                                            </p:tav>
                                          </p:tavLst>
                                        </p:anim>
                                        <p:anim calcmode="lin" valueType="num">
                                          <p:cBhvr>
                                            <p:cTn id="90" dur="500" fill="hold"/>
                                            <p:tgtEl>
                                              <p:spTgt spid="59"/>
                                            </p:tgtEl>
                                            <p:attrNameLst>
                                              <p:attrName>ppt_h</p:attrName>
                                            </p:attrNameLst>
                                          </p:cBhvr>
                                          <p:tavLst>
                                            <p:tav tm="0">
                                              <p:val>
                                                <p:fltVal val="0"/>
                                              </p:val>
                                            </p:tav>
                                            <p:tav tm="100000">
                                              <p:val>
                                                <p:strVal val="#ppt_h"/>
                                              </p:val>
                                            </p:tav>
                                          </p:tavLst>
                                        </p:anim>
                                        <p:animEffect transition="in" filter="fade">
                                          <p:cBhvr>
                                            <p:cTn id="91" dur="500"/>
                                            <p:tgtEl>
                                              <p:spTgt spid="59"/>
                                            </p:tgtEl>
                                          </p:cBhvr>
                                        </p:animEffect>
                                      </p:childTnLst>
                                    </p:cTn>
                                  </p:par>
                                </p:childTnLst>
                              </p:cTn>
                            </p:par>
                            <p:par>
                              <p:cTn id="92" fill="hold">
                                <p:stCondLst>
                                  <p:cond delay="8750"/>
                                </p:stCondLst>
                                <p:childTnLst>
                                  <p:par>
                                    <p:cTn id="93" presetID="22" presetClass="entr" presetSubtype="8" fill="hold"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wipe(left)">
                                          <p:cBhvr>
                                            <p:cTn id="95" dur="500"/>
                                            <p:tgtEl>
                                              <p:spTgt spid="48"/>
                                            </p:tgtEl>
                                          </p:cBhvr>
                                        </p:animEffect>
                                      </p:childTnLst>
                                    </p:cTn>
                                  </p:par>
                                </p:childTnLst>
                              </p:cTn>
                            </p:par>
                            <p:par>
                              <p:cTn id="96" fill="hold">
                                <p:stCondLst>
                                  <p:cond delay="9250"/>
                                </p:stCondLst>
                                <p:childTnLst>
                                  <p:par>
                                    <p:cTn id="97" presetID="2" presetClass="entr" presetSubtype="2" fill="hold" nodeType="afterEffect" p14:presetBounceEnd="40000">
                                      <p:stCondLst>
                                        <p:cond delay="0"/>
                                      </p:stCondLst>
                                      <p:childTnLst>
                                        <p:set>
                                          <p:cBhvr>
                                            <p:cTn id="98" dur="1" fill="hold">
                                              <p:stCondLst>
                                                <p:cond delay="0"/>
                                              </p:stCondLst>
                                            </p:cTn>
                                            <p:tgtEl>
                                              <p:spTgt spid="77"/>
                                            </p:tgtEl>
                                            <p:attrNameLst>
                                              <p:attrName>style.visibility</p:attrName>
                                            </p:attrNameLst>
                                          </p:cBhvr>
                                          <p:to>
                                            <p:strVal val="visible"/>
                                          </p:to>
                                        </p:set>
                                        <p:anim calcmode="lin" valueType="num" p14:bounceEnd="40000">
                                          <p:cBhvr additive="base">
                                            <p:cTn id="99" dur="500" fill="hold"/>
                                            <p:tgtEl>
                                              <p:spTgt spid="77"/>
                                            </p:tgtEl>
                                            <p:attrNameLst>
                                              <p:attrName>ppt_x</p:attrName>
                                            </p:attrNameLst>
                                          </p:cBhvr>
                                          <p:tavLst>
                                            <p:tav tm="0">
                                              <p:val>
                                                <p:strVal val="1+#ppt_w/2"/>
                                              </p:val>
                                            </p:tav>
                                            <p:tav tm="100000">
                                              <p:val>
                                                <p:strVal val="#ppt_x"/>
                                              </p:val>
                                            </p:tav>
                                          </p:tavLst>
                                        </p:anim>
                                        <p:anim calcmode="lin" valueType="num" p14:bounceEnd="40000">
                                          <p:cBhvr additive="base">
                                            <p:cTn id="100" dur="500" fill="hold"/>
                                            <p:tgtEl>
                                              <p:spTgt spid="77"/>
                                            </p:tgtEl>
                                            <p:attrNameLst>
                                              <p:attrName>ppt_y</p:attrName>
                                            </p:attrNameLst>
                                          </p:cBhvr>
                                          <p:tavLst>
                                            <p:tav tm="0">
                                              <p:val>
                                                <p:strVal val="#ppt_y"/>
                                              </p:val>
                                            </p:tav>
                                            <p:tav tm="100000">
                                              <p:val>
                                                <p:strVal val="#ppt_y"/>
                                              </p:val>
                                            </p:tav>
                                          </p:tavLst>
                                        </p:anim>
                                      </p:childTnLst>
                                    </p:cTn>
                                  </p:par>
                                </p:childTnLst>
                              </p:cTn>
                            </p:par>
                            <p:par>
                              <p:cTn id="101" fill="hold">
                                <p:stCondLst>
                                  <p:cond delay="9750"/>
                                </p:stCondLst>
                                <p:childTnLst>
                                  <p:par>
                                    <p:cTn id="102" presetID="22" presetClass="entr" presetSubtype="8"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wipe(left)">
                                          <p:cBhvr>
                                            <p:cTn id="104" dur="500"/>
                                            <p:tgtEl>
                                              <p:spTgt spid="8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1" grpId="0"/>
          <p:bldP spid="52" grpId="0"/>
          <p:bldP spid="56" grpId="0" animBg="1"/>
          <p:bldP spid="57" grpId="0" animBg="1"/>
          <p:bldP spid="58" grpId="0" animBg="1"/>
          <p:bldP spid="59" grpId="0" animBg="1"/>
          <p:bldP spid="82" grpId="0"/>
          <p:bldP spid="83" grpId="0"/>
          <p:bldP spid="84" grpId="0"/>
          <p:bldP spid="85" grpId="0"/>
          <p:bldP spid="86"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250"/>
                                      </p:stCondLst>
                                      <p:childTnLst>
                                        <p:set>
                                          <p:cBhvr>
                                            <p:cTn id="15" dur="1" fill="hold">
                                              <p:stCondLst>
                                                <p:cond delay="0"/>
                                              </p:stCondLst>
                                            </p:cTn>
                                            <p:tgtEl>
                                              <p:spTgt spid="53"/>
                                            </p:tgtEl>
                                            <p:attrNameLst>
                                              <p:attrName>style.visibility</p:attrName>
                                            </p:attrNameLst>
                                          </p:cBhvr>
                                          <p:to>
                                            <p:strVal val="visible"/>
                                          </p:to>
                                        </p:set>
                                        <p:anim calcmode="lin" valueType="num">
                                          <p:cBhvr>
                                            <p:cTn id="16" dur="400" fill="hold"/>
                                            <p:tgtEl>
                                              <p:spTgt spid="53"/>
                                            </p:tgtEl>
                                            <p:attrNameLst>
                                              <p:attrName>ppt_w</p:attrName>
                                            </p:attrNameLst>
                                          </p:cBhvr>
                                          <p:tavLst>
                                            <p:tav tm="0">
                                              <p:val>
                                                <p:fltVal val="0"/>
                                              </p:val>
                                            </p:tav>
                                            <p:tav tm="100000">
                                              <p:val>
                                                <p:strVal val="#ppt_w"/>
                                              </p:val>
                                            </p:tav>
                                          </p:tavLst>
                                        </p:anim>
                                        <p:anim calcmode="lin" valueType="num">
                                          <p:cBhvr>
                                            <p:cTn id="17" dur="400" fill="hold"/>
                                            <p:tgtEl>
                                              <p:spTgt spid="53"/>
                                            </p:tgtEl>
                                            <p:attrNameLst>
                                              <p:attrName>ppt_h</p:attrName>
                                            </p:attrNameLst>
                                          </p:cBhvr>
                                          <p:tavLst>
                                            <p:tav tm="0">
                                              <p:val>
                                                <p:fltVal val="0"/>
                                              </p:val>
                                            </p:tav>
                                            <p:tav tm="100000">
                                              <p:val>
                                                <p:strVal val="#ppt_h"/>
                                              </p:val>
                                            </p:tav>
                                          </p:tavLst>
                                        </p:anim>
                                        <p:animEffect transition="in" filter="fade">
                                          <p:cBhvr>
                                            <p:cTn id="18" dur="400"/>
                                            <p:tgtEl>
                                              <p:spTgt spid="53"/>
                                            </p:tgtEl>
                                          </p:cBhvr>
                                        </p:animEffect>
                                      </p:childTnLst>
                                    </p:cTn>
                                  </p:par>
                                </p:childTnLst>
                              </p:cTn>
                            </p:par>
                            <p:par>
                              <p:cTn id="19" fill="hold">
                                <p:stCondLst>
                                  <p:cond delay="1150"/>
                                </p:stCondLst>
                                <p:childTnLst>
                                  <p:par>
                                    <p:cTn id="20" presetID="2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350"/>
                                            <p:tgtEl>
                                              <p:spTgt spid="4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1+#ppt_w/2"/>
                                              </p:val>
                                            </p:tav>
                                            <p:tav tm="100000">
                                              <p:val>
                                                <p:strVal val="#ppt_x"/>
                                              </p:val>
                                            </p:tav>
                                          </p:tavLst>
                                        </p:anim>
                                        <p:anim calcmode="lin" valueType="num">
                                          <p:cBhvr additive="base">
                                            <p:cTn id="37" dur="5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par>
                                    <p:cTn id="45" presetID="53" presetClass="entr" presetSubtype="16" fill="hold" grpId="0" nodeType="withEffect">
                                      <p:stCondLst>
                                        <p:cond delay="75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Effect transition="in" filter="fade">
                                          <p:cBhvr>
                                            <p:cTn id="49" dur="500"/>
                                            <p:tgtEl>
                                              <p:spTgt spid="57"/>
                                            </p:tgtEl>
                                          </p:cBhvr>
                                        </p:animEffect>
                                      </p:childTnLst>
                                    </p:cTn>
                                  </p:par>
                                </p:childTnLst>
                              </p:cTn>
                            </p:par>
                            <p:par>
                              <p:cTn id="50" fill="hold">
                                <p:stCondLst>
                                  <p:cond delay="4250"/>
                                </p:stCondLst>
                                <p:childTnLst>
                                  <p:par>
                                    <p:cTn id="51" presetID="22" presetClass="entr" presetSubtype="8" fill="hold"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left)">
                                          <p:cBhvr>
                                            <p:cTn id="53" dur="500"/>
                                            <p:tgtEl>
                                              <p:spTgt spid="49"/>
                                            </p:tgtEl>
                                          </p:cBhvr>
                                        </p:animEffect>
                                      </p:childTnLst>
                                    </p:cTn>
                                  </p:par>
                                </p:childTnLst>
                              </p:cTn>
                            </p:par>
                            <p:par>
                              <p:cTn id="54" fill="hold">
                                <p:stCondLst>
                                  <p:cond delay="4750"/>
                                </p:stCondLst>
                                <p:childTnLst>
                                  <p:par>
                                    <p:cTn id="55" presetID="2" presetClass="entr" presetSubtype="2"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500" fill="hold"/>
                                            <p:tgtEl>
                                              <p:spTgt spid="67"/>
                                            </p:tgtEl>
                                            <p:attrNameLst>
                                              <p:attrName>ppt_x</p:attrName>
                                            </p:attrNameLst>
                                          </p:cBhvr>
                                          <p:tavLst>
                                            <p:tav tm="0">
                                              <p:val>
                                                <p:strVal val="1+#ppt_w/2"/>
                                              </p:val>
                                            </p:tav>
                                            <p:tav tm="100000">
                                              <p:val>
                                                <p:strVal val="#ppt_x"/>
                                              </p:val>
                                            </p:tav>
                                          </p:tavLst>
                                        </p:anim>
                                        <p:anim calcmode="lin" valueType="num">
                                          <p:cBhvr additive="base">
                                            <p:cTn id="58" dur="5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8"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left)">
                                          <p:cBhvr>
                                            <p:cTn id="62" dur="500"/>
                                            <p:tgtEl>
                                              <p:spTgt spid="8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wipe(left)">
                                          <p:cBhvr>
                                            <p:cTn id="65" dur="500"/>
                                            <p:tgtEl>
                                              <p:spTgt spid="83"/>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ppt_w</p:attrName>
                                            </p:attrNameLst>
                                          </p:cBhvr>
                                          <p:tavLst>
                                            <p:tav tm="0">
                                              <p:val>
                                                <p:fltVal val="0"/>
                                              </p:val>
                                            </p:tav>
                                            <p:tav tm="100000">
                                              <p:val>
                                                <p:strVal val="#ppt_w"/>
                                              </p:val>
                                            </p:tav>
                                          </p:tavLst>
                                        </p:anim>
                                        <p:anim calcmode="lin" valueType="num">
                                          <p:cBhvr>
                                            <p:cTn id="69" dur="500" fill="hold"/>
                                            <p:tgtEl>
                                              <p:spTgt spid="58"/>
                                            </p:tgtEl>
                                            <p:attrNameLst>
                                              <p:attrName>ppt_h</p:attrName>
                                            </p:attrNameLst>
                                          </p:cBhvr>
                                          <p:tavLst>
                                            <p:tav tm="0">
                                              <p:val>
                                                <p:fltVal val="0"/>
                                              </p:val>
                                            </p:tav>
                                            <p:tav tm="100000">
                                              <p:val>
                                                <p:strVal val="#ppt_h"/>
                                              </p:val>
                                            </p:tav>
                                          </p:tavLst>
                                        </p:anim>
                                        <p:animEffect transition="in" filter="fade">
                                          <p:cBhvr>
                                            <p:cTn id="70" dur="500"/>
                                            <p:tgtEl>
                                              <p:spTgt spid="58"/>
                                            </p:tgtEl>
                                          </p:cBhvr>
                                        </p:animEffect>
                                      </p:childTnLst>
                                    </p:cTn>
                                  </p:par>
                                </p:childTnLst>
                              </p:cTn>
                            </p:par>
                            <p:par>
                              <p:cTn id="71" fill="hold">
                                <p:stCondLst>
                                  <p:cond delay="6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childTnLst>
                              </p:cTn>
                            </p:par>
                            <p:par>
                              <p:cTn id="75" fill="hold">
                                <p:stCondLst>
                                  <p:cond delay="7000"/>
                                </p:stCondLst>
                                <p:childTnLst>
                                  <p:par>
                                    <p:cTn id="76" presetID="2" presetClass="entr" presetSubtype="2" fill="hold" nodeType="afterEffect">
                                      <p:stCondLst>
                                        <p:cond delay="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500" fill="hold"/>
                                            <p:tgtEl>
                                              <p:spTgt spid="72"/>
                                            </p:tgtEl>
                                            <p:attrNameLst>
                                              <p:attrName>ppt_x</p:attrName>
                                            </p:attrNameLst>
                                          </p:cBhvr>
                                          <p:tavLst>
                                            <p:tav tm="0">
                                              <p:val>
                                                <p:strVal val="1+#ppt_w/2"/>
                                              </p:val>
                                            </p:tav>
                                            <p:tav tm="100000">
                                              <p:val>
                                                <p:strVal val="#ppt_x"/>
                                              </p:val>
                                            </p:tav>
                                          </p:tavLst>
                                        </p:anim>
                                        <p:anim calcmode="lin" valueType="num">
                                          <p:cBhvr additive="base">
                                            <p:cTn id="79" dur="500" fill="hold"/>
                                            <p:tgtEl>
                                              <p:spTgt spid="72"/>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4"/>
                                            </p:tgtEl>
                                            <p:attrNameLst>
                                              <p:attrName>style.visibility</p:attrName>
                                            </p:attrNameLst>
                                          </p:cBhvr>
                                          <p:to>
                                            <p:strVal val="visible"/>
                                          </p:to>
                                        </p:set>
                                        <p:animEffect transition="in" filter="wipe(left)">
                                          <p:cBhvr>
                                            <p:cTn id="83" dur="500"/>
                                            <p:tgtEl>
                                              <p:spTgt spid="8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wipe(left)">
                                          <p:cBhvr>
                                            <p:cTn id="86" dur="500"/>
                                            <p:tgtEl>
                                              <p:spTgt spid="85"/>
                                            </p:tgtEl>
                                          </p:cBhvr>
                                        </p:animEffect>
                                      </p:childTnLst>
                                    </p:cTn>
                                  </p:par>
                                  <p:par>
                                    <p:cTn id="87" presetID="53" presetClass="entr" presetSubtype="16" fill="hold" grpId="0" nodeType="withEffect">
                                      <p:stCondLst>
                                        <p:cond delay="750"/>
                                      </p:stCondLst>
                                      <p:childTnLst>
                                        <p:set>
                                          <p:cBhvr>
                                            <p:cTn id="88" dur="1" fill="hold">
                                              <p:stCondLst>
                                                <p:cond delay="0"/>
                                              </p:stCondLst>
                                            </p:cTn>
                                            <p:tgtEl>
                                              <p:spTgt spid="59"/>
                                            </p:tgtEl>
                                            <p:attrNameLst>
                                              <p:attrName>style.visibility</p:attrName>
                                            </p:attrNameLst>
                                          </p:cBhvr>
                                          <p:to>
                                            <p:strVal val="visible"/>
                                          </p:to>
                                        </p:set>
                                        <p:anim calcmode="lin" valueType="num">
                                          <p:cBhvr>
                                            <p:cTn id="89" dur="500" fill="hold"/>
                                            <p:tgtEl>
                                              <p:spTgt spid="59"/>
                                            </p:tgtEl>
                                            <p:attrNameLst>
                                              <p:attrName>ppt_w</p:attrName>
                                            </p:attrNameLst>
                                          </p:cBhvr>
                                          <p:tavLst>
                                            <p:tav tm="0">
                                              <p:val>
                                                <p:fltVal val="0"/>
                                              </p:val>
                                            </p:tav>
                                            <p:tav tm="100000">
                                              <p:val>
                                                <p:strVal val="#ppt_w"/>
                                              </p:val>
                                            </p:tav>
                                          </p:tavLst>
                                        </p:anim>
                                        <p:anim calcmode="lin" valueType="num">
                                          <p:cBhvr>
                                            <p:cTn id="90" dur="500" fill="hold"/>
                                            <p:tgtEl>
                                              <p:spTgt spid="59"/>
                                            </p:tgtEl>
                                            <p:attrNameLst>
                                              <p:attrName>ppt_h</p:attrName>
                                            </p:attrNameLst>
                                          </p:cBhvr>
                                          <p:tavLst>
                                            <p:tav tm="0">
                                              <p:val>
                                                <p:fltVal val="0"/>
                                              </p:val>
                                            </p:tav>
                                            <p:tav tm="100000">
                                              <p:val>
                                                <p:strVal val="#ppt_h"/>
                                              </p:val>
                                            </p:tav>
                                          </p:tavLst>
                                        </p:anim>
                                        <p:animEffect transition="in" filter="fade">
                                          <p:cBhvr>
                                            <p:cTn id="91" dur="500"/>
                                            <p:tgtEl>
                                              <p:spTgt spid="59"/>
                                            </p:tgtEl>
                                          </p:cBhvr>
                                        </p:animEffect>
                                      </p:childTnLst>
                                    </p:cTn>
                                  </p:par>
                                </p:childTnLst>
                              </p:cTn>
                            </p:par>
                            <p:par>
                              <p:cTn id="92" fill="hold">
                                <p:stCondLst>
                                  <p:cond delay="8750"/>
                                </p:stCondLst>
                                <p:childTnLst>
                                  <p:par>
                                    <p:cTn id="93" presetID="22" presetClass="entr" presetSubtype="8" fill="hold"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wipe(left)">
                                          <p:cBhvr>
                                            <p:cTn id="95" dur="500"/>
                                            <p:tgtEl>
                                              <p:spTgt spid="48"/>
                                            </p:tgtEl>
                                          </p:cBhvr>
                                        </p:animEffect>
                                      </p:childTnLst>
                                    </p:cTn>
                                  </p:par>
                                </p:childTnLst>
                              </p:cTn>
                            </p:par>
                            <p:par>
                              <p:cTn id="96" fill="hold">
                                <p:stCondLst>
                                  <p:cond delay="9250"/>
                                </p:stCondLst>
                                <p:childTnLst>
                                  <p:par>
                                    <p:cTn id="97" presetID="2" presetClass="entr" presetSubtype="2" fill="hold" nodeType="afterEffect">
                                      <p:stCondLst>
                                        <p:cond delay="0"/>
                                      </p:stCondLst>
                                      <p:childTnLst>
                                        <p:set>
                                          <p:cBhvr>
                                            <p:cTn id="98" dur="1" fill="hold">
                                              <p:stCondLst>
                                                <p:cond delay="0"/>
                                              </p:stCondLst>
                                            </p:cTn>
                                            <p:tgtEl>
                                              <p:spTgt spid="77"/>
                                            </p:tgtEl>
                                            <p:attrNameLst>
                                              <p:attrName>style.visibility</p:attrName>
                                            </p:attrNameLst>
                                          </p:cBhvr>
                                          <p:to>
                                            <p:strVal val="visible"/>
                                          </p:to>
                                        </p:set>
                                        <p:anim calcmode="lin" valueType="num">
                                          <p:cBhvr additive="base">
                                            <p:cTn id="99" dur="500" fill="hold"/>
                                            <p:tgtEl>
                                              <p:spTgt spid="77"/>
                                            </p:tgtEl>
                                            <p:attrNameLst>
                                              <p:attrName>ppt_x</p:attrName>
                                            </p:attrNameLst>
                                          </p:cBhvr>
                                          <p:tavLst>
                                            <p:tav tm="0">
                                              <p:val>
                                                <p:strVal val="1+#ppt_w/2"/>
                                              </p:val>
                                            </p:tav>
                                            <p:tav tm="100000">
                                              <p:val>
                                                <p:strVal val="#ppt_x"/>
                                              </p:val>
                                            </p:tav>
                                          </p:tavLst>
                                        </p:anim>
                                        <p:anim calcmode="lin" valueType="num">
                                          <p:cBhvr additive="base">
                                            <p:cTn id="100" dur="500" fill="hold"/>
                                            <p:tgtEl>
                                              <p:spTgt spid="77"/>
                                            </p:tgtEl>
                                            <p:attrNameLst>
                                              <p:attrName>ppt_y</p:attrName>
                                            </p:attrNameLst>
                                          </p:cBhvr>
                                          <p:tavLst>
                                            <p:tav tm="0">
                                              <p:val>
                                                <p:strVal val="#ppt_y"/>
                                              </p:val>
                                            </p:tav>
                                            <p:tav tm="100000">
                                              <p:val>
                                                <p:strVal val="#ppt_y"/>
                                              </p:val>
                                            </p:tav>
                                          </p:tavLst>
                                        </p:anim>
                                      </p:childTnLst>
                                    </p:cTn>
                                  </p:par>
                                </p:childTnLst>
                              </p:cTn>
                            </p:par>
                            <p:par>
                              <p:cTn id="101" fill="hold">
                                <p:stCondLst>
                                  <p:cond delay="9750"/>
                                </p:stCondLst>
                                <p:childTnLst>
                                  <p:par>
                                    <p:cTn id="102" presetID="22" presetClass="entr" presetSubtype="8" fill="hold" grpId="0" nodeType="afterEffect">
                                      <p:stCondLst>
                                        <p:cond delay="0"/>
                                      </p:stCondLst>
                                      <p:childTnLst>
                                        <p:set>
                                          <p:cBhvr>
                                            <p:cTn id="103" dur="1" fill="hold">
                                              <p:stCondLst>
                                                <p:cond delay="0"/>
                                              </p:stCondLst>
                                            </p:cTn>
                                            <p:tgtEl>
                                              <p:spTgt spid="86"/>
                                            </p:tgtEl>
                                            <p:attrNameLst>
                                              <p:attrName>style.visibility</p:attrName>
                                            </p:attrNameLst>
                                          </p:cBhvr>
                                          <p:to>
                                            <p:strVal val="visible"/>
                                          </p:to>
                                        </p:set>
                                        <p:animEffect transition="in" filter="wipe(left)">
                                          <p:cBhvr>
                                            <p:cTn id="104" dur="500"/>
                                            <p:tgtEl>
                                              <p:spTgt spid="8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7"/>
                                            </p:tgtEl>
                                            <p:attrNameLst>
                                              <p:attrName>style.visibility</p:attrName>
                                            </p:attrNameLst>
                                          </p:cBhvr>
                                          <p:to>
                                            <p:strVal val="visible"/>
                                          </p:to>
                                        </p:set>
                                        <p:animEffect transition="in" filter="wipe(left)">
                                          <p:cBhvr>
                                            <p:cTn id="10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1" grpId="0"/>
          <p:bldP spid="52" grpId="0"/>
          <p:bldP spid="56" grpId="0" animBg="1"/>
          <p:bldP spid="57" grpId="0" animBg="1"/>
          <p:bldP spid="58" grpId="0" animBg="1"/>
          <p:bldP spid="59" grpId="0" animBg="1"/>
          <p:bldP spid="82" grpId="0"/>
          <p:bldP spid="83" grpId="0"/>
          <p:bldP spid="84" grpId="0"/>
          <p:bldP spid="85" grpId="0"/>
          <p:bldP spid="86" grpId="0"/>
          <p:bldP spid="8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我们的优势</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ADVANTAGE</a:t>
            </a:r>
            <a:endParaRPr lang="zh-CN" altLang="en-US" sz="1600" dirty="0">
              <a:solidFill>
                <a:srgbClr val="C00000"/>
              </a:solidFill>
              <a:latin typeface="微软雅黑" pitchFamily="34" charset="-122"/>
              <a:ea typeface="微软雅黑" pitchFamily="34" charset="-122"/>
            </a:endParaRPr>
          </a:p>
        </p:txBody>
      </p:sp>
      <p:sp>
        <p:nvSpPr>
          <p:cNvPr id="43" name="等腰三角形 42"/>
          <p:cNvSpPr/>
          <p:nvPr/>
        </p:nvSpPr>
        <p:spPr>
          <a:xfrm rot="7294826">
            <a:off x="5171242" y="164292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4" name="等腰三角形 43"/>
          <p:cNvSpPr/>
          <p:nvPr/>
        </p:nvSpPr>
        <p:spPr>
          <a:xfrm rot="7601584">
            <a:off x="4161559" y="2599018"/>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5" name="菱形 7"/>
          <p:cNvSpPr/>
          <p:nvPr/>
        </p:nvSpPr>
        <p:spPr>
          <a:xfrm>
            <a:off x="3899002" y="167868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7"/>
          <p:cNvSpPr/>
          <p:nvPr/>
        </p:nvSpPr>
        <p:spPr>
          <a:xfrm flipV="1">
            <a:off x="3899002" y="2709065"/>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29"/>
          <p:cNvSpPr txBox="1"/>
          <p:nvPr/>
        </p:nvSpPr>
        <p:spPr>
          <a:xfrm>
            <a:off x="3899002" y="2658832"/>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强大的执行力</a:t>
            </a:r>
          </a:p>
        </p:txBody>
      </p:sp>
      <p:sp>
        <p:nvSpPr>
          <p:cNvPr id="48" name="等腰三角形 47"/>
          <p:cNvSpPr/>
          <p:nvPr/>
        </p:nvSpPr>
        <p:spPr>
          <a:xfrm rot="7294826">
            <a:off x="7234730" y="164292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9" name="等腰三角形 48"/>
          <p:cNvSpPr/>
          <p:nvPr/>
        </p:nvSpPr>
        <p:spPr>
          <a:xfrm rot="7601584">
            <a:off x="6225047" y="2599018"/>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0" name="菱形 7"/>
          <p:cNvSpPr/>
          <p:nvPr/>
        </p:nvSpPr>
        <p:spPr>
          <a:xfrm>
            <a:off x="5962490" y="167868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菱形 7"/>
          <p:cNvSpPr/>
          <p:nvPr/>
        </p:nvSpPr>
        <p:spPr>
          <a:xfrm flipV="1">
            <a:off x="5962490" y="2709065"/>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6"/>
          <p:cNvSpPr txBox="1"/>
          <p:nvPr/>
        </p:nvSpPr>
        <p:spPr>
          <a:xfrm>
            <a:off x="5962490" y="2658832"/>
            <a:ext cx="2060752" cy="584775"/>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对该项目的</a:t>
            </a:r>
            <a:r>
              <a:rPr lang="zh-CN" altLang="en-US" sz="1600" b="1" dirty="0" smtClean="0">
                <a:latin typeface="微软雅黑" panose="020B0503020204020204" pitchFamily="34" charset="-122"/>
                <a:ea typeface="微软雅黑" panose="020B0503020204020204" pitchFamily="34" charset="-122"/>
              </a:rPr>
              <a:t>深</a:t>
            </a:r>
            <a:endParaRPr lang="en-US" altLang="zh-CN" sz="1600" b="1" dirty="0" smtClean="0">
              <a:latin typeface="微软雅黑" panose="020B0503020204020204" pitchFamily="34" charset="-122"/>
              <a:ea typeface="微软雅黑" panose="020B0503020204020204" pitchFamily="34" charset="-122"/>
            </a:endParaRPr>
          </a:p>
          <a:p>
            <a:pPr algn="ctr"/>
            <a:r>
              <a:rPr lang="zh-CN" altLang="en-US" sz="1600" b="1" dirty="0" smtClean="0">
                <a:latin typeface="微软雅黑" panose="020B0503020204020204" pitchFamily="34" charset="-122"/>
                <a:ea typeface="微软雅黑" panose="020B0503020204020204" pitchFamily="34" charset="-122"/>
              </a:rPr>
              <a:t>刻</a:t>
            </a:r>
            <a:r>
              <a:rPr lang="zh-CN" altLang="en-US" sz="1600" b="1" dirty="0">
                <a:latin typeface="微软雅黑" panose="020B0503020204020204" pitchFamily="34" charset="-122"/>
                <a:ea typeface="微软雅黑" panose="020B0503020204020204" pitchFamily="34" charset="-122"/>
              </a:rPr>
              <a:t>理解</a:t>
            </a:r>
          </a:p>
        </p:txBody>
      </p:sp>
      <p:sp>
        <p:nvSpPr>
          <p:cNvPr id="53" name="等腰三角形 52"/>
          <p:cNvSpPr/>
          <p:nvPr/>
        </p:nvSpPr>
        <p:spPr>
          <a:xfrm rot="7294826">
            <a:off x="5171242" y="3717036"/>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4" name="等腰三角形 53"/>
          <p:cNvSpPr/>
          <p:nvPr/>
        </p:nvSpPr>
        <p:spPr>
          <a:xfrm rot="7601584">
            <a:off x="4161559" y="467313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5" name="菱形 7"/>
          <p:cNvSpPr/>
          <p:nvPr/>
        </p:nvSpPr>
        <p:spPr>
          <a:xfrm>
            <a:off x="3899002" y="3752802"/>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菱形 7"/>
          <p:cNvSpPr/>
          <p:nvPr/>
        </p:nvSpPr>
        <p:spPr>
          <a:xfrm flipV="1">
            <a:off x="3899002" y="4783179"/>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67"/>
          <p:cNvSpPr txBox="1"/>
          <p:nvPr/>
        </p:nvSpPr>
        <p:spPr>
          <a:xfrm>
            <a:off x="3899002" y="4732946"/>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精准的营销能力</a:t>
            </a:r>
          </a:p>
        </p:txBody>
      </p:sp>
      <p:sp>
        <p:nvSpPr>
          <p:cNvPr id="58" name="等腰三角形 57"/>
          <p:cNvSpPr/>
          <p:nvPr/>
        </p:nvSpPr>
        <p:spPr>
          <a:xfrm rot="7294826">
            <a:off x="7234730" y="3717036"/>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9" name="等腰三角形 58"/>
          <p:cNvSpPr/>
          <p:nvPr/>
        </p:nvSpPr>
        <p:spPr>
          <a:xfrm rot="7601584">
            <a:off x="6225047" y="4673132"/>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60" name="菱形 7"/>
          <p:cNvSpPr/>
          <p:nvPr/>
        </p:nvSpPr>
        <p:spPr>
          <a:xfrm>
            <a:off x="5962490" y="3752802"/>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菱形 7"/>
          <p:cNvSpPr/>
          <p:nvPr/>
        </p:nvSpPr>
        <p:spPr>
          <a:xfrm flipV="1">
            <a:off x="5962490" y="4783179"/>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a:off x="5962490" y="4732946"/>
            <a:ext cx="2060752" cy="335389"/>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丰富的产品运营经验</a:t>
            </a:r>
          </a:p>
        </p:txBody>
      </p:sp>
      <p:sp>
        <p:nvSpPr>
          <p:cNvPr id="63" name="Freeform 9"/>
          <p:cNvSpPr>
            <a:spLocks noEditPoints="1"/>
          </p:cNvSpPr>
          <p:nvPr/>
        </p:nvSpPr>
        <p:spPr bwMode="auto">
          <a:xfrm>
            <a:off x="6770488" y="4225753"/>
            <a:ext cx="444756" cy="381686"/>
          </a:xfrm>
          <a:custGeom>
            <a:avLst/>
            <a:gdLst>
              <a:gd name="T0" fmla="*/ 236 w 409"/>
              <a:gd name="T1" fmla="*/ 98 h 351"/>
              <a:gd name="T2" fmla="*/ 242 w 409"/>
              <a:gd name="T3" fmla="*/ 110 h 351"/>
              <a:gd name="T4" fmla="*/ 263 w 409"/>
              <a:gd name="T5" fmla="*/ 149 h 351"/>
              <a:gd name="T6" fmla="*/ 257 w 409"/>
              <a:gd name="T7" fmla="*/ 223 h 351"/>
              <a:gd name="T8" fmla="*/ 240 w 409"/>
              <a:gd name="T9" fmla="*/ 243 h 351"/>
              <a:gd name="T10" fmla="*/ 234 w 409"/>
              <a:gd name="T11" fmla="*/ 255 h 351"/>
              <a:gd name="T12" fmla="*/ 220 w 409"/>
              <a:gd name="T13" fmla="*/ 253 h 351"/>
              <a:gd name="T14" fmla="*/ 218 w 409"/>
              <a:gd name="T15" fmla="*/ 241 h 351"/>
              <a:gd name="T16" fmla="*/ 238 w 409"/>
              <a:gd name="T17" fmla="*/ 203 h 351"/>
              <a:gd name="T18" fmla="*/ 232 w 409"/>
              <a:gd name="T19" fmla="*/ 129 h 351"/>
              <a:gd name="T20" fmla="*/ 216 w 409"/>
              <a:gd name="T21" fmla="*/ 106 h 351"/>
              <a:gd name="T22" fmla="*/ 224 w 409"/>
              <a:gd name="T23" fmla="*/ 96 h 351"/>
              <a:gd name="T24" fmla="*/ 168 w 409"/>
              <a:gd name="T25" fmla="*/ 303 h 351"/>
              <a:gd name="T26" fmla="*/ 0 w 409"/>
              <a:gd name="T27" fmla="*/ 127 h 351"/>
              <a:gd name="T28" fmla="*/ 285 w 409"/>
              <a:gd name="T29" fmla="*/ 48 h 351"/>
              <a:gd name="T30" fmla="*/ 297 w 409"/>
              <a:gd name="T31" fmla="*/ 54 h 351"/>
              <a:gd name="T32" fmla="*/ 307 w 409"/>
              <a:gd name="T33" fmla="*/ 72 h 351"/>
              <a:gd name="T34" fmla="*/ 335 w 409"/>
              <a:gd name="T35" fmla="*/ 139 h 351"/>
              <a:gd name="T36" fmla="*/ 327 w 409"/>
              <a:gd name="T37" fmla="*/ 241 h 351"/>
              <a:gd name="T38" fmla="*/ 301 w 409"/>
              <a:gd name="T39" fmla="*/ 289 h 351"/>
              <a:gd name="T40" fmla="*/ 293 w 409"/>
              <a:gd name="T41" fmla="*/ 301 h 351"/>
              <a:gd name="T42" fmla="*/ 281 w 409"/>
              <a:gd name="T43" fmla="*/ 303 h 351"/>
              <a:gd name="T44" fmla="*/ 273 w 409"/>
              <a:gd name="T45" fmla="*/ 291 h 351"/>
              <a:gd name="T46" fmla="*/ 293 w 409"/>
              <a:gd name="T47" fmla="*/ 263 h 351"/>
              <a:gd name="T48" fmla="*/ 313 w 409"/>
              <a:gd name="T49" fmla="*/ 175 h 351"/>
              <a:gd name="T50" fmla="*/ 293 w 409"/>
              <a:gd name="T51" fmla="*/ 86 h 351"/>
              <a:gd name="T52" fmla="*/ 273 w 409"/>
              <a:gd name="T53" fmla="*/ 60 h 351"/>
              <a:gd name="T54" fmla="*/ 281 w 409"/>
              <a:gd name="T55" fmla="*/ 48 h 351"/>
              <a:gd name="T56" fmla="*/ 345 w 409"/>
              <a:gd name="T57" fmla="*/ 0 h 351"/>
              <a:gd name="T58" fmla="*/ 353 w 409"/>
              <a:gd name="T59" fmla="*/ 12 h 351"/>
              <a:gd name="T60" fmla="*/ 375 w 409"/>
              <a:gd name="T61" fmla="*/ 40 h 351"/>
              <a:gd name="T62" fmla="*/ 407 w 409"/>
              <a:gd name="T63" fmla="*/ 131 h 351"/>
              <a:gd name="T64" fmla="*/ 399 w 409"/>
              <a:gd name="T65" fmla="*/ 257 h 351"/>
              <a:gd name="T66" fmla="*/ 365 w 409"/>
              <a:gd name="T67" fmla="*/ 327 h 351"/>
              <a:gd name="T68" fmla="*/ 353 w 409"/>
              <a:gd name="T69" fmla="*/ 345 h 351"/>
              <a:gd name="T70" fmla="*/ 341 w 409"/>
              <a:gd name="T71" fmla="*/ 351 h 351"/>
              <a:gd name="T72" fmla="*/ 331 w 409"/>
              <a:gd name="T73" fmla="*/ 345 h 351"/>
              <a:gd name="T74" fmla="*/ 341 w 409"/>
              <a:gd name="T75" fmla="*/ 327 h 351"/>
              <a:gd name="T76" fmla="*/ 375 w 409"/>
              <a:gd name="T77" fmla="*/ 257 h 351"/>
              <a:gd name="T78" fmla="*/ 383 w 409"/>
              <a:gd name="T79" fmla="*/ 131 h 351"/>
              <a:gd name="T80" fmla="*/ 351 w 409"/>
              <a:gd name="T81" fmla="*/ 40 h 351"/>
              <a:gd name="T82" fmla="*/ 329 w 409"/>
              <a:gd name="T83" fmla="*/ 12 h 351"/>
              <a:gd name="T84" fmla="*/ 337 w 409"/>
              <a:gd name="T8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9" h="351">
                <a:moveTo>
                  <a:pt x="228" y="94"/>
                </a:moveTo>
                <a:lnTo>
                  <a:pt x="234" y="96"/>
                </a:lnTo>
                <a:lnTo>
                  <a:pt x="236" y="98"/>
                </a:lnTo>
                <a:lnTo>
                  <a:pt x="240" y="102"/>
                </a:lnTo>
                <a:lnTo>
                  <a:pt x="240" y="106"/>
                </a:lnTo>
                <a:lnTo>
                  <a:pt x="242" y="110"/>
                </a:lnTo>
                <a:lnTo>
                  <a:pt x="248" y="116"/>
                </a:lnTo>
                <a:lnTo>
                  <a:pt x="257" y="129"/>
                </a:lnTo>
                <a:lnTo>
                  <a:pt x="263" y="149"/>
                </a:lnTo>
                <a:lnTo>
                  <a:pt x="265" y="175"/>
                </a:lnTo>
                <a:lnTo>
                  <a:pt x="263" y="203"/>
                </a:lnTo>
                <a:lnTo>
                  <a:pt x="257" y="223"/>
                </a:lnTo>
                <a:lnTo>
                  <a:pt x="248" y="235"/>
                </a:lnTo>
                <a:lnTo>
                  <a:pt x="242" y="241"/>
                </a:lnTo>
                <a:lnTo>
                  <a:pt x="240" y="243"/>
                </a:lnTo>
                <a:lnTo>
                  <a:pt x="240" y="249"/>
                </a:lnTo>
                <a:lnTo>
                  <a:pt x="236" y="253"/>
                </a:lnTo>
                <a:lnTo>
                  <a:pt x="234" y="255"/>
                </a:lnTo>
                <a:lnTo>
                  <a:pt x="228" y="255"/>
                </a:lnTo>
                <a:lnTo>
                  <a:pt x="224" y="255"/>
                </a:lnTo>
                <a:lnTo>
                  <a:pt x="220" y="253"/>
                </a:lnTo>
                <a:lnTo>
                  <a:pt x="218" y="249"/>
                </a:lnTo>
                <a:lnTo>
                  <a:pt x="216" y="243"/>
                </a:lnTo>
                <a:lnTo>
                  <a:pt x="218" y="241"/>
                </a:lnTo>
                <a:lnTo>
                  <a:pt x="224" y="235"/>
                </a:lnTo>
                <a:lnTo>
                  <a:pt x="232" y="223"/>
                </a:lnTo>
                <a:lnTo>
                  <a:pt x="238" y="203"/>
                </a:lnTo>
                <a:lnTo>
                  <a:pt x="240" y="175"/>
                </a:lnTo>
                <a:lnTo>
                  <a:pt x="238" y="149"/>
                </a:lnTo>
                <a:lnTo>
                  <a:pt x="232" y="129"/>
                </a:lnTo>
                <a:lnTo>
                  <a:pt x="224" y="116"/>
                </a:lnTo>
                <a:lnTo>
                  <a:pt x="218" y="110"/>
                </a:lnTo>
                <a:lnTo>
                  <a:pt x="216" y="106"/>
                </a:lnTo>
                <a:lnTo>
                  <a:pt x="218" y="102"/>
                </a:lnTo>
                <a:lnTo>
                  <a:pt x="220" y="98"/>
                </a:lnTo>
                <a:lnTo>
                  <a:pt x="224" y="96"/>
                </a:lnTo>
                <a:lnTo>
                  <a:pt x="228" y="94"/>
                </a:lnTo>
                <a:close/>
                <a:moveTo>
                  <a:pt x="168" y="56"/>
                </a:moveTo>
                <a:lnTo>
                  <a:pt x="168" y="303"/>
                </a:lnTo>
                <a:lnTo>
                  <a:pt x="72" y="231"/>
                </a:lnTo>
                <a:lnTo>
                  <a:pt x="0" y="231"/>
                </a:lnTo>
                <a:lnTo>
                  <a:pt x="0" y="127"/>
                </a:lnTo>
                <a:lnTo>
                  <a:pt x="72" y="127"/>
                </a:lnTo>
                <a:lnTo>
                  <a:pt x="168" y="56"/>
                </a:lnTo>
                <a:close/>
                <a:moveTo>
                  <a:pt x="285" y="48"/>
                </a:moveTo>
                <a:lnTo>
                  <a:pt x="289" y="48"/>
                </a:lnTo>
                <a:lnTo>
                  <a:pt x="293" y="50"/>
                </a:lnTo>
                <a:lnTo>
                  <a:pt x="297" y="54"/>
                </a:lnTo>
                <a:lnTo>
                  <a:pt x="297" y="60"/>
                </a:lnTo>
                <a:lnTo>
                  <a:pt x="301" y="62"/>
                </a:lnTo>
                <a:lnTo>
                  <a:pt x="307" y="72"/>
                </a:lnTo>
                <a:lnTo>
                  <a:pt x="317" y="86"/>
                </a:lnTo>
                <a:lnTo>
                  <a:pt x="327" y="110"/>
                </a:lnTo>
                <a:lnTo>
                  <a:pt x="335" y="139"/>
                </a:lnTo>
                <a:lnTo>
                  <a:pt x="337" y="175"/>
                </a:lnTo>
                <a:lnTo>
                  <a:pt x="335" y="213"/>
                </a:lnTo>
                <a:lnTo>
                  <a:pt x="327" y="241"/>
                </a:lnTo>
                <a:lnTo>
                  <a:pt x="317" y="263"/>
                </a:lnTo>
                <a:lnTo>
                  <a:pt x="307" y="279"/>
                </a:lnTo>
                <a:lnTo>
                  <a:pt x="301" y="289"/>
                </a:lnTo>
                <a:lnTo>
                  <a:pt x="297" y="291"/>
                </a:lnTo>
                <a:lnTo>
                  <a:pt x="297" y="297"/>
                </a:lnTo>
                <a:lnTo>
                  <a:pt x="293" y="301"/>
                </a:lnTo>
                <a:lnTo>
                  <a:pt x="289" y="303"/>
                </a:lnTo>
                <a:lnTo>
                  <a:pt x="285" y="303"/>
                </a:lnTo>
                <a:lnTo>
                  <a:pt x="281" y="303"/>
                </a:lnTo>
                <a:lnTo>
                  <a:pt x="277" y="301"/>
                </a:lnTo>
                <a:lnTo>
                  <a:pt x="275" y="297"/>
                </a:lnTo>
                <a:lnTo>
                  <a:pt x="273" y="291"/>
                </a:lnTo>
                <a:lnTo>
                  <a:pt x="277" y="289"/>
                </a:lnTo>
                <a:lnTo>
                  <a:pt x="283" y="279"/>
                </a:lnTo>
                <a:lnTo>
                  <a:pt x="293" y="263"/>
                </a:lnTo>
                <a:lnTo>
                  <a:pt x="303" y="241"/>
                </a:lnTo>
                <a:lnTo>
                  <a:pt x="311" y="213"/>
                </a:lnTo>
                <a:lnTo>
                  <a:pt x="313" y="175"/>
                </a:lnTo>
                <a:lnTo>
                  <a:pt x="311" y="139"/>
                </a:lnTo>
                <a:lnTo>
                  <a:pt x="303" y="110"/>
                </a:lnTo>
                <a:lnTo>
                  <a:pt x="293" y="86"/>
                </a:lnTo>
                <a:lnTo>
                  <a:pt x="283" y="72"/>
                </a:lnTo>
                <a:lnTo>
                  <a:pt x="277" y="62"/>
                </a:lnTo>
                <a:lnTo>
                  <a:pt x="273" y="60"/>
                </a:lnTo>
                <a:lnTo>
                  <a:pt x="275" y="54"/>
                </a:lnTo>
                <a:lnTo>
                  <a:pt x="277" y="50"/>
                </a:lnTo>
                <a:lnTo>
                  <a:pt x="281" y="48"/>
                </a:lnTo>
                <a:lnTo>
                  <a:pt x="285" y="48"/>
                </a:lnTo>
                <a:close/>
                <a:moveTo>
                  <a:pt x="341" y="0"/>
                </a:moveTo>
                <a:lnTo>
                  <a:pt x="345" y="0"/>
                </a:lnTo>
                <a:lnTo>
                  <a:pt x="349" y="2"/>
                </a:lnTo>
                <a:lnTo>
                  <a:pt x="353" y="6"/>
                </a:lnTo>
                <a:lnTo>
                  <a:pt x="353" y="12"/>
                </a:lnTo>
                <a:lnTo>
                  <a:pt x="357" y="14"/>
                </a:lnTo>
                <a:lnTo>
                  <a:pt x="365" y="24"/>
                </a:lnTo>
                <a:lnTo>
                  <a:pt x="375" y="40"/>
                </a:lnTo>
                <a:lnTo>
                  <a:pt x="387" y="64"/>
                </a:lnTo>
                <a:lnTo>
                  <a:pt x="399" y="94"/>
                </a:lnTo>
                <a:lnTo>
                  <a:pt x="407" y="131"/>
                </a:lnTo>
                <a:lnTo>
                  <a:pt x="409" y="175"/>
                </a:lnTo>
                <a:lnTo>
                  <a:pt x="407" y="221"/>
                </a:lnTo>
                <a:lnTo>
                  <a:pt x="399" y="257"/>
                </a:lnTo>
                <a:lnTo>
                  <a:pt x="387" y="287"/>
                </a:lnTo>
                <a:lnTo>
                  <a:pt x="375" y="311"/>
                </a:lnTo>
                <a:lnTo>
                  <a:pt x="365" y="327"/>
                </a:lnTo>
                <a:lnTo>
                  <a:pt x="357" y="337"/>
                </a:lnTo>
                <a:lnTo>
                  <a:pt x="353" y="339"/>
                </a:lnTo>
                <a:lnTo>
                  <a:pt x="353" y="345"/>
                </a:lnTo>
                <a:lnTo>
                  <a:pt x="349" y="349"/>
                </a:lnTo>
                <a:lnTo>
                  <a:pt x="345" y="351"/>
                </a:lnTo>
                <a:lnTo>
                  <a:pt x="341" y="351"/>
                </a:lnTo>
                <a:lnTo>
                  <a:pt x="337" y="351"/>
                </a:lnTo>
                <a:lnTo>
                  <a:pt x="333" y="349"/>
                </a:lnTo>
                <a:lnTo>
                  <a:pt x="331" y="345"/>
                </a:lnTo>
                <a:lnTo>
                  <a:pt x="329" y="339"/>
                </a:lnTo>
                <a:lnTo>
                  <a:pt x="333" y="337"/>
                </a:lnTo>
                <a:lnTo>
                  <a:pt x="341" y="327"/>
                </a:lnTo>
                <a:lnTo>
                  <a:pt x="351" y="311"/>
                </a:lnTo>
                <a:lnTo>
                  <a:pt x="363" y="287"/>
                </a:lnTo>
                <a:lnTo>
                  <a:pt x="375" y="257"/>
                </a:lnTo>
                <a:lnTo>
                  <a:pt x="383" y="221"/>
                </a:lnTo>
                <a:lnTo>
                  <a:pt x="385" y="175"/>
                </a:lnTo>
                <a:lnTo>
                  <a:pt x="383" y="131"/>
                </a:lnTo>
                <a:lnTo>
                  <a:pt x="375" y="94"/>
                </a:lnTo>
                <a:lnTo>
                  <a:pt x="363" y="64"/>
                </a:lnTo>
                <a:lnTo>
                  <a:pt x="351" y="40"/>
                </a:lnTo>
                <a:lnTo>
                  <a:pt x="341" y="24"/>
                </a:lnTo>
                <a:lnTo>
                  <a:pt x="333" y="14"/>
                </a:lnTo>
                <a:lnTo>
                  <a:pt x="329" y="12"/>
                </a:lnTo>
                <a:lnTo>
                  <a:pt x="331" y="6"/>
                </a:lnTo>
                <a:lnTo>
                  <a:pt x="333" y="2"/>
                </a:lnTo>
                <a:lnTo>
                  <a:pt x="337" y="0"/>
                </a:lnTo>
                <a:lnTo>
                  <a:pt x="341"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9"/>
          <p:cNvSpPr>
            <a:spLocks noEditPoints="1"/>
          </p:cNvSpPr>
          <p:nvPr/>
        </p:nvSpPr>
        <p:spPr bwMode="auto">
          <a:xfrm>
            <a:off x="4711893" y="2165776"/>
            <a:ext cx="434969" cy="433882"/>
          </a:xfrm>
          <a:custGeom>
            <a:avLst/>
            <a:gdLst>
              <a:gd name="T0" fmla="*/ 288 w 400"/>
              <a:gd name="T1" fmla="*/ 104 h 399"/>
              <a:gd name="T2" fmla="*/ 192 w 400"/>
              <a:gd name="T3" fmla="*/ 315 h 399"/>
              <a:gd name="T4" fmla="*/ 192 w 400"/>
              <a:gd name="T5" fmla="*/ 199 h 399"/>
              <a:gd name="T6" fmla="*/ 76 w 400"/>
              <a:gd name="T7" fmla="*/ 199 h 399"/>
              <a:gd name="T8" fmla="*/ 288 w 400"/>
              <a:gd name="T9" fmla="*/ 104 h 399"/>
              <a:gd name="T10" fmla="*/ 200 w 400"/>
              <a:gd name="T11" fmla="*/ 16 h 399"/>
              <a:gd name="T12" fmla="*/ 158 w 400"/>
              <a:gd name="T13" fmla="*/ 20 h 399"/>
              <a:gd name="T14" fmla="*/ 118 w 400"/>
              <a:gd name="T15" fmla="*/ 34 h 399"/>
              <a:gd name="T16" fmla="*/ 84 w 400"/>
              <a:gd name="T17" fmla="*/ 56 h 399"/>
              <a:gd name="T18" fmla="*/ 56 w 400"/>
              <a:gd name="T19" fmla="*/ 84 h 399"/>
              <a:gd name="T20" fmla="*/ 34 w 400"/>
              <a:gd name="T21" fmla="*/ 118 h 399"/>
              <a:gd name="T22" fmla="*/ 20 w 400"/>
              <a:gd name="T23" fmla="*/ 157 h 399"/>
              <a:gd name="T24" fmla="*/ 16 w 400"/>
              <a:gd name="T25" fmla="*/ 199 h 399"/>
              <a:gd name="T26" fmla="*/ 20 w 400"/>
              <a:gd name="T27" fmla="*/ 243 h 399"/>
              <a:gd name="T28" fmla="*/ 34 w 400"/>
              <a:gd name="T29" fmla="*/ 281 h 399"/>
              <a:gd name="T30" fmla="*/ 56 w 400"/>
              <a:gd name="T31" fmla="*/ 315 h 399"/>
              <a:gd name="T32" fmla="*/ 84 w 400"/>
              <a:gd name="T33" fmla="*/ 343 h 399"/>
              <a:gd name="T34" fmla="*/ 118 w 400"/>
              <a:gd name="T35" fmla="*/ 365 h 399"/>
              <a:gd name="T36" fmla="*/ 158 w 400"/>
              <a:gd name="T37" fmla="*/ 379 h 399"/>
              <a:gd name="T38" fmla="*/ 200 w 400"/>
              <a:gd name="T39" fmla="*/ 383 h 399"/>
              <a:gd name="T40" fmla="*/ 242 w 400"/>
              <a:gd name="T41" fmla="*/ 379 h 399"/>
              <a:gd name="T42" fmla="*/ 280 w 400"/>
              <a:gd name="T43" fmla="*/ 365 h 399"/>
              <a:gd name="T44" fmla="*/ 314 w 400"/>
              <a:gd name="T45" fmla="*/ 343 h 399"/>
              <a:gd name="T46" fmla="*/ 342 w 400"/>
              <a:gd name="T47" fmla="*/ 315 h 399"/>
              <a:gd name="T48" fmla="*/ 364 w 400"/>
              <a:gd name="T49" fmla="*/ 281 h 399"/>
              <a:gd name="T50" fmla="*/ 378 w 400"/>
              <a:gd name="T51" fmla="*/ 243 h 399"/>
              <a:gd name="T52" fmla="*/ 384 w 400"/>
              <a:gd name="T53" fmla="*/ 199 h 399"/>
              <a:gd name="T54" fmla="*/ 378 w 400"/>
              <a:gd name="T55" fmla="*/ 157 h 399"/>
              <a:gd name="T56" fmla="*/ 364 w 400"/>
              <a:gd name="T57" fmla="*/ 118 h 399"/>
              <a:gd name="T58" fmla="*/ 342 w 400"/>
              <a:gd name="T59" fmla="*/ 84 h 399"/>
              <a:gd name="T60" fmla="*/ 314 w 400"/>
              <a:gd name="T61" fmla="*/ 56 h 399"/>
              <a:gd name="T62" fmla="*/ 280 w 400"/>
              <a:gd name="T63" fmla="*/ 34 h 399"/>
              <a:gd name="T64" fmla="*/ 242 w 400"/>
              <a:gd name="T65" fmla="*/ 20 h 399"/>
              <a:gd name="T66" fmla="*/ 200 w 400"/>
              <a:gd name="T67" fmla="*/ 16 h 399"/>
              <a:gd name="T68" fmla="*/ 200 w 400"/>
              <a:gd name="T69" fmla="*/ 0 h 399"/>
              <a:gd name="T70" fmla="*/ 246 w 400"/>
              <a:gd name="T71" fmla="*/ 4 h 399"/>
              <a:gd name="T72" fmla="*/ 288 w 400"/>
              <a:gd name="T73" fmla="*/ 20 h 399"/>
              <a:gd name="T74" fmla="*/ 324 w 400"/>
              <a:gd name="T75" fmla="*/ 44 h 399"/>
              <a:gd name="T76" fmla="*/ 356 w 400"/>
              <a:gd name="T77" fmla="*/ 74 h 399"/>
              <a:gd name="T78" fmla="*/ 378 w 400"/>
              <a:gd name="T79" fmla="*/ 112 h 399"/>
              <a:gd name="T80" fmla="*/ 394 w 400"/>
              <a:gd name="T81" fmla="*/ 155 h 399"/>
              <a:gd name="T82" fmla="*/ 400 w 400"/>
              <a:gd name="T83" fmla="*/ 199 h 399"/>
              <a:gd name="T84" fmla="*/ 394 w 400"/>
              <a:gd name="T85" fmla="*/ 245 h 399"/>
              <a:gd name="T86" fmla="*/ 378 w 400"/>
              <a:gd name="T87" fmla="*/ 287 h 399"/>
              <a:gd name="T88" fmla="*/ 356 w 400"/>
              <a:gd name="T89" fmla="*/ 325 h 399"/>
              <a:gd name="T90" fmla="*/ 324 w 400"/>
              <a:gd name="T91" fmla="*/ 355 h 399"/>
              <a:gd name="T92" fmla="*/ 288 w 400"/>
              <a:gd name="T93" fmla="*/ 379 h 399"/>
              <a:gd name="T94" fmla="*/ 246 w 400"/>
              <a:gd name="T95" fmla="*/ 395 h 399"/>
              <a:gd name="T96" fmla="*/ 200 w 400"/>
              <a:gd name="T97" fmla="*/ 399 h 399"/>
              <a:gd name="T98" fmla="*/ 154 w 400"/>
              <a:gd name="T99" fmla="*/ 395 h 399"/>
              <a:gd name="T100" fmla="*/ 112 w 400"/>
              <a:gd name="T101" fmla="*/ 379 h 399"/>
              <a:gd name="T102" fmla="*/ 74 w 400"/>
              <a:gd name="T103" fmla="*/ 355 h 399"/>
              <a:gd name="T104" fmla="*/ 44 w 400"/>
              <a:gd name="T105" fmla="*/ 325 h 399"/>
              <a:gd name="T106" fmla="*/ 20 w 400"/>
              <a:gd name="T107" fmla="*/ 287 h 399"/>
              <a:gd name="T108" fmla="*/ 4 w 400"/>
              <a:gd name="T109" fmla="*/ 245 h 399"/>
              <a:gd name="T110" fmla="*/ 0 w 400"/>
              <a:gd name="T111" fmla="*/ 199 h 399"/>
              <a:gd name="T112" fmla="*/ 4 w 400"/>
              <a:gd name="T113" fmla="*/ 155 h 399"/>
              <a:gd name="T114" fmla="*/ 20 w 400"/>
              <a:gd name="T115" fmla="*/ 112 h 399"/>
              <a:gd name="T116" fmla="*/ 44 w 400"/>
              <a:gd name="T117" fmla="*/ 74 h 399"/>
              <a:gd name="T118" fmla="*/ 74 w 400"/>
              <a:gd name="T119" fmla="*/ 44 h 399"/>
              <a:gd name="T120" fmla="*/ 112 w 400"/>
              <a:gd name="T121" fmla="*/ 20 h 399"/>
              <a:gd name="T122" fmla="*/ 154 w 400"/>
              <a:gd name="T123" fmla="*/ 4 h 399"/>
              <a:gd name="T124" fmla="*/ 200 w 400"/>
              <a:gd name="T125"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 h="399">
                <a:moveTo>
                  <a:pt x="288" y="104"/>
                </a:moveTo>
                <a:lnTo>
                  <a:pt x="192" y="315"/>
                </a:lnTo>
                <a:lnTo>
                  <a:pt x="192" y="199"/>
                </a:lnTo>
                <a:lnTo>
                  <a:pt x="76" y="199"/>
                </a:lnTo>
                <a:lnTo>
                  <a:pt x="288" y="104"/>
                </a:lnTo>
                <a:close/>
                <a:moveTo>
                  <a:pt x="200" y="16"/>
                </a:moveTo>
                <a:lnTo>
                  <a:pt x="158" y="20"/>
                </a:lnTo>
                <a:lnTo>
                  <a:pt x="118" y="34"/>
                </a:lnTo>
                <a:lnTo>
                  <a:pt x="84" y="56"/>
                </a:lnTo>
                <a:lnTo>
                  <a:pt x="56" y="84"/>
                </a:lnTo>
                <a:lnTo>
                  <a:pt x="34" y="118"/>
                </a:lnTo>
                <a:lnTo>
                  <a:pt x="20" y="157"/>
                </a:lnTo>
                <a:lnTo>
                  <a:pt x="16" y="199"/>
                </a:lnTo>
                <a:lnTo>
                  <a:pt x="20" y="243"/>
                </a:lnTo>
                <a:lnTo>
                  <a:pt x="34" y="281"/>
                </a:lnTo>
                <a:lnTo>
                  <a:pt x="56" y="315"/>
                </a:lnTo>
                <a:lnTo>
                  <a:pt x="84" y="343"/>
                </a:lnTo>
                <a:lnTo>
                  <a:pt x="118" y="365"/>
                </a:lnTo>
                <a:lnTo>
                  <a:pt x="158" y="379"/>
                </a:lnTo>
                <a:lnTo>
                  <a:pt x="200" y="383"/>
                </a:lnTo>
                <a:lnTo>
                  <a:pt x="242" y="379"/>
                </a:lnTo>
                <a:lnTo>
                  <a:pt x="280" y="365"/>
                </a:lnTo>
                <a:lnTo>
                  <a:pt x="314" y="343"/>
                </a:lnTo>
                <a:lnTo>
                  <a:pt x="342" y="315"/>
                </a:lnTo>
                <a:lnTo>
                  <a:pt x="364" y="281"/>
                </a:lnTo>
                <a:lnTo>
                  <a:pt x="378" y="243"/>
                </a:lnTo>
                <a:lnTo>
                  <a:pt x="384" y="199"/>
                </a:lnTo>
                <a:lnTo>
                  <a:pt x="378" y="157"/>
                </a:lnTo>
                <a:lnTo>
                  <a:pt x="364" y="118"/>
                </a:lnTo>
                <a:lnTo>
                  <a:pt x="342" y="84"/>
                </a:lnTo>
                <a:lnTo>
                  <a:pt x="314" y="56"/>
                </a:lnTo>
                <a:lnTo>
                  <a:pt x="280" y="34"/>
                </a:lnTo>
                <a:lnTo>
                  <a:pt x="242" y="20"/>
                </a:lnTo>
                <a:lnTo>
                  <a:pt x="200" y="16"/>
                </a:lnTo>
                <a:close/>
                <a:moveTo>
                  <a:pt x="200" y="0"/>
                </a:moveTo>
                <a:lnTo>
                  <a:pt x="246" y="4"/>
                </a:lnTo>
                <a:lnTo>
                  <a:pt x="288" y="20"/>
                </a:lnTo>
                <a:lnTo>
                  <a:pt x="324" y="44"/>
                </a:lnTo>
                <a:lnTo>
                  <a:pt x="356" y="74"/>
                </a:lnTo>
                <a:lnTo>
                  <a:pt x="378" y="112"/>
                </a:lnTo>
                <a:lnTo>
                  <a:pt x="394" y="155"/>
                </a:lnTo>
                <a:lnTo>
                  <a:pt x="400" y="199"/>
                </a:lnTo>
                <a:lnTo>
                  <a:pt x="394" y="245"/>
                </a:lnTo>
                <a:lnTo>
                  <a:pt x="378" y="287"/>
                </a:lnTo>
                <a:lnTo>
                  <a:pt x="356" y="325"/>
                </a:lnTo>
                <a:lnTo>
                  <a:pt x="324" y="355"/>
                </a:lnTo>
                <a:lnTo>
                  <a:pt x="288" y="379"/>
                </a:lnTo>
                <a:lnTo>
                  <a:pt x="246" y="395"/>
                </a:lnTo>
                <a:lnTo>
                  <a:pt x="200" y="399"/>
                </a:lnTo>
                <a:lnTo>
                  <a:pt x="154" y="395"/>
                </a:lnTo>
                <a:lnTo>
                  <a:pt x="112" y="379"/>
                </a:lnTo>
                <a:lnTo>
                  <a:pt x="74" y="355"/>
                </a:lnTo>
                <a:lnTo>
                  <a:pt x="44" y="325"/>
                </a:lnTo>
                <a:lnTo>
                  <a:pt x="20" y="287"/>
                </a:lnTo>
                <a:lnTo>
                  <a:pt x="4" y="245"/>
                </a:lnTo>
                <a:lnTo>
                  <a:pt x="0" y="199"/>
                </a:lnTo>
                <a:lnTo>
                  <a:pt x="4" y="155"/>
                </a:lnTo>
                <a:lnTo>
                  <a:pt x="20" y="112"/>
                </a:lnTo>
                <a:lnTo>
                  <a:pt x="44" y="74"/>
                </a:lnTo>
                <a:lnTo>
                  <a:pt x="74" y="44"/>
                </a:lnTo>
                <a:lnTo>
                  <a:pt x="112" y="20"/>
                </a:lnTo>
                <a:lnTo>
                  <a:pt x="154" y="4"/>
                </a:lnTo>
                <a:lnTo>
                  <a:pt x="200"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4"/>
          <p:cNvSpPr>
            <a:spLocks noEditPoints="1"/>
          </p:cNvSpPr>
          <p:nvPr/>
        </p:nvSpPr>
        <p:spPr bwMode="auto">
          <a:xfrm>
            <a:off x="4698300" y="4225753"/>
            <a:ext cx="462155" cy="462155"/>
          </a:xfrm>
          <a:custGeom>
            <a:avLst/>
            <a:gdLst>
              <a:gd name="T0" fmla="*/ 221 w 425"/>
              <a:gd name="T1" fmla="*/ 349 h 425"/>
              <a:gd name="T2" fmla="*/ 225 w 425"/>
              <a:gd name="T3" fmla="*/ 413 h 425"/>
              <a:gd name="T4" fmla="*/ 217 w 425"/>
              <a:gd name="T5" fmla="*/ 423 h 425"/>
              <a:gd name="T6" fmla="*/ 205 w 425"/>
              <a:gd name="T7" fmla="*/ 421 h 425"/>
              <a:gd name="T8" fmla="*/ 201 w 425"/>
              <a:gd name="T9" fmla="*/ 357 h 425"/>
              <a:gd name="T10" fmla="*/ 209 w 425"/>
              <a:gd name="T11" fmla="*/ 345 h 425"/>
              <a:gd name="T12" fmla="*/ 113 w 425"/>
              <a:gd name="T13" fmla="*/ 304 h 425"/>
              <a:gd name="T14" fmla="*/ 121 w 425"/>
              <a:gd name="T15" fmla="*/ 316 h 425"/>
              <a:gd name="T16" fmla="*/ 77 w 425"/>
              <a:gd name="T17" fmla="*/ 365 h 425"/>
              <a:gd name="T18" fmla="*/ 65 w 425"/>
              <a:gd name="T19" fmla="*/ 367 h 425"/>
              <a:gd name="T20" fmla="*/ 57 w 425"/>
              <a:gd name="T21" fmla="*/ 357 h 425"/>
              <a:gd name="T22" fmla="*/ 101 w 425"/>
              <a:gd name="T23" fmla="*/ 308 h 425"/>
              <a:gd name="T24" fmla="*/ 315 w 425"/>
              <a:gd name="T25" fmla="*/ 302 h 425"/>
              <a:gd name="T26" fmla="*/ 363 w 425"/>
              <a:gd name="T27" fmla="*/ 345 h 425"/>
              <a:gd name="T28" fmla="*/ 365 w 425"/>
              <a:gd name="T29" fmla="*/ 359 h 425"/>
              <a:gd name="T30" fmla="*/ 355 w 425"/>
              <a:gd name="T31" fmla="*/ 367 h 425"/>
              <a:gd name="T32" fmla="*/ 307 w 425"/>
              <a:gd name="T33" fmla="*/ 322 h 425"/>
              <a:gd name="T34" fmla="*/ 303 w 425"/>
              <a:gd name="T35" fmla="*/ 310 h 425"/>
              <a:gd name="T36" fmla="*/ 315 w 425"/>
              <a:gd name="T37" fmla="*/ 302 h 425"/>
              <a:gd name="T38" fmla="*/ 417 w 425"/>
              <a:gd name="T39" fmla="*/ 200 h 425"/>
              <a:gd name="T40" fmla="*/ 425 w 425"/>
              <a:gd name="T41" fmla="*/ 212 h 425"/>
              <a:gd name="T42" fmla="*/ 417 w 425"/>
              <a:gd name="T43" fmla="*/ 224 h 425"/>
              <a:gd name="T44" fmla="*/ 351 w 425"/>
              <a:gd name="T45" fmla="*/ 224 h 425"/>
              <a:gd name="T46" fmla="*/ 345 w 425"/>
              <a:gd name="T47" fmla="*/ 212 h 425"/>
              <a:gd name="T48" fmla="*/ 351 w 425"/>
              <a:gd name="T49" fmla="*/ 200 h 425"/>
              <a:gd name="T50" fmla="*/ 69 w 425"/>
              <a:gd name="T51" fmla="*/ 200 h 425"/>
              <a:gd name="T52" fmla="*/ 81 w 425"/>
              <a:gd name="T53" fmla="*/ 208 h 425"/>
              <a:gd name="T54" fmla="*/ 77 w 425"/>
              <a:gd name="T55" fmla="*/ 220 h 425"/>
              <a:gd name="T56" fmla="*/ 12 w 425"/>
              <a:gd name="T57" fmla="*/ 224 h 425"/>
              <a:gd name="T58" fmla="*/ 0 w 425"/>
              <a:gd name="T59" fmla="*/ 216 h 425"/>
              <a:gd name="T60" fmla="*/ 4 w 425"/>
              <a:gd name="T61" fmla="*/ 204 h 425"/>
              <a:gd name="T62" fmla="*/ 213 w 425"/>
              <a:gd name="T63" fmla="*/ 144 h 425"/>
              <a:gd name="T64" fmla="*/ 151 w 425"/>
              <a:gd name="T65" fmla="*/ 186 h 425"/>
              <a:gd name="T66" fmla="*/ 165 w 425"/>
              <a:gd name="T67" fmla="*/ 260 h 425"/>
              <a:gd name="T68" fmla="*/ 239 w 425"/>
              <a:gd name="T69" fmla="*/ 274 h 425"/>
              <a:gd name="T70" fmla="*/ 281 w 425"/>
              <a:gd name="T71" fmla="*/ 212 h 425"/>
              <a:gd name="T72" fmla="*/ 239 w 425"/>
              <a:gd name="T73" fmla="*/ 150 h 425"/>
              <a:gd name="T74" fmla="*/ 241 w 425"/>
              <a:gd name="T75" fmla="*/ 124 h 425"/>
              <a:gd name="T76" fmla="*/ 301 w 425"/>
              <a:gd name="T77" fmla="*/ 182 h 425"/>
              <a:gd name="T78" fmla="*/ 287 w 425"/>
              <a:gd name="T79" fmla="*/ 266 h 425"/>
              <a:gd name="T80" fmla="*/ 213 w 425"/>
              <a:gd name="T81" fmla="*/ 304 h 425"/>
              <a:gd name="T82" fmla="*/ 139 w 425"/>
              <a:gd name="T83" fmla="*/ 266 h 425"/>
              <a:gd name="T84" fmla="*/ 125 w 425"/>
              <a:gd name="T85" fmla="*/ 182 h 425"/>
              <a:gd name="T86" fmla="*/ 183 w 425"/>
              <a:gd name="T87" fmla="*/ 124 h 425"/>
              <a:gd name="T88" fmla="*/ 357 w 425"/>
              <a:gd name="T89" fmla="*/ 62 h 425"/>
              <a:gd name="T90" fmla="*/ 365 w 425"/>
              <a:gd name="T91" fmla="*/ 72 h 425"/>
              <a:gd name="T92" fmla="*/ 321 w 425"/>
              <a:gd name="T93" fmla="*/ 120 h 425"/>
              <a:gd name="T94" fmla="*/ 309 w 425"/>
              <a:gd name="T95" fmla="*/ 124 h 425"/>
              <a:gd name="T96" fmla="*/ 301 w 425"/>
              <a:gd name="T97" fmla="*/ 112 h 425"/>
              <a:gd name="T98" fmla="*/ 345 w 425"/>
              <a:gd name="T99" fmla="*/ 64 h 425"/>
              <a:gd name="T100" fmla="*/ 71 w 425"/>
              <a:gd name="T101" fmla="*/ 58 h 425"/>
              <a:gd name="T102" fmla="*/ 119 w 425"/>
              <a:gd name="T103" fmla="*/ 102 h 425"/>
              <a:gd name="T104" fmla="*/ 123 w 425"/>
              <a:gd name="T105" fmla="*/ 114 h 425"/>
              <a:gd name="T106" fmla="*/ 111 w 425"/>
              <a:gd name="T107" fmla="*/ 122 h 425"/>
              <a:gd name="T108" fmla="*/ 63 w 425"/>
              <a:gd name="T109" fmla="*/ 80 h 425"/>
              <a:gd name="T110" fmla="*/ 61 w 425"/>
              <a:gd name="T111" fmla="*/ 66 h 425"/>
              <a:gd name="T112" fmla="*/ 71 w 425"/>
              <a:gd name="T113" fmla="*/ 58 h 425"/>
              <a:gd name="T114" fmla="*/ 221 w 425"/>
              <a:gd name="T115" fmla="*/ 4 h 425"/>
              <a:gd name="T116" fmla="*/ 225 w 425"/>
              <a:gd name="T117" fmla="*/ 68 h 425"/>
              <a:gd name="T118" fmla="*/ 217 w 425"/>
              <a:gd name="T119" fmla="*/ 80 h 425"/>
              <a:gd name="T120" fmla="*/ 205 w 425"/>
              <a:gd name="T121" fmla="*/ 76 h 425"/>
              <a:gd name="T122" fmla="*/ 201 w 425"/>
              <a:gd name="T123" fmla="*/ 12 h 425"/>
              <a:gd name="T124" fmla="*/ 209 w 425"/>
              <a:gd name="T125"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425">
                <a:moveTo>
                  <a:pt x="213" y="345"/>
                </a:moveTo>
                <a:lnTo>
                  <a:pt x="217" y="345"/>
                </a:lnTo>
                <a:lnTo>
                  <a:pt x="221" y="349"/>
                </a:lnTo>
                <a:lnTo>
                  <a:pt x="223" y="353"/>
                </a:lnTo>
                <a:lnTo>
                  <a:pt x="225" y="357"/>
                </a:lnTo>
                <a:lnTo>
                  <a:pt x="225" y="413"/>
                </a:lnTo>
                <a:lnTo>
                  <a:pt x="223" y="417"/>
                </a:lnTo>
                <a:lnTo>
                  <a:pt x="221" y="421"/>
                </a:lnTo>
                <a:lnTo>
                  <a:pt x="217" y="423"/>
                </a:lnTo>
                <a:lnTo>
                  <a:pt x="213" y="425"/>
                </a:lnTo>
                <a:lnTo>
                  <a:pt x="209" y="423"/>
                </a:lnTo>
                <a:lnTo>
                  <a:pt x="205" y="421"/>
                </a:lnTo>
                <a:lnTo>
                  <a:pt x="201" y="417"/>
                </a:lnTo>
                <a:lnTo>
                  <a:pt x="201" y="413"/>
                </a:lnTo>
                <a:lnTo>
                  <a:pt x="201" y="357"/>
                </a:lnTo>
                <a:lnTo>
                  <a:pt x="201" y="353"/>
                </a:lnTo>
                <a:lnTo>
                  <a:pt x="205" y="349"/>
                </a:lnTo>
                <a:lnTo>
                  <a:pt x="209" y="345"/>
                </a:lnTo>
                <a:lnTo>
                  <a:pt x="213" y="345"/>
                </a:lnTo>
                <a:close/>
                <a:moveTo>
                  <a:pt x="109" y="304"/>
                </a:moveTo>
                <a:lnTo>
                  <a:pt x="113" y="304"/>
                </a:lnTo>
                <a:lnTo>
                  <a:pt x="117" y="308"/>
                </a:lnTo>
                <a:lnTo>
                  <a:pt x="119" y="312"/>
                </a:lnTo>
                <a:lnTo>
                  <a:pt x="121" y="316"/>
                </a:lnTo>
                <a:lnTo>
                  <a:pt x="119" y="320"/>
                </a:lnTo>
                <a:lnTo>
                  <a:pt x="117" y="324"/>
                </a:lnTo>
                <a:lnTo>
                  <a:pt x="77" y="365"/>
                </a:lnTo>
                <a:lnTo>
                  <a:pt x="73" y="367"/>
                </a:lnTo>
                <a:lnTo>
                  <a:pt x="69" y="369"/>
                </a:lnTo>
                <a:lnTo>
                  <a:pt x="65" y="367"/>
                </a:lnTo>
                <a:lnTo>
                  <a:pt x="61" y="365"/>
                </a:lnTo>
                <a:lnTo>
                  <a:pt x="57" y="361"/>
                </a:lnTo>
                <a:lnTo>
                  <a:pt x="57" y="357"/>
                </a:lnTo>
                <a:lnTo>
                  <a:pt x="57" y="353"/>
                </a:lnTo>
                <a:lnTo>
                  <a:pt x="61" y="349"/>
                </a:lnTo>
                <a:lnTo>
                  <a:pt x="101" y="308"/>
                </a:lnTo>
                <a:lnTo>
                  <a:pt x="105" y="304"/>
                </a:lnTo>
                <a:lnTo>
                  <a:pt x="109" y="304"/>
                </a:lnTo>
                <a:close/>
                <a:moveTo>
                  <a:pt x="315" y="302"/>
                </a:moveTo>
                <a:lnTo>
                  <a:pt x="319" y="302"/>
                </a:lnTo>
                <a:lnTo>
                  <a:pt x="323" y="306"/>
                </a:lnTo>
                <a:lnTo>
                  <a:pt x="363" y="345"/>
                </a:lnTo>
                <a:lnTo>
                  <a:pt x="365" y="349"/>
                </a:lnTo>
                <a:lnTo>
                  <a:pt x="367" y="355"/>
                </a:lnTo>
                <a:lnTo>
                  <a:pt x="365" y="359"/>
                </a:lnTo>
                <a:lnTo>
                  <a:pt x="363" y="363"/>
                </a:lnTo>
                <a:lnTo>
                  <a:pt x="359" y="365"/>
                </a:lnTo>
                <a:lnTo>
                  <a:pt x="355" y="367"/>
                </a:lnTo>
                <a:lnTo>
                  <a:pt x="349" y="365"/>
                </a:lnTo>
                <a:lnTo>
                  <a:pt x="345" y="363"/>
                </a:lnTo>
                <a:lnTo>
                  <a:pt x="307" y="322"/>
                </a:lnTo>
                <a:lnTo>
                  <a:pt x="303" y="318"/>
                </a:lnTo>
                <a:lnTo>
                  <a:pt x="303" y="314"/>
                </a:lnTo>
                <a:lnTo>
                  <a:pt x="303" y="310"/>
                </a:lnTo>
                <a:lnTo>
                  <a:pt x="307" y="306"/>
                </a:lnTo>
                <a:lnTo>
                  <a:pt x="309" y="302"/>
                </a:lnTo>
                <a:lnTo>
                  <a:pt x="315" y="302"/>
                </a:lnTo>
                <a:close/>
                <a:moveTo>
                  <a:pt x="357" y="200"/>
                </a:moveTo>
                <a:lnTo>
                  <a:pt x="413" y="200"/>
                </a:lnTo>
                <a:lnTo>
                  <a:pt x="417" y="200"/>
                </a:lnTo>
                <a:lnTo>
                  <a:pt x="421" y="204"/>
                </a:lnTo>
                <a:lnTo>
                  <a:pt x="423" y="208"/>
                </a:lnTo>
                <a:lnTo>
                  <a:pt x="425" y="212"/>
                </a:lnTo>
                <a:lnTo>
                  <a:pt x="423" y="216"/>
                </a:lnTo>
                <a:lnTo>
                  <a:pt x="421" y="220"/>
                </a:lnTo>
                <a:lnTo>
                  <a:pt x="417" y="224"/>
                </a:lnTo>
                <a:lnTo>
                  <a:pt x="413" y="224"/>
                </a:lnTo>
                <a:lnTo>
                  <a:pt x="357" y="224"/>
                </a:lnTo>
                <a:lnTo>
                  <a:pt x="351" y="224"/>
                </a:lnTo>
                <a:lnTo>
                  <a:pt x="349" y="220"/>
                </a:lnTo>
                <a:lnTo>
                  <a:pt x="345" y="216"/>
                </a:lnTo>
                <a:lnTo>
                  <a:pt x="345" y="212"/>
                </a:lnTo>
                <a:lnTo>
                  <a:pt x="345" y="208"/>
                </a:lnTo>
                <a:lnTo>
                  <a:pt x="349" y="204"/>
                </a:lnTo>
                <a:lnTo>
                  <a:pt x="351" y="200"/>
                </a:lnTo>
                <a:lnTo>
                  <a:pt x="357" y="200"/>
                </a:lnTo>
                <a:close/>
                <a:moveTo>
                  <a:pt x="12" y="200"/>
                </a:moveTo>
                <a:lnTo>
                  <a:pt x="69" y="200"/>
                </a:lnTo>
                <a:lnTo>
                  <a:pt x="73" y="200"/>
                </a:lnTo>
                <a:lnTo>
                  <a:pt x="77" y="204"/>
                </a:lnTo>
                <a:lnTo>
                  <a:pt x="81" y="208"/>
                </a:lnTo>
                <a:lnTo>
                  <a:pt x="81" y="212"/>
                </a:lnTo>
                <a:lnTo>
                  <a:pt x="81" y="216"/>
                </a:lnTo>
                <a:lnTo>
                  <a:pt x="77" y="220"/>
                </a:lnTo>
                <a:lnTo>
                  <a:pt x="73" y="224"/>
                </a:lnTo>
                <a:lnTo>
                  <a:pt x="69" y="224"/>
                </a:lnTo>
                <a:lnTo>
                  <a:pt x="12" y="224"/>
                </a:lnTo>
                <a:lnTo>
                  <a:pt x="8" y="224"/>
                </a:lnTo>
                <a:lnTo>
                  <a:pt x="4" y="220"/>
                </a:lnTo>
                <a:lnTo>
                  <a:pt x="0" y="216"/>
                </a:lnTo>
                <a:lnTo>
                  <a:pt x="0" y="212"/>
                </a:lnTo>
                <a:lnTo>
                  <a:pt x="0" y="208"/>
                </a:lnTo>
                <a:lnTo>
                  <a:pt x="4" y="204"/>
                </a:lnTo>
                <a:lnTo>
                  <a:pt x="8" y="200"/>
                </a:lnTo>
                <a:lnTo>
                  <a:pt x="12" y="200"/>
                </a:lnTo>
                <a:close/>
                <a:moveTo>
                  <a:pt x="213" y="144"/>
                </a:moveTo>
                <a:lnTo>
                  <a:pt x="187" y="150"/>
                </a:lnTo>
                <a:lnTo>
                  <a:pt x="165" y="164"/>
                </a:lnTo>
                <a:lnTo>
                  <a:pt x="151" y="186"/>
                </a:lnTo>
                <a:lnTo>
                  <a:pt x="145" y="212"/>
                </a:lnTo>
                <a:lnTo>
                  <a:pt x="151" y="238"/>
                </a:lnTo>
                <a:lnTo>
                  <a:pt x="165" y="260"/>
                </a:lnTo>
                <a:lnTo>
                  <a:pt x="187" y="274"/>
                </a:lnTo>
                <a:lnTo>
                  <a:pt x="213" y="280"/>
                </a:lnTo>
                <a:lnTo>
                  <a:pt x="239" y="274"/>
                </a:lnTo>
                <a:lnTo>
                  <a:pt x="261" y="260"/>
                </a:lnTo>
                <a:lnTo>
                  <a:pt x="275" y="238"/>
                </a:lnTo>
                <a:lnTo>
                  <a:pt x="281" y="212"/>
                </a:lnTo>
                <a:lnTo>
                  <a:pt x="275" y="186"/>
                </a:lnTo>
                <a:lnTo>
                  <a:pt x="261" y="164"/>
                </a:lnTo>
                <a:lnTo>
                  <a:pt x="239" y="150"/>
                </a:lnTo>
                <a:lnTo>
                  <a:pt x="213" y="144"/>
                </a:lnTo>
                <a:close/>
                <a:moveTo>
                  <a:pt x="213" y="120"/>
                </a:moveTo>
                <a:lnTo>
                  <a:pt x="241" y="124"/>
                </a:lnTo>
                <a:lnTo>
                  <a:pt x="267" y="138"/>
                </a:lnTo>
                <a:lnTo>
                  <a:pt x="287" y="158"/>
                </a:lnTo>
                <a:lnTo>
                  <a:pt x="301" y="182"/>
                </a:lnTo>
                <a:lnTo>
                  <a:pt x="305" y="212"/>
                </a:lnTo>
                <a:lnTo>
                  <a:pt x="301" y="242"/>
                </a:lnTo>
                <a:lnTo>
                  <a:pt x="287" y="266"/>
                </a:lnTo>
                <a:lnTo>
                  <a:pt x="267" y="286"/>
                </a:lnTo>
                <a:lnTo>
                  <a:pt x="241" y="300"/>
                </a:lnTo>
                <a:lnTo>
                  <a:pt x="213" y="304"/>
                </a:lnTo>
                <a:lnTo>
                  <a:pt x="183" y="300"/>
                </a:lnTo>
                <a:lnTo>
                  <a:pt x="159" y="286"/>
                </a:lnTo>
                <a:lnTo>
                  <a:pt x="139" y="266"/>
                </a:lnTo>
                <a:lnTo>
                  <a:pt x="125" y="242"/>
                </a:lnTo>
                <a:lnTo>
                  <a:pt x="121" y="212"/>
                </a:lnTo>
                <a:lnTo>
                  <a:pt x="125" y="182"/>
                </a:lnTo>
                <a:lnTo>
                  <a:pt x="139" y="158"/>
                </a:lnTo>
                <a:lnTo>
                  <a:pt x="159" y="138"/>
                </a:lnTo>
                <a:lnTo>
                  <a:pt x="183" y="124"/>
                </a:lnTo>
                <a:lnTo>
                  <a:pt x="213" y="120"/>
                </a:lnTo>
                <a:close/>
                <a:moveTo>
                  <a:pt x="353" y="60"/>
                </a:moveTo>
                <a:lnTo>
                  <a:pt x="357" y="62"/>
                </a:lnTo>
                <a:lnTo>
                  <a:pt x="361" y="64"/>
                </a:lnTo>
                <a:lnTo>
                  <a:pt x="363" y="68"/>
                </a:lnTo>
                <a:lnTo>
                  <a:pt x="365" y="72"/>
                </a:lnTo>
                <a:lnTo>
                  <a:pt x="363" y="76"/>
                </a:lnTo>
                <a:lnTo>
                  <a:pt x="361" y="80"/>
                </a:lnTo>
                <a:lnTo>
                  <a:pt x="321" y="120"/>
                </a:lnTo>
                <a:lnTo>
                  <a:pt x="317" y="124"/>
                </a:lnTo>
                <a:lnTo>
                  <a:pt x="313" y="124"/>
                </a:lnTo>
                <a:lnTo>
                  <a:pt x="309" y="124"/>
                </a:lnTo>
                <a:lnTo>
                  <a:pt x="305" y="120"/>
                </a:lnTo>
                <a:lnTo>
                  <a:pt x="301" y="116"/>
                </a:lnTo>
                <a:lnTo>
                  <a:pt x="301" y="112"/>
                </a:lnTo>
                <a:lnTo>
                  <a:pt x="301" y="108"/>
                </a:lnTo>
                <a:lnTo>
                  <a:pt x="305" y="104"/>
                </a:lnTo>
                <a:lnTo>
                  <a:pt x="345" y="64"/>
                </a:lnTo>
                <a:lnTo>
                  <a:pt x="349" y="62"/>
                </a:lnTo>
                <a:lnTo>
                  <a:pt x="353" y="60"/>
                </a:lnTo>
                <a:close/>
                <a:moveTo>
                  <a:pt x="71" y="58"/>
                </a:moveTo>
                <a:lnTo>
                  <a:pt x="77" y="60"/>
                </a:lnTo>
                <a:lnTo>
                  <a:pt x="81" y="62"/>
                </a:lnTo>
                <a:lnTo>
                  <a:pt x="119" y="102"/>
                </a:lnTo>
                <a:lnTo>
                  <a:pt x="123" y="106"/>
                </a:lnTo>
                <a:lnTo>
                  <a:pt x="123" y="110"/>
                </a:lnTo>
                <a:lnTo>
                  <a:pt x="123" y="114"/>
                </a:lnTo>
                <a:lnTo>
                  <a:pt x="119" y="118"/>
                </a:lnTo>
                <a:lnTo>
                  <a:pt x="115" y="122"/>
                </a:lnTo>
                <a:lnTo>
                  <a:pt x="111" y="122"/>
                </a:lnTo>
                <a:lnTo>
                  <a:pt x="107" y="122"/>
                </a:lnTo>
                <a:lnTo>
                  <a:pt x="103" y="118"/>
                </a:lnTo>
                <a:lnTo>
                  <a:pt x="63" y="80"/>
                </a:lnTo>
                <a:lnTo>
                  <a:pt x="61" y="76"/>
                </a:lnTo>
                <a:lnTo>
                  <a:pt x="59" y="70"/>
                </a:lnTo>
                <a:lnTo>
                  <a:pt x="61" y="66"/>
                </a:lnTo>
                <a:lnTo>
                  <a:pt x="63" y="62"/>
                </a:lnTo>
                <a:lnTo>
                  <a:pt x="67" y="60"/>
                </a:lnTo>
                <a:lnTo>
                  <a:pt x="71" y="58"/>
                </a:lnTo>
                <a:close/>
                <a:moveTo>
                  <a:pt x="213" y="0"/>
                </a:moveTo>
                <a:lnTo>
                  <a:pt x="217" y="2"/>
                </a:lnTo>
                <a:lnTo>
                  <a:pt x="221" y="4"/>
                </a:lnTo>
                <a:lnTo>
                  <a:pt x="223" y="8"/>
                </a:lnTo>
                <a:lnTo>
                  <a:pt x="225" y="12"/>
                </a:lnTo>
                <a:lnTo>
                  <a:pt x="225" y="68"/>
                </a:lnTo>
                <a:lnTo>
                  <a:pt x="223" y="72"/>
                </a:lnTo>
                <a:lnTo>
                  <a:pt x="221" y="76"/>
                </a:lnTo>
                <a:lnTo>
                  <a:pt x="217" y="80"/>
                </a:lnTo>
                <a:lnTo>
                  <a:pt x="213" y="80"/>
                </a:lnTo>
                <a:lnTo>
                  <a:pt x="209" y="80"/>
                </a:lnTo>
                <a:lnTo>
                  <a:pt x="205" y="76"/>
                </a:lnTo>
                <a:lnTo>
                  <a:pt x="201" y="72"/>
                </a:lnTo>
                <a:lnTo>
                  <a:pt x="201" y="68"/>
                </a:lnTo>
                <a:lnTo>
                  <a:pt x="201" y="12"/>
                </a:lnTo>
                <a:lnTo>
                  <a:pt x="201" y="8"/>
                </a:lnTo>
                <a:lnTo>
                  <a:pt x="205" y="4"/>
                </a:lnTo>
                <a:lnTo>
                  <a:pt x="209" y="2"/>
                </a:lnTo>
                <a:lnTo>
                  <a:pt x="213"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7"/>
          <p:cNvSpPr>
            <a:spLocks noEditPoints="1"/>
          </p:cNvSpPr>
          <p:nvPr/>
        </p:nvSpPr>
        <p:spPr bwMode="auto">
          <a:xfrm>
            <a:off x="6775381" y="2165776"/>
            <a:ext cx="434969" cy="436057"/>
          </a:xfrm>
          <a:custGeom>
            <a:avLst/>
            <a:gdLst>
              <a:gd name="T0" fmla="*/ 216 w 400"/>
              <a:gd name="T1" fmla="*/ 240 h 401"/>
              <a:gd name="T2" fmla="*/ 200 w 400"/>
              <a:gd name="T3" fmla="*/ 224 h 401"/>
              <a:gd name="T4" fmla="*/ 158 w 400"/>
              <a:gd name="T5" fmla="*/ 70 h 401"/>
              <a:gd name="T6" fmla="*/ 64 w 400"/>
              <a:gd name="T7" fmla="*/ 142 h 401"/>
              <a:gd name="T8" fmla="*/ 50 w 400"/>
              <a:gd name="T9" fmla="*/ 262 h 401"/>
              <a:gd name="T10" fmla="*/ 120 w 400"/>
              <a:gd name="T11" fmla="*/ 355 h 401"/>
              <a:gd name="T12" fmla="*/ 240 w 400"/>
              <a:gd name="T13" fmla="*/ 371 h 401"/>
              <a:gd name="T14" fmla="*/ 334 w 400"/>
              <a:gd name="T15" fmla="*/ 298 h 401"/>
              <a:gd name="T16" fmla="*/ 350 w 400"/>
              <a:gd name="T17" fmla="*/ 178 h 401"/>
              <a:gd name="T18" fmla="*/ 278 w 400"/>
              <a:gd name="T19" fmla="*/ 86 h 401"/>
              <a:gd name="T20" fmla="*/ 200 w 400"/>
              <a:gd name="T21" fmla="*/ 48 h 401"/>
              <a:gd name="T22" fmla="*/ 320 w 400"/>
              <a:gd name="T23" fmla="*/ 98 h 401"/>
              <a:gd name="T24" fmla="*/ 372 w 400"/>
              <a:gd name="T25" fmla="*/ 220 h 401"/>
              <a:gd name="T26" fmla="*/ 320 w 400"/>
              <a:gd name="T27" fmla="*/ 343 h 401"/>
              <a:gd name="T28" fmla="*/ 308 w 400"/>
              <a:gd name="T29" fmla="*/ 353 h 401"/>
              <a:gd name="T30" fmla="*/ 200 w 400"/>
              <a:gd name="T31" fmla="*/ 393 h 401"/>
              <a:gd name="T32" fmla="*/ 90 w 400"/>
              <a:gd name="T33" fmla="*/ 353 h 401"/>
              <a:gd name="T34" fmla="*/ 78 w 400"/>
              <a:gd name="T35" fmla="*/ 343 h 401"/>
              <a:gd name="T36" fmla="*/ 28 w 400"/>
              <a:gd name="T37" fmla="*/ 220 h 401"/>
              <a:gd name="T38" fmla="*/ 78 w 400"/>
              <a:gd name="T39" fmla="*/ 98 h 401"/>
              <a:gd name="T40" fmla="*/ 200 w 400"/>
              <a:gd name="T41" fmla="*/ 48 h 401"/>
              <a:gd name="T42" fmla="*/ 302 w 400"/>
              <a:gd name="T43" fmla="*/ 18 h 401"/>
              <a:gd name="T44" fmla="*/ 292 w 400"/>
              <a:gd name="T45" fmla="*/ 22 h 401"/>
              <a:gd name="T46" fmla="*/ 380 w 400"/>
              <a:gd name="T47" fmla="*/ 96 h 401"/>
              <a:gd name="T48" fmla="*/ 382 w 400"/>
              <a:gd name="T49" fmla="*/ 88 h 401"/>
              <a:gd name="T50" fmla="*/ 368 w 400"/>
              <a:gd name="T51" fmla="*/ 40 h 401"/>
              <a:gd name="T52" fmla="*/ 320 w 400"/>
              <a:gd name="T53" fmla="*/ 16 h 401"/>
              <a:gd name="T54" fmla="*/ 46 w 400"/>
              <a:gd name="T55" fmla="*/ 26 h 401"/>
              <a:gd name="T56" fmla="*/ 16 w 400"/>
              <a:gd name="T57" fmla="*/ 80 h 401"/>
              <a:gd name="T58" fmla="*/ 20 w 400"/>
              <a:gd name="T59" fmla="*/ 96 h 401"/>
              <a:gd name="T60" fmla="*/ 108 w 400"/>
              <a:gd name="T61" fmla="*/ 24 h 401"/>
              <a:gd name="T62" fmla="*/ 102 w 400"/>
              <a:gd name="T63" fmla="*/ 20 h 401"/>
              <a:gd name="T64" fmla="*/ 80 w 400"/>
              <a:gd name="T65" fmla="*/ 16 h 401"/>
              <a:gd name="T66" fmla="*/ 364 w 400"/>
              <a:gd name="T67" fmla="*/ 14 h 401"/>
              <a:gd name="T68" fmla="*/ 398 w 400"/>
              <a:gd name="T69" fmla="*/ 64 h 401"/>
              <a:gd name="T70" fmla="*/ 394 w 400"/>
              <a:gd name="T71" fmla="*/ 110 h 401"/>
              <a:gd name="T72" fmla="*/ 264 w 400"/>
              <a:gd name="T73" fmla="*/ 20 h 401"/>
              <a:gd name="T74" fmla="*/ 286 w 400"/>
              <a:gd name="T75" fmla="*/ 8 h 401"/>
              <a:gd name="T76" fmla="*/ 80 w 400"/>
              <a:gd name="T77" fmla="*/ 0 h 401"/>
              <a:gd name="T78" fmla="*/ 126 w 400"/>
              <a:gd name="T79" fmla="*/ 14 h 401"/>
              <a:gd name="T80" fmla="*/ 12 w 400"/>
              <a:gd name="T81" fmla="*/ 124 h 401"/>
              <a:gd name="T82" fmla="*/ 2 w 400"/>
              <a:gd name="T83" fmla="*/ 96 h 401"/>
              <a:gd name="T84" fmla="*/ 8 w 400"/>
              <a:gd name="T85" fmla="*/ 46 h 401"/>
              <a:gd name="T86" fmla="*/ 54 w 400"/>
              <a:gd name="T87" fmla="*/ 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0" h="401">
                <a:moveTo>
                  <a:pt x="200" y="96"/>
                </a:moveTo>
                <a:lnTo>
                  <a:pt x="216" y="96"/>
                </a:lnTo>
                <a:lnTo>
                  <a:pt x="216" y="240"/>
                </a:lnTo>
                <a:lnTo>
                  <a:pt x="120" y="240"/>
                </a:lnTo>
                <a:lnTo>
                  <a:pt x="120" y="224"/>
                </a:lnTo>
                <a:lnTo>
                  <a:pt x="200" y="224"/>
                </a:lnTo>
                <a:lnTo>
                  <a:pt x="200" y="96"/>
                </a:lnTo>
                <a:close/>
                <a:moveTo>
                  <a:pt x="200" y="64"/>
                </a:moveTo>
                <a:lnTo>
                  <a:pt x="158" y="70"/>
                </a:lnTo>
                <a:lnTo>
                  <a:pt x="120" y="86"/>
                </a:lnTo>
                <a:lnTo>
                  <a:pt x="90" y="110"/>
                </a:lnTo>
                <a:lnTo>
                  <a:pt x="64" y="142"/>
                </a:lnTo>
                <a:lnTo>
                  <a:pt x="50" y="178"/>
                </a:lnTo>
                <a:lnTo>
                  <a:pt x="44" y="220"/>
                </a:lnTo>
                <a:lnTo>
                  <a:pt x="50" y="262"/>
                </a:lnTo>
                <a:lnTo>
                  <a:pt x="64" y="298"/>
                </a:lnTo>
                <a:lnTo>
                  <a:pt x="90" y="331"/>
                </a:lnTo>
                <a:lnTo>
                  <a:pt x="120" y="355"/>
                </a:lnTo>
                <a:lnTo>
                  <a:pt x="158" y="371"/>
                </a:lnTo>
                <a:lnTo>
                  <a:pt x="200" y="377"/>
                </a:lnTo>
                <a:lnTo>
                  <a:pt x="240" y="371"/>
                </a:lnTo>
                <a:lnTo>
                  <a:pt x="278" y="355"/>
                </a:lnTo>
                <a:lnTo>
                  <a:pt x="310" y="331"/>
                </a:lnTo>
                <a:lnTo>
                  <a:pt x="334" y="298"/>
                </a:lnTo>
                <a:lnTo>
                  <a:pt x="350" y="262"/>
                </a:lnTo>
                <a:lnTo>
                  <a:pt x="356" y="220"/>
                </a:lnTo>
                <a:lnTo>
                  <a:pt x="350" y="178"/>
                </a:lnTo>
                <a:lnTo>
                  <a:pt x="334" y="142"/>
                </a:lnTo>
                <a:lnTo>
                  <a:pt x="310" y="110"/>
                </a:lnTo>
                <a:lnTo>
                  <a:pt x="278" y="86"/>
                </a:lnTo>
                <a:lnTo>
                  <a:pt x="240" y="70"/>
                </a:lnTo>
                <a:lnTo>
                  <a:pt x="200" y="64"/>
                </a:lnTo>
                <a:close/>
                <a:moveTo>
                  <a:pt x="200" y="48"/>
                </a:moveTo>
                <a:lnTo>
                  <a:pt x="246" y="54"/>
                </a:lnTo>
                <a:lnTo>
                  <a:pt x="286" y="72"/>
                </a:lnTo>
                <a:lnTo>
                  <a:pt x="320" y="98"/>
                </a:lnTo>
                <a:lnTo>
                  <a:pt x="348" y="134"/>
                </a:lnTo>
                <a:lnTo>
                  <a:pt x="366" y="174"/>
                </a:lnTo>
                <a:lnTo>
                  <a:pt x="372" y="220"/>
                </a:lnTo>
                <a:lnTo>
                  <a:pt x="366" y="266"/>
                </a:lnTo>
                <a:lnTo>
                  <a:pt x="348" y="306"/>
                </a:lnTo>
                <a:lnTo>
                  <a:pt x="320" y="343"/>
                </a:lnTo>
                <a:lnTo>
                  <a:pt x="368" y="389"/>
                </a:lnTo>
                <a:lnTo>
                  <a:pt x="356" y="401"/>
                </a:lnTo>
                <a:lnTo>
                  <a:pt x="308" y="353"/>
                </a:lnTo>
                <a:lnTo>
                  <a:pt x="276" y="375"/>
                </a:lnTo>
                <a:lnTo>
                  <a:pt x="240" y="389"/>
                </a:lnTo>
                <a:lnTo>
                  <a:pt x="200" y="393"/>
                </a:lnTo>
                <a:lnTo>
                  <a:pt x="160" y="389"/>
                </a:lnTo>
                <a:lnTo>
                  <a:pt x="122" y="375"/>
                </a:lnTo>
                <a:lnTo>
                  <a:pt x="90" y="353"/>
                </a:lnTo>
                <a:lnTo>
                  <a:pt x="44" y="399"/>
                </a:lnTo>
                <a:lnTo>
                  <a:pt x="32" y="389"/>
                </a:lnTo>
                <a:lnTo>
                  <a:pt x="78" y="343"/>
                </a:lnTo>
                <a:lnTo>
                  <a:pt x="52" y="306"/>
                </a:lnTo>
                <a:lnTo>
                  <a:pt x="34" y="266"/>
                </a:lnTo>
                <a:lnTo>
                  <a:pt x="28" y="220"/>
                </a:lnTo>
                <a:lnTo>
                  <a:pt x="34" y="174"/>
                </a:lnTo>
                <a:lnTo>
                  <a:pt x="52" y="134"/>
                </a:lnTo>
                <a:lnTo>
                  <a:pt x="78" y="98"/>
                </a:lnTo>
                <a:lnTo>
                  <a:pt x="112" y="72"/>
                </a:lnTo>
                <a:lnTo>
                  <a:pt x="154" y="54"/>
                </a:lnTo>
                <a:lnTo>
                  <a:pt x="200" y="48"/>
                </a:lnTo>
                <a:close/>
                <a:moveTo>
                  <a:pt x="320" y="16"/>
                </a:moveTo>
                <a:lnTo>
                  <a:pt x="310" y="16"/>
                </a:lnTo>
                <a:lnTo>
                  <a:pt x="302" y="18"/>
                </a:lnTo>
                <a:lnTo>
                  <a:pt x="298" y="20"/>
                </a:lnTo>
                <a:lnTo>
                  <a:pt x="294" y="22"/>
                </a:lnTo>
                <a:lnTo>
                  <a:pt x="292" y="22"/>
                </a:lnTo>
                <a:lnTo>
                  <a:pt x="292" y="24"/>
                </a:lnTo>
                <a:lnTo>
                  <a:pt x="292" y="24"/>
                </a:lnTo>
                <a:lnTo>
                  <a:pt x="380" y="96"/>
                </a:lnTo>
                <a:lnTo>
                  <a:pt x="380" y="96"/>
                </a:lnTo>
                <a:lnTo>
                  <a:pt x="382" y="92"/>
                </a:lnTo>
                <a:lnTo>
                  <a:pt x="382" y="88"/>
                </a:lnTo>
                <a:lnTo>
                  <a:pt x="384" y="80"/>
                </a:lnTo>
                <a:lnTo>
                  <a:pt x="380" y="58"/>
                </a:lnTo>
                <a:lnTo>
                  <a:pt x="368" y="40"/>
                </a:lnTo>
                <a:lnTo>
                  <a:pt x="352" y="26"/>
                </a:lnTo>
                <a:lnTo>
                  <a:pt x="336" y="18"/>
                </a:lnTo>
                <a:lnTo>
                  <a:pt x="320" y="16"/>
                </a:lnTo>
                <a:close/>
                <a:moveTo>
                  <a:pt x="80" y="16"/>
                </a:moveTo>
                <a:lnTo>
                  <a:pt x="64" y="18"/>
                </a:lnTo>
                <a:lnTo>
                  <a:pt x="46" y="26"/>
                </a:lnTo>
                <a:lnTo>
                  <a:pt x="30" y="40"/>
                </a:lnTo>
                <a:lnTo>
                  <a:pt x="20" y="58"/>
                </a:lnTo>
                <a:lnTo>
                  <a:pt x="16" y="80"/>
                </a:lnTo>
                <a:lnTo>
                  <a:pt x="16" y="88"/>
                </a:lnTo>
                <a:lnTo>
                  <a:pt x="18" y="92"/>
                </a:lnTo>
                <a:lnTo>
                  <a:pt x="20" y="96"/>
                </a:lnTo>
                <a:lnTo>
                  <a:pt x="20" y="96"/>
                </a:lnTo>
                <a:lnTo>
                  <a:pt x="108" y="24"/>
                </a:lnTo>
                <a:lnTo>
                  <a:pt x="108" y="24"/>
                </a:lnTo>
                <a:lnTo>
                  <a:pt x="106" y="22"/>
                </a:lnTo>
                <a:lnTo>
                  <a:pt x="104" y="22"/>
                </a:lnTo>
                <a:lnTo>
                  <a:pt x="102" y="20"/>
                </a:lnTo>
                <a:lnTo>
                  <a:pt x="96" y="18"/>
                </a:lnTo>
                <a:lnTo>
                  <a:pt x="90" y="16"/>
                </a:lnTo>
                <a:lnTo>
                  <a:pt x="80" y="16"/>
                </a:lnTo>
                <a:close/>
                <a:moveTo>
                  <a:pt x="320" y="0"/>
                </a:moveTo>
                <a:lnTo>
                  <a:pt x="344" y="4"/>
                </a:lnTo>
                <a:lnTo>
                  <a:pt x="364" y="14"/>
                </a:lnTo>
                <a:lnTo>
                  <a:pt x="380" y="28"/>
                </a:lnTo>
                <a:lnTo>
                  <a:pt x="390" y="46"/>
                </a:lnTo>
                <a:lnTo>
                  <a:pt x="398" y="64"/>
                </a:lnTo>
                <a:lnTo>
                  <a:pt x="400" y="80"/>
                </a:lnTo>
                <a:lnTo>
                  <a:pt x="398" y="96"/>
                </a:lnTo>
                <a:lnTo>
                  <a:pt x="394" y="110"/>
                </a:lnTo>
                <a:lnTo>
                  <a:pt x="390" y="120"/>
                </a:lnTo>
                <a:lnTo>
                  <a:pt x="388" y="124"/>
                </a:lnTo>
                <a:lnTo>
                  <a:pt x="264" y="20"/>
                </a:lnTo>
                <a:lnTo>
                  <a:pt x="266" y="18"/>
                </a:lnTo>
                <a:lnTo>
                  <a:pt x="274" y="14"/>
                </a:lnTo>
                <a:lnTo>
                  <a:pt x="286" y="8"/>
                </a:lnTo>
                <a:lnTo>
                  <a:pt x="302" y="2"/>
                </a:lnTo>
                <a:lnTo>
                  <a:pt x="320" y="0"/>
                </a:lnTo>
                <a:close/>
                <a:moveTo>
                  <a:pt x="80" y="0"/>
                </a:moveTo>
                <a:lnTo>
                  <a:pt x="98" y="2"/>
                </a:lnTo>
                <a:lnTo>
                  <a:pt x="114" y="8"/>
                </a:lnTo>
                <a:lnTo>
                  <a:pt x="126" y="14"/>
                </a:lnTo>
                <a:lnTo>
                  <a:pt x="132" y="18"/>
                </a:lnTo>
                <a:lnTo>
                  <a:pt x="136" y="20"/>
                </a:lnTo>
                <a:lnTo>
                  <a:pt x="12" y="124"/>
                </a:lnTo>
                <a:lnTo>
                  <a:pt x="10" y="120"/>
                </a:lnTo>
                <a:lnTo>
                  <a:pt x="6" y="110"/>
                </a:lnTo>
                <a:lnTo>
                  <a:pt x="2" y="96"/>
                </a:lnTo>
                <a:lnTo>
                  <a:pt x="0" y="80"/>
                </a:lnTo>
                <a:lnTo>
                  <a:pt x="2" y="64"/>
                </a:lnTo>
                <a:lnTo>
                  <a:pt x="8" y="46"/>
                </a:lnTo>
                <a:lnTo>
                  <a:pt x="18" y="28"/>
                </a:lnTo>
                <a:lnTo>
                  <a:pt x="34" y="14"/>
                </a:lnTo>
                <a:lnTo>
                  <a:pt x="54" y="4"/>
                </a:lnTo>
                <a:lnTo>
                  <a:pt x="80" y="0"/>
                </a:lnTo>
                <a:close/>
              </a:path>
            </a:pathLst>
          </a:custGeom>
          <a:solidFill>
            <a:schemeClr val="bg1">
              <a:lumMod val="50000"/>
            </a:schemeClr>
          </a:solidFill>
          <a:ln w="0">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TextBox 78"/>
          <p:cNvSpPr txBox="1"/>
          <p:nvPr/>
        </p:nvSpPr>
        <p:spPr>
          <a:xfrm>
            <a:off x="4929377" y="3415830"/>
            <a:ext cx="2063489" cy="646331"/>
          </a:xfrm>
          <a:prstGeom prst="rect">
            <a:avLst/>
          </a:prstGeom>
          <a:noFill/>
        </p:spPr>
        <p:txBody>
          <a:bodyPr wrap="square" rtlCol="0">
            <a:spAutoFit/>
          </a:bodyPr>
          <a:lstStyle/>
          <a:p>
            <a:pPr algn="ctr"/>
            <a:r>
              <a:rPr lang="zh-CN" altLang="en-US" sz="3600" b="1" dirty="0" smtClean="0">
                <a:solidFill>
                  <a:srgbClr val="C00000"/>
                </a:solidFill>
                <a:latin typeface="微软雅黑" panose="020B0503020204020204" pitchFamily="34" charset="-122"/>
                <a:ea typeface="微软雅黑" panose="020B0503020204020204" pitchFamily="34" charset="-122"/>
              </a:rPr>
              <a:t>优势</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68" name="TextBox 79"/>
          <p:cNvSpPr txBox="1"/>
          <p:nvPr/>
        </p:nvSpPr>
        <p:spPr>
          <a:xfrm>
            <a:off x="459453" y="1752528"/>
            <a:ext cx="34395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69" name="TextBox 80"/>
          <p:cNvSpPr txBox="1"/>
          <p:nvPr/>
        </p:nvSpPr>
        <p:spPr>
          <a:xfrm>
            <a:off x="8023242" y="1752528"/>
            <a:ext cx="3541229"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70" name="TextBox 81"/>
          <p:cNvSpPr txBox="1"/>
          <p:nvPr/>
        </p:nvSpPr>
        <p:spPr>
          <a:xfrm>
            <a:off x="459453" y="4835035"/>
            <a:ext cx="34395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71" name="TextBox 82"/>
          <p:cNvSpPr txBox="1"/>
          <p:nvPr/>
        </p:nvSpPr>
        <p:spPr>
          <a:xfrm>
            <a:off x="8023242" y="4835035"/>
            <a:ext cx="3541229"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Tree>
    <p:extLst>
      <p:ext uri="{BB962C8B-B14F-4D97-AF65-F5344CB8AC3E}">
        <p14:creationId xmlns:p14="http://schemas.microsoft.com/office/powerpoint/2010/main" val="27210790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p:cTn id="40" dur="500" fill="hold"/>
                                        <p:tgtEl>
                                          <p:spTgt spid="49"/>
                                        </p:tgtEl>
                                        <p:attrNameLst>
                                          <p:attrName>ppt_w</p:attrName>
                                        </p:attrNameLst>
                                      </p:cBhvr>
                                      <p:tavLst>
                                        <p:tav tm="0">
                                          <p:val>
                                            <p:fltVal val="0"/>
                                          </p:val>
                                        </p:tav>
                                        <p:tav tm="100000">
                                          <p:val>
                                            <p:strVal val="#ppt_w"/>
                                          </p:val>
                                        </p:tav>
                                      </p:tavLst>
                                    </p:anim>
                                    <p:anim calcmode="lin" valueType="num">
                                      <p:cBhvr>
                                        <p:cTn id="41" dur="500" fill="hold"/>
                                        <p:tgtEl>
                                          <p:spTgt spid="49"/>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p:cTn id="44" dur="500" fill="hold"/>
                                        <p:tgtEl>
                                          <p:spTgt spid="50"/>
                                        </p:tgtEl>
                                        <p:attrNameLst>
                                          <p:attrName>ppt_w</p:attrName>
                                        </p:attrNameLst>
                                      </p:cBhvr>
                                      <p:tavLst>
                                        <p:tav tm="0">
                                          <p:val>
                                            <p:fltVal val="0"/>
                                          </p:val>
                                        </p:tav>
                                        <p:tav tm="100000">
                                          <p:val>
                                            <p:strVal val="#ppt_w"/>
                                          </p:val>
                                        </p:tav>
                                      </p:tavLst>
                                    </p:anim>
                                    <p:anim calcmode="lin" valueType="num">
                                      <p:cBhvr>
                                        <p:cTn id="45" dur="500" fill="hold"/>
                                        <p:tgtEl>
                                          <p:spTgt spid="50"/>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p:cTn id="64" dur="500" fill="hold"/>
                                        <p:tgtEl>
                                          <p:spTgt spid="55"/>
                                        </p:tgtEl>
                                        <p:attrNameLst>
                                          <p:attrName>ppt_w</p:attrName>
                                        </p:attrNameLst>
                                      </p:cBhvr>
                                      <p:tavLst>
                                        <p:tav tm="0">
                                          <p:val>
                                            <p:fltVal val="0"/>
                                          </p:val>
                                        </p:tav>
                                        <p:tav tm="100000">
                                          <p:val>
                                            <p:strVal val="#ppt_w"/>
                                          </p:val>
                                        </p:tav>
                                      </p:tavLst>
                                    </p:anim>
                                    <p:anim calcmode="lin" valueType="num">
                                      <p:cBhvr>
                                        <p:cTn id="65" dur="500" fill="hold"/>
                                        <p:tgtEl>
                                          <p:spTgt spid="55"/>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500" fill="hold"/>
                                        <p:tgtEl>
                                          <p:spTgt spid="58"/>
                                        </p:tgtEl>
                                        <p:attrNameLst>
                                          <p:attrName>ppt_w</p:attrName>
                                        </p:attrNameLst>
                                      </p:cBhvr>
                                      <p:tavLst>
                                        <p:tav tm="0">
                                          <p:val>
                                            <p:fltVal val="0"/>
                                          </p:val>
                                        </p:tav>
                                        <p:tav tm="100000">
                                          <p:val>
                                            <p:strVal val="#ppt_w"/>
                                          </p:val>
                                        </p:tav>
                                      </p:tavLst>
                                    </p:anim>
                                    <p:anim calcmode="lin" valueType="num">
                                      <p:cBhvr>
                                        <p:cTn id="77" dur="500" fill="hold"/>
                                        <p:tgtEl>
                                          <p:spTgt spid="58"/>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p:cTn id="84" dur="500" fill="hold"/>
                                        <p:tgtEl>
                                          <p:spTgt spid="60"/>
                                        </p:tgtEl>
                                        <p:attrNameLst>
                                          <p:attrName>ppt_w</p:attrName>
                                        </p:attrNameLst>
                                      </p:cBhvr>
                                      <p:tavLst>
                                        <p:tav tm="0">
                                          <p:val>
                                            <p:fltVal val="0"/>
                                          </p:val>
                                        </p:tav>
                                        <p:tav tm="100000">
                                          <p:val>
                                            <p:strVal val="#ppt_w"/>
                                          </p:val>
                                        </p:tav>
                                      </p:tavLst>
                                    </p:anim>
                                    <p:anim calcmode="lin" valueType="num">
                                      <p:cBhvr>
                                        <p:cTn id="85" dur="500" fill="hold"/>
                                        <p:tgtEl>
                                          <p:spTgt spid="60"/>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p:cTn id="88" dur="500" fill="hold"/>
                                        <p:tgtEl>
                                          <p:spTgt spid="61"/>
                                        </p:tgtEl>
                                        <p:attrNameLst>
                                          <p:attrName>ppt_w</p:attrName>
                                        </p:attrNameLst>
                                      </p:cBhvr>
                                      <p:tavLst>
                                        <p:tav tm="0">
                                          <p:val>
                                            <p:fltVal val="0"/>
                                          </p:val>
                                        </p:tav>
                                        <p:tav tm="100000">
                                          <p:val>
                                            <p:strVal val="#ppt_w"/>
                                          </p:val>
                                        </p:tav>
                                      </p:tavLst>
                                    </p:anim>
                                    <p:anim calcmode="lin" valueType="num">
                                      <p:cBhvr>
                                        <p:cTn id="89" dur="500" fill="hold"/>
                                        <p:tgtEl>
                                          <p:spTgt spid="61"/>
                                        </p:tgtEl>
                                        <p:attrNameLst>
                                          <p:attrName>ppt_h</p:attrName>
                                        </p:attrNameLst>
                                      </p:cBhvr>
                                      <p:tavLst>
                                        <p:tav tm="0">
                                          <p:val>
                                            <p:fltVal val="0"/>
                                          </p:val>
                                        </p:tav>
                                        <p:tav tm="100000">
                                          <p:val>
                                            <p:strVal val="#ppt_h"/>
                                          </p:val>
                                        </p:tav>
                                      </p:tavLst>
                                    </p:anim>
                                  </p:childTnLst>
                                </p:cTn>
                              </p:par>
                              <p:par>
                                <p:cTn id="90" presetID="23" presetClass="entr" presetSubtype="16"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childTnLst>
                                </p:cTn>
                              </p:par>
                              <p:par>
                                <p:cTn id="94" presetID="23" presetClass="entr" presetSubtype="16"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childTnLst>
                                </p:cTn>
                              </p:par>
                              <p:par>
                                <p:cTn id="98" presetID="23" presetClass="entr" presetSubtype="16" fill="hold" grpId="0" nodeType="withEffect">
                                  <p:stCondLst>
                                    <p:cond delay="0"/>
                                  </p:stCondLst>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ppt_w</p:attrName>
                                        </p:attrNameLst>
                                      </p:cBhvr>
                                      <p:tavLst>
                                        <p:tav tm="0">
                                          <p:val>
                                            <p:fltVal val="0"/>
                                          </p:val>
                                        </p:tav>
                                        <p:tav tm="100000">
                                          <p:val>
                                            <p:strVal val="#ppt_w"/>
                                          </p:val>
                                        </p:tav>
                                      </p:tavLst>
                                    </p:anim>
                                    <p:anim calcmode="lin" valueType="num">
                                      <p:cBhvr>
                                        <p:cTn id="101" dur="500" fill="hold"/>
                                        <p:tgtEl>
                                          <p:spTgt spid="64"/>
                                        </p:tgtEl>
                                        <p:attrNameLst>
                                          <p:attrName>ppt_h</p:attrName>
                                        </p:attrNameLst>
                                      </p:cBhvr>
                                      <p:tavLst>
                                        <p:tav tm="0">
                                          <p:val>
                                            <p:fltVal val="0"/>
                                          </p:val>
                                        </p:tav>
                                        <p:tav tm="100000">
                                          <p:val>
                                            <p:strVal val="#ppt_h"/>
                                          </p:val>
                                        </p:tav>
                                      </p:tavLst>
                                    </p:anim>
                                  </p:childTnLst>
                                </p:cTn>
                              </p:par>
                              <p:par>
                                <p:cTn id="102" presetID="23" presetClass="entr" presetSubtype="16"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 calcmode="lin" valueType="num">
                                      <p:cBhvr>
                                        <p:cTn id="104" dur="500" fill="hold"/>
                                        <p:tgtEl>
                                          <p:spTgt spid="65"/>
                                        </p:tgtEl>
                                        <p:attrNameLst>
                                          <p:attrName>ppt_w</p:attrName>
                                        </p:attrNameLst>
                                      </p:cBhvr>
                                      <p:tavLst>
                                        <p:tav tm="0">
                                          <p:val>
                                            <p:fltVal val="0"/>
                                          </p:val>
                                        </p:tav>
                                        <p:tav tm="100000">
                                          <p:val>
                                            <p:strVal val="#ppt_w"/>
                                          </p:val>
                                        </p:tav>
                                      </p:tavLst>
                                    </p:anim>
                                    <p:anim calcmode="lin" valueType="num">
                                      <p:cBhvr>
                                        <p:cTn id="105" dur="500" fill="hold"/>
                                        <p:tgtEl>
                                          <p:spTgt spid="65"/>
                                        </p:tgtEl>
                                        <p:attrNameLst>
                                          <p:attrName>ppt_h</p:attrName>
                                        </p:attrNameLst>
                                      </p:cBhvr>
                                      <p:tavLst>
                                        <p:tav tm="0">
                                          <p:val>
                                            <p:fltVal val="0"/>
                                          </p:val>
                                        </p:tav>
                                        <p:tav tm="100000">
                                          <p:val>
                                            <p:strVal val="#ppt_h"/>
                                          </p:val>
                                        </p:tav>
                                      </p:tavLst>
                                    </p:anim>
                                  </p:childTnLst>
                                </p:cTn>
                              </p:par>
                              <p:par>
                                <p:cTn id="106" presetID="23" presetClass="entr" presetSubtype="16" fill="hold" grpId="0"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500" fill="hold"/>
                                        <p:tgtEl>
                                          <p:spTgt spid="66"/>
                                        </p:tgtEl>
                                        <p:attrNameLst>
                                          <p:attrName>ppt_w</p:attrName>
                                        </p:attrNameLst>
                                      </p:cBhvr>
                                      <p:tavLst>
                                        <p:tav tm="0">
                                          <p:val>
                                            <p:fltVal val="0"/>
                                          </p:val>
                                        </p:tav>
                                        <p:tav tm="100000">
                                          <p:val>
                                            <p:strVal val="#ppt_w"/>
                                          </p:val>
                                        </p:tav>
                                      </p:tavLst>
                                    </p:anim>
                                    <p:anim calcmode="lin" valueType="num">
                                      <p:cBhvr>
                                        <p:cTn id="109" dur="500" fill="hold"/>
                                        <p:tgtEl>
                                          <p:spTgt spid="66"/>
                                        </p:tgtEl>
                                        <p:attrNameLst>
                                          <p:attrName>ppt_h</p:attrName>
                                        </p:attrNameLst>
                                      </p:cBhvr>
                                      <p:tavLst>
                                        <p:tav tm="0">
                                          <p:val>
                                            <p:fltVal val="0"/>
                                          </p:val>
                                        </p:tav>
                                        <p:tav tm="100000">
                                          <p:val>
                                            <p:strVal val="#ppt_h"/>
                                          </p:val>
                                        </p:tav>
                                      </p:tavLst>
                                    </p:anim>
                                  </p:childTnLst>
                                </p:cTn>
                              </p:par>
                              <p:par>
                                <p:cTn id="110" presetID="23" presetClass="entr" presetSubtype="16"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 calcmode="lin" valueType="num">
                                      <p:cBhvr>
                                        <p:cTn id="112" dur="500" fill="hold"/>
                                        <p:tgtEl>
                                          <p:spTgt spid="67"/>
                                        </p:tgtEl>
                                        <p:attrNameLst>
                                          <p:attrName>ppt_w</p:attrName>
                                        </p:attrNameLst>
                                      </p:cBhvr>
                                      <p:tavLst>
                                        <p:tav tm="0">
                                          <p:val>
                                            <p:fltVal val="0"/>
                                          </p:val>
                                        </p:tav>
                                        <p:tav tm="100000">
                                          <p:val>
                                            <p:strVal val="#ppt_w"/>
                                          </p:val>
                                        </p:tav>
                                      </p:tavLst>
                                    </p:anim>
                                    <p:anim calcmode="lin" valueType="num">
                                      <p:cBhvr>
                                        <p:cTn id="113" dur="500" fill="hold"/>
                                        <p:tgtEl>
                                          <p:spTgt spid="67"/>
                                        </p:tgtEl>
                                        <p:attrNameLst>
                                          <p:attrName>ppt_h</p:attrName>
                                        </p:attrNameLst>
                                      </p:cBhvr>
                                      <p:tavLst>
                                        <p:tav tm="0">
                                          <p:val>
                                            <p:fltVal val="0"/>
                                          </p:val>
                                        </p:tav>
                                        <p:tav tm="100000">
                                          <p:val>
                                            <p:strVal val="#ppt_h"/>
                                          </p:val>
                                        </p:tav>
                                      </p:tavLst>
                                    </p:anim>
                                  </p:childTnLst>
                                </p:cTn>
                              </p:par>
                            </p:childTnLst>
                          </p:cTn>
                        </p:par>
                        <p:par>
                          <p:cTn id="114" fill="hold">
                            <p:stCondLst>
                              <p:cond delay="1000"/>
                            </p:stCondLst>
                            <p:childTnLst>
                              <p:par>
                                <p:cTn id="115" presetID="12" presetClass="entr" presetSubtype="4" fill="hold" grpId="0" nodeType="afterEffect">
                                  <p:stCondLst>
                                    <p:cond delay="0"/>
                                  </p:stCondLst>
                                  <p:childTnLst>
                                    <p:set>
                                      <p:cBhvr>
                                        <p:cTn id="116" dur="1" fill="hold">
                                          <p:stCondLst>
                                            <p:cond delay="0"/>
                                          </p:stCondLst>
                                        </p:cTn>
                                        <p:tgtEl>
                                          <p:spTgt spid="68"/>
                                        </p:tgtEl>
                                        <p:attrNameLst>
                                          <p:attrName>style.visibility</p:attrName>
                                        </p:attrNameLst>
                                      </p:cBhvr>
                                      <p:to>
                                        <p:strVal val="visible"/>
                                      </p:to>
                                    </p:set>
                                    <p:anim calcmode="lin" valueType="num">
                                      <p:cBhvr additive="base">
                                        <p:cTn id="117" dur="500"/>
                                        <p:tgtEl>
                                          <p:spTgt spid="68"/>
                                        </p:tgtEl>
                                        <p:attrNameLst>
                                          <p:attrName>ppt_y</p:attrName>
                                        </p:attrNameLst>
                                      </p:cBhvr>
                                      <p:tavLst>
                                        <p:tav tm="0">
                                          <p:val>
                                            <p:strVal val="#ppt_y+#ppt_h*1.125000"/>
                                          </p:val>
                                        </p:tav>
                                        <p:tav tm="100000">
                                          <p:val>
                                            <p:strVal val="#ppt_y"/>
                                          </p:val>
                                        </p:tav>
                                      </p:tavLst>
                                    </p:anim>
                                    <p:animEffect transition="in" filter="wipe(up)">
                                      <p:cBhvr>
                                        <p:cTn id="118" dur="500"/>
                                        <p:tgtEl>
                                          <p:spTgt spid="68"/>
                                        </p:tgtEl>
                                      </p:cBhvr>
                                    </p:animEffect>
                                  </p:childTnLst>
                                </p:cTn>
                              </p:par>
                              <p:par>
                                <p:cTn id="119" presetID="12" presetClass="entr" presetSubtype="4" fill="hold" grpId="0" nodeType="withEffect">
                                  <p:stCondLst>
                                    <p:cond delay="0"/>
                                  </p:stCondLst>
                                  <p:childTnLst>
                                    <p:set>
                                      <p:cBhvr>
                                        <p:cTn id="120" dur="1" fill="hold">
                                          <p:stCondLst>
                                            <p:cond delay="0"/>
                                          </p:stCondLst>
                                        </p:cTn>
                                        <p:tgtEl>
                                          <p:spTgt spid="69"/>
                                        </p:tgtEl>
                                        <p:attrNameLst>
                                          <p:attrName>style.visibility</p:attrName>
                                        </p:attrNameLst>
                                      </p:cBhvr>
                                      <p:to>
                                        <p:strVal val="visible"/>
                                      </p:to>
                                    </p:set>
                                    <p:anim calcmode="lin" valueType="num">
                                      <p:cBhvr additive="base">
                                        <p:cTn id="121" dur="500"/>
                                        <p:tgtEl>
                                          <p:spTgt spid="69"/>
                                        </p:tgtEl>
                                        <p:attrNameLst>
                                          <p:attrName>ppt_y</p:attrName>
                                        </p:attrNameLst>
                                      </p:cBhvr>
                                      <p:tavLst>
                                        <p:tav tm="0">
                                          <p:val>
                                            <p:strVal val="#ppt_y+#ppt_h*1.125000"/>
                                          </p:val>
                                        </p:tav>
                                        <p:tav tm="100000">
                                          <p:val>
                                            <p:strVal val="#ppt_y"/>
                                          </p:val>
                                        </p:tav>
                                      </p:tavLst>
                                    </p:anim>
                                    <p:animEffect transition="in" filter="wipe(up)">
                                      <p:cBhvr>
                                        <p:cTn id="122" dur="500"/>
                                        <p:tgtEl>
                                          <p:spTgt spid="69"/>
                                        </p:tgtEl>
                                      </p:cBhvr>
                                    </p:animEffect>
                                  </p:childTnLst>
                                </p:cTn>
                              </p:par>
                              <p:par>
                                <p:cTn id="123" presetID="12" presetClass="entr" presetSubtype="4" fill="hold" grpId="0" nodeType="withEffect">
                                  <p:stCondLst>
                                    <p:cond delay="0"/>
                                  </p:stCondLst>
                                  <p:childTnLst>
                                    <p:set>
                                      <p:cBhvr>
                                        <p:cTn id="124" dur="1" fill="hold">
                                          <p:stCondLst>
                                            <p:cond delay="0"/>
                                          </p:stCondLst>
                                        </p:cTn>
                                        <p:tgtEl>
                                          <p:spTgt spid="70"/>
                                        </p:tgtEl>
                                        <p:attrNameLst>
                                          <p:attrName>style.visibility</p:attrName>
                                        </p:attrNameLst>
                                      </p:cBhvr>
                                      <p:to>
                                        <p:strVal val="visible"/>
                                      </p:to>
                                    </p:set>
                                    <p:anim calcmode="lin" valueType="num">
                                      <p:cBhvr additive="base">
                                        <p:cTn id="125" dur="500"/>
                                        <p:tgtEl>
                                          <p:spTgt spid="70"/>
                                        </p:tgtEl>
                                        <p:attrNameLst>
                                          <p:attrName>ppt_y</p:attrName>
                                        </p:attrNameLst>
                                      </p:cBhvr>
                                      <p:tavLst>
                                        <p:tav tm="0">
                                          <p:val>
                                            <p:strVal val="#ppt_y+#ppt_h*1.125000"/>
                                          </p:val>
                                        </p:tav>
                                        <p:tav tm="100000">
                                          <p:val>
                                            <p:strVal val="#ppt_y"/>
                                          </p:val>
                                        </p:tav>
                                      </p:tavLst>
                                    </p:anim>
                                    <p:animEffect transition="in" filter="wipe(up)">
                                      <p:cBhvr>
                                        <p:cTn id="126" dur="500"/>
                                        <p:tgtEl>
                                          <p:spTgt spid="70"/>
                                        </p:tgtEl>
                                      </p:cBhvr>
                                    </p:animEffect>
                                  </p:childTnLst>
                                </p:cTn>
                              </p:par>
                              <p:par>
                                <p:cTn id="127" presetID="12" presetClass="entr" presetSubtype="4" fill="hold" grpId="0"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additive="base">
                                        <p:cTn id="129" dur="500"/>
                                        <p:tgtEl>
                                          <p:spTgt spid="71"/>
                                        </p:tgtEl>
                                        <p:attrNameLst>
                                          <p:attrName>ppt_y</p:attrName>
                                        </p:attrNameLst>
                                      </p:cBhvr>
                                      <p:tavLst>
                                        <p:tav tm="0">
                                          <p:val>
                                            <p:strVal val="#ppt_y+#ppt_h*1.125000"/>
                                          </p:val>
                                        </p:tav>
                                        <p:tav tm="100000">
                                          <p:val>
                                            <p:strVal val="#ppt_y"/>
                                          </p:val>
                                        </p:tav>
                                      </p:tavLst>
                                    </p:anim>
                                    <p:animEffect transition="in" filter="wipe(up)">
                                      <p:cBhvr>
                                        <p:cTn id="13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animBg="1"/>
      <p:bldP spid="54" grpId="0" animBg="1"/>
      <p:bldP spid="55" grpId="0" animBg="1"/>
      <p:bldP spid="56" grpId="0" animBg="1"/>
      <p:bldP spid="57" grpId="0"/>
      <p:bldP spid="58" grpId="0" animBg="1"/>
      <p:bldP spid="59" grpId="0" animBg="1"/>
      <p:bldP spid="60" grpId="0" animBg="1"/>
      <p:bldP spid="61" grpId="0" animBg="1"/>
      <p:bldP spid="62" grpId="0"/>
      <p:bldP spid="63" grpId="0" animBg="1"/>
      <p:bldP spid="64" grpId="0" animBg="1"/>
      <p:bldP spid="65" grpId="0" animBg="1"/>
      <p:bldP spid="66" grpId="0" animBg="1"/>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可行性分析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FEASIBILITY</a:t>
            </a:r>
            <a:endParaRPr lang="zh-CN" altLang="en-US" sz="1600" dirty="0">
              <a:solidFill>
                <a:srgbClr val="C00000"/>
              </a:solidFill>
              <a:latin typeface="微软雅黑" pitchFamily="34" charset="-122"/>
              <a:ea typeface="微软雅黑" pitchFamily="34" charset="-122"/>
            </a:endParaRPr>
          </a:p>
        </p:txBody>
      </p:sp>
      <p:grpSp>
        <p:nvGrpSpPr>
          <p:cNvPr id="52" name="组合 51"/>
          <p:cNvGrpSpPr/>
          <p:nvPr/>
        </p:nvGrpSpPr>
        <p:grpSpPr>
          <a:xfrm>
            <a:off x="1561454" y="1678687"/>
            <a:ext cx="2397834" cy="2060754"/>
            <a:chOff x="1561454" y="1678687"/>
            <a:chExt cx="2397834" cy="2060754"/>
          </a:xfrm>
        </p:grpSpPr>
        <p:sp>
          <p:nvSpPr>
            <p:cNvPr id="4" name="等腰三角形 3"/>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5" name="等腰三角形 4"/>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TextBox 20"/>
            <p:cNvSpPr txBox="1"/>
            <p:nvPr/>
          </p:nvSpPr>
          <p:spPr>
            <a:xfrm>
              <a:off x="2450698"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01</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9" name="TextBox 21"/>
            <p:cNvSpPr txBox="1"/>
            <p:nvPr/>
          </p:nvSpPr>
          <p:spPr>
            <a:xfrm>
              <a:off x="1796802"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市场需求</a:t>
              </a:r>
            </a:p>
          </p:txBody>
        </p:sp>
      </p:grpSp>
      <p:grpSp>
        <p:nvGrpSpPr>
          <p:cNvPr id="53" name="组合 52"/>
          <p:cNvGrpSpPr/>
          <p:nvPr/>
        </p:nvGrpSpPr>
        <p:grpSpPr>
          <a:xfrm>
            <a:off x="3624943" y="1678687"/>
            <a:ext cx="2397834" cy="2060754"/>
            <a:chOff x="3624943" y="1678687"/>
            <a:chExt cx="2397834" cy="2060754"/>
          </a:xfrm>
        </p:grpSpPr>
        <p:sp>
          <p:nvSpPr>
            <p:cNvPr id="10" name="等腰三角形 9"/>
            <p:cNvSpPr/>
            <p:nvPr/>
          </p:nvSpPr>
          <p:spPr>
            <a:xfrm rot="7294826">
              <a:off x="5132531"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11" name="等腰三角形 10"/>
            <p:cNvSpPr/>
            <p:nvPr/>
          </p:nvSpPr>
          <p:spPr>
            <a:xfrm rot="7601584">
              <a:off x="4122848"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菱形 7"/>
            <p:cNvSpPr/>
            <p:nvPr/>
          </p:nvSpPr>
          <p:spPr>
            <a:xfrm>
              <a:off x="3860291"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7"/>
            <p:cNvSpPr/>
            <p:nvPr/>
          </p:nvSpPr>
          <p:spPr>
            <a:xfrm flipV="1">
              <a:off x="3860291"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TextBox 28"/>
            <p:cNvSpPr txBox="1"/>
            <p:nvPr/>
          </p:nvSpPr>
          <p:spPr>
            <a:xfrm>
              <a:off x="4514187"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02</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15" name="TextBox 29"/>
            <p:cNvSpPr txBox="1"/>
            <p:nvPr/>
          </p:nvSpPr>
          <p:spPr>
            <a:xfrm>
              <a:off x="3860291"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资源供应</a:t>
              </a:r>
            </a:p>
          </p:txBody>
        </p:sp>
      </p:grpSp>
      <p:grpSp>
        <p:nvGrpSpPr>
          <p:cNvPr id="54" name="组合 53"/>
          <p:cNvGrpSpPr/>
          <p:nvPr/>
        </p:nvGrpSpPr>
        <p:grpSpPr>
          <a:xfrm>
            <a:off x="5688431" y="1678687"/>
            <a:ext cx="2397834" cy="2060754"/>
            <a:chOff x="5688431" y="1678687"/>
            <a:chExt cx="2397834" cy="2060754"/>
          </a:xfrm>
        </p:grpSpPr>
        <p:sp>
          <p:nvSpPr>
            <p:cNvPr id="16" name="等腰三角形 15"/>
            <p:cNvSpPr/>
            <p:nvPr/>
          </p:nvSpPr>
          <p:spPr>
            <a:xfrm rot="7294826">
              <a:off x="7196019"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17" name="等腰三角形 16"/>
            <p:cNvSpPr/>
            <p:nvPr/>
          </p:nvSpPr>
          <p:spPr>
            <a:xfrm rot="7601584">
              <a:off x="6186336"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8" name="菱形 7"/>
            <p:cNvSpPr/>
            <p:nvPr/>
          </p:nvSpPr>
          <p:spPr>
            <a:xfrm>
              <a:off x="5923779"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7"/>
            <p:cNvSpPr/>
            <p:nvPr/>
          </p:nvSpPr>
          <p:spPr>
            <a:xfrm flipV="1">
              <a:off x="5923779"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35"/>
            <p:cNvSpPr txBox="1"/>
            <p:nvPr/>
          </p:nvSpPr>
          <p:spPr>
            <a:xfrm>
              <a:off x="6577675"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03</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1" name="TextBox 36"/>
            <p:cNvSpPr txBox="1"/>
            <p:nvPr/>
          </p:nvSpPr>
          <p:spPr>
            <a:xfrm>
              <a:off x="5923779"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建设规模</a:t>
              </a:r>
            </a:p>
          </p:txBody>
        </p:sp>
      </p:grpSp>
      <p:grpSp>
        <p:nvGrpSpPr>
          <p:cNvPr id="60" name="组合 59"/>
          <p:cNvGrpSpPr/>
          <p:nvPr/>
        </p:nvGrpSpPr>
        <p:grpSpPr>
          <a:xfrm>
            <a:off x="7751919" y="1678687"/>
            <a:ext cx="2397834" cy="2060754"/>
            <a:chOff x="7751919" y="1678687"/>
            <a:chExt cx="2397834" cy="2060754"/>
          </a:xfrm>
        </p:grpSpPr>
        <p:sp>
          <p:nvSpPr>
            <p:cNvPr id="23" name="等腰三角形 22"/>
            <p:cNvSpPr/>
            <p:nvPr/>
          </p:nvSpPr>
          <p:spPr>
            <a:xfrm rot="7601584">
              <a:off x="8249824"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7987267" y="1678687"/>
              <a:ext cx="2162486" cy="2060754"/>
              <a:chOff x="7987267" y="1678687"/>
              <a:chExt cx="2162486" cy="2060754"/>
            </a:xfrm>
          </p:grpSpPr>
          <p:sp>
            <p:nvSpPr>
              <p:cNvPr id="22" name="等腰三角形 21"/>
              <p:cNvSpPr/>
              <p:nvPr/>
            </p:nvSpPr>
            <p:spPr>
              <a:xfrm rot="7294826">
                <a:off x="9259507"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24" name="菱形 7"/>
              <p:cNvSpPr/>
              <p:nvPr/>
            </p:nvSpPr>
            <p:spPr>
              <a:xfrm>
                <a:off x="7987267"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7"/>
              <p:cNvSpPr/>
              <p:nvPr/>
            </p:nvSpPr>
            <p:spPr>
              <a:xfrm flipV="1">
                <a:off x="7987267"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42"/>
              <p:cNvSpPr txBox="1"/>
              <p:nvPr/>
            </p:nvSpPr>
            <p:spPr>
              <a:xfrm>
                <a:off x="8641163" y="2193875"/>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04</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7" name="TextBox 43"/>
              <p:cNvSpPr txBox="1"/>
              <p:nvPr/>
            </p:nvSpPr>
            <p:spPr>
              <a:xfrm>
                <a:off x="7987267" y="2613111"/>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工艺路线</a:t>
                </a:r>
              </a:p>
            </p:txBody>
          </p:sp>
        </p:grpSp>
      </p:grpSp>
      <p:grpSp>
        <p:nvGrpSpPr>
          <p:cNvPr id="56" name="组合 55"/>
          <p:cNvGrpSpPr/>
          <p:nvPr/>
        </p:nvGrpSpPr>
        <p:grpSpPr>
          <a:xfrm>
            <a:off x="1561454" y="3752801"/>
            <a:ext cx="2397834" cy="2060754"/>
            <a:chOff x="1561454" y="3752801"/>
            <a:chExt cx="2397834" cy="2060754"/>
          </a:xfrm>
        </p:grpSpPr>
        <p:sp>
          <p:nvSpPr>
            <p:cNvPr id="28" name="等腰三角形 27"/>
            <p:cNvSpPr/>
            <p:nvPr/>
          </p:nvSpPr>
          <p:spPr>
            <a:xfrm rot="7294826">
              <a:off x="3069042"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等腰三角形 28"/>
            <p:cNvSpPr/>
            <p:nvPr/>
          </p:nvSpPr>
          <p:spPr>
            <a:xfrm rot="7601584">
              <a:off x="2059359"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0" name="菱形 7"/>
            <p:cNvSpPr/>
            <p:nvPr/>
          </p:nvSpPr>
          <p:spPr>
            <a:xfrm>
              <a:off x="1796802"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菱形 7"/>
            <p:cNvSpPr/>
            <p:nvPr/>
          </p:nvSpPr>
          <p:spPr>
            <a:xfrm flipV="1">
              <a:off x="1796802"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TextBox 72"/>
            <p:cNvSpPr txBox="1"/>
            <p:nvPr/>
          </p:nvSpPr>
          <p:spPr>
            <a:xfrm>
              <a:off x="2450698"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05</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3" name="TextBox 73"/>
            <p:cNvSpPr txBox="1"/>
            <p:nvPr/>
          </p:nvSpPr>
          <p:spPr>
            <a:xfrm>
              <a:off x="1796802"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设备选型</a:t>
              </a:r>
            </a:p>
          </p:txBody>
        </p:sp>
      </p:grpSp>
      <p:grpSp>
        <p:nvGrpSpPr>
          <p:cNvPr id="57" name="组合 56"/>
          <p:cNvGrpSpPr/>
          <p:nvPr/>
        </p:nvGrpSpPr>
        <p:grpSpPr>
          <a:xfrm>
            <a:off x="3624943" y="3752801"/>
            <a:ext cx="2397834" cy="2060754"/>
            <a:chOff x="3624943" y="3752801"/>
            <a:chExt cx="2397834" cy="2060754"/>
          </a:xfrm>
        </p:grpSpPr>
        <p:sp>
          <p:nvSpPr>
            <p:cNvPr id="34" name="等腰三角形 33"/>
            <p:cNvSpPr/>
            <p:nvPr/>
          </p:nvSpPr>
          <p:spPr>
            <a:xfrm rot="7294826">
              <a:off x="5132531"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7601584">
              <a:off x="4122848"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6" name="菱形 7"/>
            <p:cNvSpPr/>
            <p:nvPr/>
          </p:nvSpPr>
          <p:spPr>
            <a:xfrm>
              <a:off x="3860291"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菱形 7"/>
            <p:cNvSpPr/>
            <p:nvPr/>
          </p:nvSpPr>
          <p:spPr>
            <a:xfrm flipV="1">
              <a:off x="3860291"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66"/>
            <p:cNvSpPr txBox="1"/>
            <p:nvPr/>
          </p:nvSpPr>
          <p:spPr>
            <a:xfrm>
              <a:off x="4514187"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06</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39" name="TextBox 67"/>
            <p:cNvSpPr txBox="1"/>
            <p:nvPr/>
          </p:nvSpPr>
          <p:spPr>
            <a:xfrm>
              <a:off x="3860291"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环境影响</a:t>
              </a:r>
            </a:p>
          </p:txBody>
        </p:sp>
      </p:grpSp>
      <p:grpSp>
        <p:nvGrpSpPr>
          <p:cNvPr id="58" name="组合 57"/>
          <p:cNvGrpSpPr/>
          <p:nvPr/>
        </p:nvGrpSpPr>
        <p:grpSpPr>
          <a:xfrm>
            <a:off x="5688431" y="3752801"/>
            <a:ext cx="2397834" cy="2060754"/>
            <a:chOff x="5688431" y="3752801"/>
            <a:chExt cx="2397834" cy="2060754"/>
          </a:xfrm>
        </p:grpSpPr>
        <p:sp>
          <p:nvSpPr>
            <p:cNvPr id="40" name="等腰三角形 39"/>
            <p:cNvSpPr/>
            <p:nvPr/>
          </p:nvSpPr>
          <p:spPr>
            <a:xfrm rot="7294826">
              <a:off x="7196019"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1" name="等腰三角形 40"/>
            <p:cNvSpPr/>
            <p:nvPr/>
          </p:nvSpPr>
          <p:spPr>
            <a:xfrm rot="7601584">
              <a:off x="6186336"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2" name="菱形 7"/>
            <p:cNvSpPr/>
            <p:nvPr/>
          </p:nvSpPr>
          <p:spPr>
            <a:xfrm>
              <a:off x="5923779"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菱形 7"/>
            <p:cNvSpPr/>
            <p:nvPr/>
          </p:nvSpPr>
          <p:spPr>
            <a:xfrm flipV="1">
              <a:off x="5923779"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4" name="TextBox 60"/>
            <p:cNvSpPr txBox="1"/>
            <p:nvPr/>
          </p:nvSpPr>
          <p:spPr>
            <a:xfrm>
              <a:off x="6577675"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07</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45" name="TextBox 61"/>
            <p:cNvSpPr txBox="1"/>
            <p:nvPr/>
          </p:nvSpPr>
          <p:spPr>
            <a:xfrm>
              <a:off x="5923779"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资金筹措</a:t>
              </a:r>
            </a:p>
          </p:txBody>
        </p:sp>
      </p:grpSp>
      <p:grpSp>
        <p:nvGrpSpPr>
          <p:cNvPr id="59" name="组合 58"/>
          <p:cNvGrpSpPr/>
          <p:nvPr/>
        </p:nvGrpSpPr>
        <p:grpSpPr>
          <a:xfrm>
            <a:off x="7751919" y="3752801"/>
            <a:ext cx="2397834" cy="2060754"/>
            <a:chOff x="7751919" y="3752801"/>
            <a:chExt cx="2397834" cy="2060754"/>
          </a:xfrm>
        </p:grpSpPr>
        <p:sp>
          <p:nvSpPr>
            <p:cNvPr id="46" name="等腰三角形 45"/>
            <p:cNvSpPr/>
            <p:nvPr/>
          </p:nvSpPr>
          <p:spPr>
            <a:xfrm rot="7294826">
              <a:off x="9259507" y="3717035"/>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7601584">
              <a:off x="8249824" y="467313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8" name="菱形 7"/>
            <p:cNvSpPr/>
            <p:nvPr/>
          </p:nvSpPr>
          <p:spPr>
            <a:xfrm>
              <a:off x="7987267" y="3752801"/>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菱形 7"/>
            <p:cNvSpPr/>
            <p:nvPr/>
          </p:nvSpPr>
          <p:spPr>
            <a:xfrm flipV="1">
              <a:off x="7987267" y="4783178"/>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TextBox 54"/>
            <p:cNvSpPr txBox="1"/>
            <p:nvPr/>
          </p:nvSpPr>
          <p:spPr>
            <a:xfrm>
              <a:off x="8641163" y="4267989"/>
              <a:ext cx="719292" cy="461665"/>
            </a:xfrm>
            <a:prstGeom prst="rect">
              <a:avLst/>
            </a:prstGeom>
            <a:noFill/>
          </p:spPr>
          <p:txBody>
            <a:bodyPr wrap="square" rtlCol="0">
              <a:spAutoFit/>
            </a:bodyPr>
            <a:lstStyle/>
            <a:p>
              <a:pPr algn="ctr"/>
              <a:r>
                <a:rPr lang="en-US" altLang="zh-CN" sz="2400" dirty="0" smtClean="0">
                  <a:solidFill>
                    <a:srgbClr val="C00000"/>
                  </a:solidFill>
                  <a:latin typeface="微软雅黑" panose="020B0503020204020204" pitchFamily="34" charset="-122"/>
                  <a:ea typeface="微软雅黑" panose="020B0503020204020204" pitchFamily="34" charset="-122"/>
                </a:rPr>
                <a:t>08</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1" name="TextBox 55"/>
            <p:cNvSpPr txBox="1"/>
            <p:nvPr/>
          </p:nvSpPr>
          <p:spPr>
            <a:xfrm>
              <a:off x="7987267" y="4687225"/>
              <a:ext cx="2060752" cy="335389"/>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盈利能力</a:t>
              </a:r>
            </a:p>
          </p:txBody>
        </p:sp>
      </p:grpSp>
    </p:spTree>
    <p:extLst>
      <p:ext uri="{BB962C8B-B14F-4D97-AF65-F5344CB8AC3E}">
        <p14:creationId xmlns:p14="http://schemas.microsoft.com/office/powerpoint/2010/main" val="38136292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checkerboard(across)">
                                      <p:cBhvr>
                                        <p:cTn id="16" dur="250"/>
                                        <p:tgtEl>
                                          <p:spTgt spid="52"/>
                                        </p:tgtEl>
                                      </p:cBhvr>
                                    </p:animEffect>
                                  </p:childTnLst>
                                </p:cTn>
                              </p:par>
                            </p:childTnLst>
                          </p:cTn>
                        </p:par>
                        <p:par>
                          <p:cTn id="17" fill="hold">
                            <p:stCondLst>
                              <p:cond delay="750"/>
                            </p:stCondLst>
                            <p:childTnLst>
                              <p:par>
                                <p:cTn id="18" presetID="5" presetClass="entr" presetSubtype="1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checkerboard(across)">
                                      <p:cBhvr>
                                        <p:cTn id="20" dur="250"/>
                                        <p:tgtEl>
                                          <p:spTgt spid="53"/>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checkerboard(across)">
                                      <p:cBhvr>
                                        <p:cTn id="24" dur="250"/>
                                        <p:tgtEl>
                                          <p:spTgt spid="54"/>
                                        </p:tgtEl>
                                      </p:cBhvr>
                                    </p:animEffect>
                                  </p:childTnLst>
                                </p:cTn>
                              </p:par>
                            </p:childTnLst>
                          </p:cTn>
                        </p:par>
                        <p:par>
                          <p:cTn id="25" fill="hold">
                            <p:stCondLst>
                              <p:cond delay="1250"/>
                            </p:stCondLst>
                            <p:childTnLst>
                              <p:par>
                                <p:cTn id="26" presetID="5" presetClass="entr" presetSubtype="10"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checkerboard(across)">
                                      <p:cBhvr>
                                        <p:cTn id="28" dur="250"/>
                                        <p:tgtEl>
                                          <p:spTgt spid="60"/>
                                        </p:tgtEl>
                                      </p:cBhvr>
                                    </p:animEffect>
                                  </p:childTnLst>
                                </p:cTn>
                              </p:par>
                            </p:childTnLst>
                          </p:cTn>
                        </p:par>
                        <p:par>
                          <p:cTn id="29" fill="hold">
                            <p:stCondLst>
                              <p:cond delay="1500"/>
                            </p:stCondLst>
                            <p:childTnLst>
                              <p:par>
                                <p:cTn id="30" presetID="5" presetClass="entr" presetSubtype="1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checkerboard(across)">
                                      <p:cBhvr>
                                        <p:cTn id="32" dur="250"/>
                                        <p:tgtEl>
                                          <p:spTgt spid="56"/>
                                        </p:tgtEl>
                                      </p:cBhvr>
                                    </p:animEffect>
                                  </p:childTnLst>
                                </p:cTn>
                              </p:par>
                            </p:childTnLst>
                          </p:cTn>
                        </p:par>
                        <p:par>
                          <p:cTn id="33" fill="hold">
                            <p:stCondLst>
                              <p:cond delay="1750"/>
                            </p:stCondLst>
                            <p:childTnLst>
                              <p:par>
                                <p:cTn id="34" presetID="5" presetClass="entr" presetSubtype="10"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checkerboard(across)">
                                      <p:cBhvr>
                                        <p:cTn id="36" dur="250"/>
                                        <p:tgtEl>
                                          <p:spTgt spid="57"/>
                                        </p:tgtEl>
                                      </p:cBhvr>
                                    </p:animEffect>
                                  </p:childTnLst>
                                </p:cTn>
                              </p:par>
                            </p:childTnLst>
                          </p:cTn>
                        </p:par>
                        <p:par>
                          <p:cTn id="37" fill="hold">
                            <p:stCondLst>
                              <p:cond delay="2000"/>
                            </p:stCondLst>
                            <p:childTnLst>
                              <p:par>
                                <p:cTn id="38" presetID="5" presetClass="entr" presetSubtype="10"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checkerboard(across)">
                                      <p:cBhvr>
                                        <p:cTn id="40" dur="250"/>
                                        <p:tgtEl>
                                          <p:spTgt spid="58"/>
                                        </p:tgtEl>
                                      </p:cBhvr>
                                    </p:animEffect>
                                  </p:childTnLst>
                                </p:cTn>
                              </p:par>
                            </p:childTnLst>
                          </p:cTn>
                        </p:par>
                        <p:par>
                          <p:cTn id="41" fill="hold">
                            <p:stCondLst>
                              <p:cond delay="2250"/>
                            </p:stCondLst>
                            <p:childTnLst>
                              <p:par>
                                <p:cTn id="42" presetID="5" presetClass="entr" presetSubtype="10" fill="hold"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checkerboard(across)">
                                      <p:cBhvr>
                                        <p:cTn id="44"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03.</a:t>
            </a:r>
            <a:r>
              <a:rPr lang="zh-CN" altLang="en-US" sz="2400" b="1" dirty="0">
                <a:solidFill>
                  <a:srgbClr val="C00000"/>
                </a:solidFill>
                <a:latin typeface="微软雅黑" panose="020B0503020204020204" pitchFamily="34" charset="-122"/>
                <a:ea typeface="微软雅黑" panose="020B0503020204020204" pitchFamily="34" charset="-122"/>
              </a:rPr>
              <a:t>产品与运营</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产品概述</a:t>
            </a: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产品形式</a:t>
            </a: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网络营销方案</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线下推广方案</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利润来源分析</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42222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0-#ppt_w/2"/>
                                          </p:val>
                                        </p:tav>
                                        <p:tav tm="100000">
                                          <p:val>
                                            <p:strVal val="#ppt_x"/>
                                          </p:val>
                                        </p:tav>
                                      </p:tavLst>
                                    </p:anim>
                                    <p:anim calcmode="lin" valueType="num">
                                      <p:cBhvr additive="base">
                                        <p:cTn id="3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任意多边形 2"/>
          <p:cNvSpPr/>
          <p:nvPr/>
        </p:nvSpPr>
        <p:spPr>
          <a:xfrm>
            <a:off x="1906804" y="2787202"/>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4" name="TextBox 6"/>
          <p:cNvSpPr txBox="1">
            <a:spLocks noChangeArrowheads="1"/>
          </p:cNvSpPr>
          <p:nvPr/>
        </p:nvSpPr>
        <p:spPr bwMode="auto">
          <a:xfrm>
            <a:off x="635150" y="253862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公司与团队</a:t>
            </a:r>
          </a:p>
        </p:txBody>
      </p:sp>
      <p:sp>
        <p:nvSpPr>
          <p:cNvPr id="5" name="TextBox 6"/>
          <p:cNvSpPr txBox="1">
            <a:spLocks noChangeArrowheads="1"/>
          </p:cNvSpPr>
          <p:nvPr/>
        </p:nvSpPr>
        <p:spPr bwMode="auto">
          <a:xfrm>
            <a:off x="2747384" y="3872255"/>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项目介绍</a:t>
            </a:r>
          </a:p>
        </p:txBody>
      </p:sp>
      <p:sp>
        <p:nvSpPr>
          <p:cNvPr id="6" name="TextBox 6"/>
          <p:cNvSpPr txBox="1">
            <a:spLocks noChangeArrowheads="1"/>
          </p:cNvSpPr>
          <p:nvPr/>
        </p:nvSpPr>
        <p:spPr bwMode="auto">
          <a:xfrm>
            <a:off x="4877768" y="253481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产品与运营</a:t>
            </a:r>
          </a:p>
        </p:txBody>
      </p:sp>
      <p:sp>
        <p:nvSpPr>
          <p:cNvPr id="7" name="TextBox 6"/>
          <p:cNvSpPr txBox="1">
            <a:spLocks noChangeArrowheads="1"/>
          </p:cNvSpPr>
          <p:nvPr/>
        </p:nvSpPr>
        <p:spPr bwMode="auto">
          <a:xfrm>
            <a:off x="6960096" y="389084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发展前景</a:t>
            </a:r>
          </a:p>
        </p:txBody>
      </p:sp>
      <p:sp>
        <p:nvSpPr>
          <p:cNvPr id="8" name="TextBox 7"/>
          <p:cNvSpPr txBox="1"/>
          <p:nvPr/>
        </p:nvSpPr>
        <p:spPr>
          <a:xfrm>
            <a:off x="1344006" y="2995291"/>
            <a:ext cx="934871"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我们是谁</a:t>
            </a:r>
          </a:p>
        </p:txBody>
      </p:sp>
      <p:sp>
        <p:nvSpPr>
          <p:cNvPr id="9" name="TextBox 8"/>
          <p:cNvSpPr txBox="1"/>
          <p:nvPr/>
        </p:nvSpPr>
        <p:spPr>
          <a:xfrm>
            <a:off x="3226122" y="4341528"/>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我们要做什么</a:t>
            </a:r>
          </a:p>
        </p:txBody>
      </p:sp>
      <p:sp>
        <p:nvSpPr>
          <p:cNvPr id="10" name="TextBox 9"/>
          <p:cNvSpPr txBox="1"/>
          <p:nvPr/>
        </p:nvSpPr>
        <p:spPr>
          <a:xfrm>
            <a:off x="5451586" y="2977358"/>
            <a:ext cx="1122422"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我们怎么做</a:t>
            </a:r>
          </a:p>
        </p:txBody>
      </p:sp>
      <p:sp>
        <p:nvSpPr>
          <p:cNvPr id="11" name="TextBox 10"/>
          <p:cNvSpPr txBox="1"/>
          <p:nvPr/>
        </p:nvSpPr>
        <p:spPr>
          <a:xfrm>
            <a:off x="7405226" y="4339748"/>
            <a:ext cx="1497525"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长期的战略目标</a:t>
            </a:r>
          </a:p>
        </p:txBody>
      </p:sp>
      <p:sp>
        <p:nvSpPr>
          <p:cNvPr id="41" name="TextBox 40"/>
          <p:cNvSpPr txBox="1">
            <a:spLocks noChangeArrowheads="1"/>
          </p:cNvSpPr>
          <p:nvPr/>
        </p:nvSpPr>
        <p:spPr bwMode="auto">
          <a:xfrm>
            <a:off x="8976320" y="251147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财务与融资</a:t>
            </a:r>
          </a:p>
        </p:txBody>
      </p:sp>
      <p:sp>
        <p:nvSpPr>
          <p:cNvPr id="42" name="TextBox 41"/>
          <p:cNvSpPr txBox="1"/>
          <p:nvPr/>
        </p:nvSpPr>
        <p:spPr>
          <a:xfrm>
            <a:off x="9522954" y="2948947"/>
            <a:ext cx="1309974" cy="318100"/>
          </a:xfrm>
          <a:prstGeom prst="rect">
            <a:avLst/>
          </a:prstGeom>
          <a:noFill/>
        </p:spPr>
        <p:txBody>
          <a:bodyPr wrap="none" rtlCol="0">
            <a:spAutoFit/>
          </a:bodyPr>
          <a:lstStyle/>
          <a:p>
            <a:pPr marL="0" lvl="1" algn="ctr" fontAlgn="base">
              <a:spcBef>
                <a:spcPct val="0"/>
              </a:spcBef>
              <a:spcAft>
                <a:spcPct val="0"/>
              </a:spcAft>
            </a:pPr>
            <a:r>
              <a:rPr lang="zh-CN" altLang="en-US" sz="1467" dirty="0">
                <a:solidFill>
                  <a:prstClr val="black"/>
                </a:solidFill>
                <a:latin typeface="微软雅黑" pitchFamily="34" charset="-122"/>
                <a:ea typeface="微软雅黑" pitchFamily="34" charset="-122"/>
              </a:rPr>
              <a:t>商务合作方式</a:t>
            </a:r>
          </a:p>
        </p:txBody>
      </p:sp>
      <p:sp>
        <p:nvSpPr>
          <p:cNvPr id="44" name="TextBox 43"/>
          <p:cNvSpPr txBox="1"/>
          <p:nvPr/>
        </p:nvSpPr>
        <p:spPr>
          <a:xfrm>
            <a:off x="4751851" y="634090"/>
            <a:ext cx="2688299" cy="410433"/>
          </a:xfrm>
          <a:prstGeom prst="rect">
            <a:avLst/>
          </a:prstGeom>
          <a:noFill/>
        </p:spPr>
        <p:txBody>
          <a:bodyPr wrap="square" lIns="0" tIns="0" rIns="0" bIns="0" rtlCol="0">
            <a:spAutoFit/>
          </a:bodyPr>
          <a:lstStyle/>
          <a:p>
            <a:pPr algn="ctr" fontAlgn="base">
              <a:spcBef>
                <a:spcPct val="0"/>
              </a:spcBef>
              <a:spcAft>
                <a:spcPct val="0"/>
              </a:spcAft>
            </a:pPr>
            <a:r>
              <a:rPr lang="zh-CN" altLang="en-US" sz="2667" b="1" dirty="0">
                <a:solidFill>
                  <a:prstClr val="black"/>
                </a:solidFill>
                <a:latin typeface="微软雅黑" pitchFamily="34" charset="-122"/>
                <a:ea typeface="微软雅黑" pitchFamily="34" charset="-122"/>
              </a:rPr>
              <a:t>目 录 页</a:t>
            </a:r>
            <a:endParaRPr lang="zh-CN" altLang="en-US" sz="1333" dirty="0">
              <a:solidFill>
                <a:prstClr val="black"/>
              </a:solidFill>
              <a:latin typeface="微软雅黑" pitchFamily="34" charset="-122"/>
              <a:ea typeface="微软雅黑" pitchFamily="34" charset="-122"/>
            </a:endParaRPr>
          </a:p>
        </p:txBody>
      </p:sp>
      <p:grpSp>
        <p:nvGrpSpPr>
          <p:cNvPr id="2" name="组合 1"/>
          <p:cNvGrpSpPr/>
          <p:nvPr/>
        </p:nvGrpSpPr>
        <p:grpSpPr>
          <a:xfrm>
            <a:off x="1325688" y="3604190"/>
            <a:ext cx="1181594" cy="1181594"/>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48"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1</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49" name="组合 48"/>
          <p:cNvGrpSpPr/>
          <p:nvPr/>
        </p:nvGrpSpPr>
        <p:grpSpPr>
          <a:xfrm>
            <a:off x="3350841" y="2193014"/>
            <a:ext cx="1181594" cy="1181594"/>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1"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2</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2" name="组合 51"/>
          <p:cNvGrpSpPr/>
          <p:nvPr/>
        </p:nvGrpSpPr>
        <p:grpSpPr>
          <a:xfrm>
            <a:off x="5430891" y="3614231"/>
            <a:ext cx="1181594" cy="1181594"/>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4"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3</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5" name="组合 54"/>
          <p:cNvGrpSpPr/>
          <p:nvPr/>
        </p:nvGrpSpPr>
        <p:grpSpPr>
          <a:xfrm>
            <a:off x="7693254" y="2172064"/>
            <a:ext cx="1181594" cy="1181594"/>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7"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4</a:t>
              </a:r>
              <a:endParaRPr lang="zh-CN" altLang="en-US" sz="5333" b="1" dirty="0">
                <a:solidFill>
                  <a:srgbClr val="C00000"/>
                </a:solidFill>
                <a:latin typeface="微软雅黑" pitchFamily="34" charset="-122"/>
                <a:ea typeface="造字工房劲黑（非商用）常规体" pitchFamily="50" charset="-122"/>
              </a:endParaRPr>
            </a:p>
          </p:txBody>
        </p:sp>
      </p:grpSp>
      <p:grpSp>
        <p:nvGrpSpPr>
          <p:cNvPr id="58" name="组合 57"/>
          <p:cNvGrpSpPr/>
          <p:nvPr/>
        </p:nvGrpSpPr>
        <p:grpSpPr>
          <a:xfrm>
            <a:off x="9952770" y="3602560"/>
            <a:ext cx="1181594" cy="1181594"/>
            <a:chOff x="1325688" y="3604190"/>
            <a:chExt cx="1181594" cy="1181594"/>
          </a:xfrm>
        </p:grpSpPr>
        <p:sp>
          <p:nvSpPr>
            <p:cNvPr id="59" name="圆角矩形 58"/>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60"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3" b="1" dirty="0" smtClean="0">
                  <a:solidFill>
                    <a:srgbClr val="C00000"/>
                  </a:solidFill>
                  <a:latin typeface="微软雅黑" pitchFamily="34" charset="-122"/>
                  <a:ea typeface="造字工房劲黑（非商用）常规体" pitchFamily="50" charset="-122"/>
                </a:rPr>
                <a:t>5</a:t>
              </a:r>
              <a:endParaRPr lang="zh-CN" altLang="en-US" sz="5333" b="1" dirty="0">
                <a:solidFill>
                  <a:srgbClr val="C00000"/>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18794859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nodeType="withEffect">
                                  <p:stCondLst>
                                    <p:cond delay="90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par>
                                <p:cTn id="24" presetID="53" presetClass="entr" presetSubtype="16" fill="hold" nodeType="withEffect">
                                  <p:stCondLst>
                                    <p:cond delay="90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58"/>
                                        </p:tgtEl>
                                        <p:attrNameLst>
                                          <p:attrName>style.visibility</p:attrName>
                                        </p:attrNameLst>
                                      </p:cBhvr>
                                      <p:to>
                                        <p:strVal val="visible"/>
                                      </p:to>
                                    </p:set>
                                    <p:anim calcmode="lin" valueType="num">
                                      <p:cBhvr>
                                        <p:cTn id="71" dur="500" fill="hold"/>
                                        <p:tgtEl>
                                          <p:spTgt spid="58"/>
                                        </p:tgtEl>
                                        <p:attrNameLst>
                                          <p:attrName>ppt_w</p:attrName>
                                        </p:attrNameLst>
                                      </p:cBhvr>
                                      <p:tavLst>
                                        <p:tav tm="0">
                                          <p:val>
                                            <p:fltVal val="0"/>
                                          </p:val>
                                        </p:tav>
                                        <p:tav tm="100000">
                                          <p:val>
                                            <p:strVal val="#ppt_w"/>
                                          </p:val>
                                        </p:tav>
                                      </p:tavLst>
                                    </p:anim>
                                    <p:anim calcmode="lin" valueType="num">
                                      <p:cBhvr>
                                        <p:cTn id="72" dur="500" fill="hold"/>
                                        <p:tgtEl>
                                          <p:spTgt spid="58"/>
                                        </p:tgtEl>
                                        <p:attrNameLst>
                                          <p:attrName>ppt_h</p:attrName>
                                        </p:attrNameLst>
                                      </p:cBhvr>
                                      <p:tavLst>
                                        <p:tav tm="0">
                                          <p:val>
                                            <p:fltVal val="0"/>
                                          </p:val>
                                        </p:tav>
                                        <p:tav tm="100000">
                                          <p:val>
                                            <p:strVal val="#ppt_h"/>
                                          </p:val>
                                        </p:tav>
                                      </p:tavLst>
                                    </p:anim>
                                    <p:animEffect transition="in" filter="fade">
                                      <p:cBhvr>
                                        <p:cTn id="73" dur="500"/>
                                        <p:tgtEl>
                                          <p:spTgt spid="58"/>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产品概述</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OVERVIEW</a:t>
            </a:r>
            <a:endParaRPr lang="zh-CN" altLang="en-US" sz="1600" dirty="0">
              <a:solidFill>
                <a:srgbClr val="C00000"/>
              </a:solidFill>
              <a:latin typeface="微软雅黑" pitchFamily="34" charset="-122"/>
              <a:ea typeface="微软雅黑" pitchFamily="34" charset="-122"/>
            </a:endParaRPr>
          </a:p>
        </p:txBody>
      </p:sp>
      <p:grpSp>
        <p:nvGrpSpPr>
          <p:cNvPr id="89" name="组合 88"/>
          <p:cNvGrpSpPr/>
          <p:nvPr/>
        </p:nvGrpSpPr>
        <p:grpSpPr>
          <a:xfrm>
            <a:off x="1261791" y="1615354"/>
            <a:ext cx="2376264" cy="4320480"/>
            <a:chOff x="2068615" y="1696036"/>
            <a:chExt cx="2376264" cy="4320480"/>
          </a:xfrm>
        </p:grpSpPr>
        <p:sp>
          <p:nvSpPr>
            <p:cNvPr id="82" name="圆角矩形 81"/>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7"/>
            <p:cNvSpPr txBox="1"/>
            <p:nvPr/>
          </p:nvSpPr>
          <p:spPr>
            <a:xfrm>
              <a:off x="2165202" y="2220123"/>
              <a:ext cx="598911"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85" name="TextBox 8"/>
            <p:cNvSpPr txBox="1"/>
            <p:nvPr/>
          </p:nvSpPr>
          <p:spPr>
            <a:xfrm>
              <a:off x="2117143" y="3256390"/>
              <a:ext cx="2327736"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6"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87" name="图表 86"/>
            <p:cNvGraphicFramePr/>
            <p:nvPr>
              <p:extLst>
                <p:ext uri="{D42A27DB-BD31-4B8C-83A1-F6EECF244321}">
                  <p14:modId xmlns:p14="http://schemas.microsoft.com/office/powerpoint/2010/main" val="2075905232"/>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88"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91" name="圆角矩形 90"/>
          <p:cNvSpPr/>
          <p:nvPr/>
        </p:nvSpPr>
        <p:spPr>
          <a:xfrm>
            <a:off x="4350970" y="1793836"/>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5132296" y="1723942"/>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0" name="圆角矩形 99"/>
          <p:cNvSpPr/>
          <p:nvPr/>
        </p:nvSpPr>
        <p:spPr>
          <a:xfrm>
            <a:off x="4350970" y="2847525"/>
            <a:ext cx="643208" cy="66312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5132296" y="2777631"/>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2" name="圆角矩形 101"/>
          <p:cNvSpPr/>
          <p:nvPr/>
        </p:nvSpPr>
        <p:spPr>
          <a:xfrm>
            <a:off x="4350970" y="3901214"/>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5132296" y="383132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04" name="圆角矩形 103"/>
          <p:cNvSpPr/>
          <p:nvPr/>
        </p:nvSpPr>
        <p:spPr>
          <a:xfrm>
            <a:off x="4350970" y="4966304"/>
            <a:ext cx="643208" cy="66312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5132296" y="489641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29204135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wipe(down)">
                                      <p:cBhvr>
                                        <p:cTn id="16" dur="500"/>
                                        <p:tgtEl>
                                          <p:spTgt spid="89"/>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250" fill="hold"/>
                                        <p:tgtEl>
                                          <p:spTgt spid="91"/>
                                        </p:tgtEl>
                                        <p:attrNameLst>
                                          <p:attrName>ppt_x</p:attrName>
                                        </p:attrNameLst>
                                      </p:cBhvr>
                                      <p:tavLst>
                                        <p:tav tm="0">
                                          <p:val>
                                            <p:strVal val="#ppt_x"/>
                                          </p:val>
                                        </p:tav>
                                        <p:tav tm="100000">
                                          <p:val>
                                            <p:strVal val="#ppt_x"/>
                                          </p:val>
                                        </p:tav>
                                      </p:tavLst>
                                    </p:anim>
                                    <p:anim calcmode="lin" valueType="num">
                                      <p:cBhvr additive="base">
                                        <p:cTn id="21" dur="250" fill="hold"/>
                                        <p:tgtEl>
                                          <p:spTgt spid="91"/>
                                        </p:tgtEl>
                                        <p:attrNameLst>
                                          <p:attrName>ppt_y</p:attrName>
                                        </p:attrNameLst>
                                      </p:cBhvr>
                                      <p:tavLst>
                                        <p:tav tm="0">
                                          <p:val>
                                            <p:strVal val="1+#ppt_h/2"/>
                                          </p:val>
                                        </p:tav>
                                        <p:tav tm="100000">
                                          <p:val>
                                            <p:strVal val="#ppt_y"/>
                                          </p:val>
                                        </p:tav>
                                      </p:tavLst>
                                    </p:anim>
                                  </p:childTnLst>
                                </p:cTn>
                              </p:par>
                            </p:childTnLst>
                          </p:cTn>
                        </p:par>
                        <p:par>
                          <p:cTn id="22" fill="hold">
                            <p:stCondLst>
                              <p:cond delay="1250"/>
                            </p:stCondLst>
                            <p:childTnLst>
                              <p:par>
                                <p:cTn id="23" presetID="17" presetClass="entr" presetSubtype="10" fill="hold" grpId="0" nodeType="after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250" fill="hold"/>
                                        <p:tgtEl>
                                          <p:spTgt spid="98"/>
                                        </p:tgtEl>
                                        <p:attrNameLst>
                                          <p:attrName>ppt_w</p:attrName>
                                        </p:attrNameLst>
                                      </p:cBhvr>
                                      <p:tavLst>
                                        <p:tav tm="0">
                                          <p:val>
                                            <p:fltVal val="0"/>
                                          </p:val>
                                        </p:tav>
                                        <p:tav tm="100000">
                                          <p:val>
                                            <p:strVal val="#ppt_w"/>
                                          </p:val>
                                        </p:tav>
                                      </p:tavLst>
                                    </p:anim>
                                    <p:anim calcmode="lin" valueType="num">
                                      <p:cBhvr>
                                        <p:cTn id="26" dur="250" fill="hold"/>
                                        <p:tgtEl>
                                          <p:spTgt spid="98"/>
                                        </p:tgtEl>
                                        <p:attrNameLst>
                                          <p:attrName>ppt_h</p:attrName>
                                        </p:attrNameLst>
                                      </p:cBhvr>
                                      <p:tavLst>
                                        <p:tav tm="0">
                                          <p:val>
                                            <p:strVal val="#ppt_h"/>
                                          </p:val>
                                        </p:tav>
                                        <p:tav tm="100000">
                                          <p:val>
                                            <p:strVal val="#ppt_h"/>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100"/>
                                        </p:tgtEl>
                                        <p:attrNameLst>
                                          <p:attrName>style.visibility</p:attrName>
                                        </p:attrNameLst>
                                      </p:cBhvr>
                                      <p:to>
                                        <p:strVal val="visible"/>
                                      </p:to>
                                    </p:set>
                                    <p:anim calcmode="lin" valueType="num">
                                      <p:cBhvr additive="base">
                                        <p:cTn id="30" dur="250" fill="hold"/>
                                        <p:tgtEl>
                                          <p:spTgt spid="100"/>
                                        </p:tgtEl>
                                        <p:attrNameLst>
                                          <p:attrName>ppt_x</p:attrName>
                                        </p:attrNameLst>
                                      </p:cBhvr>
                                      <p:tavLst>
                                        <p:tav tm="0">
                                          <p:val>
                                            <p:strVal val="#ppt_x"/>
                                          </p:val>
                                        </p:tav>
                                        <p:tav tm="100000">
                                          <p:val>
                                            <p:strVal val="#ppt_x"/>
                                          </p:val>
                                        </p:tav>
                                      </p:tavLst>
                                    </p:anim>
                                    <p:anim calcmode="lin" valueType="num">
                                      <p:cBhvr additive="base">
                                        <p:cTn id="31" dur="250" fill="hold"/>
                                        <p:tgtEl>
                                          <p:spTgt spid="100"/>
                                        </p:tgtEl>
                                        <p:attrNameLst>
                                          <p:attrName>ppt_y</p:attrName>
                                        </p:attrNameLst>
                                      </p:cBhvr>
                                      <p:tavLst>
                                        <p:tav tm="0">
                                          <p:val>
                                            <p:strVal val="1+#ppt_h/2"/>
                                          </p:val>
                                        </p:tav>
                                        <p:tav tm="100000">
                                          <p:val>
                                            <p:strVal val="#ppt_y"/>
                                          </p:val>
                                        </p:tav>
                                      </p:tavLst>
                                    </p:anim>
                                  </p:childTnLst>
                                </p:cTn>
                              </p:par>
                            </p:childTnLst>
                          </p:cTn>
                        </p:par>
                        <p:par>
                          <p:cTn id="32" fill="hold">
                            <p:stCondLst>
                              <p:cond delay="1750"/>
                            </p:stCondLst>
                            <p:childTnLst>
                              <p:par>
                                <p:cTn id="33" presetID="17" presetClass="entr" presetSubtype="10"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250" fill="hold"/>
                                        <p:tgtEl>
                                          <p:spTgt spid="101"/>
                                        </p:tgtEl>
                                        <p:attrNameLst>
                                          <p:attrName>ppt_w</p:attrName>
                                        </p:attrNameLst>
                                      </p:cBhvr>
                                      <p:tavLst>
                                        <p:tav tm="0">
                                          <p:val>
                                            <p:fltVal val="0"/>
                                          </p:val>
                                        </p:tav>
                                        <p:tav tm="100000">
                                          <p:val>
                                            <p:strVal val="#ppt_w"/>
                                          </p:val>
                                        </p:tav>
                                      </p:tavLst>
                                    </p:anim>
                                    <p:anim calcmode="lin" valueType="num">
                                      <p:cBhvr>
                                        <p:cTn id="36" dur="250" fill="hold"/>
                                        <p:tgtEl>
                                          <p:spTgt spid="101"/>
                                        </p:tgtEl>
                                        <p:attrNameLst>
                                          <p:attrName>ppt_h</p:attrName>
                                        </p:attrNameLst>
                                      </p:cBhvr>
                                      <p:tavLst>
                                        <p:tav tm="0">
                                          <p:val>
                                            <p:strVal val="#ppt_h"/>
                                          </p:val>
                                        </p:tav>
                                        <p:tav tm="100000">
                                          <p:val>
                                            <p:strVal val="#ppt_h"/>
                                          </p:val>
                                        </p:tav>
                                      </p:tavLst>
                                    </p:anim>
                                  </p:childTnLst>
                                </p:cTn>
                              </p:par>
                            </p:childTnLst>
                          </p:cTn>
                        </p:par>
                        <p:par>
                          <p:cTn id="37" fill="hold">
                            <p:stCondLst>
                              <p:cond delay="2000"/>
                            </p:stCondLst>
                            <p:childTnLst>
                              <p:par>
                                <p:cTn id="38" presetID="2" presetClass="entr" presetSubtype="4"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 calcmode="lin" valueType="num">
                                      <p:cBhvr additive="base">
                                        <p:cTn id="40" dur="250" fill="hold"/>
                                        <p:tgtEl>
                                          <p:spTgt spid="102"/>
                                        </p:tgtEl>
                                        <p:attrNameLst>
                                          <p:attrName>ppt_x</p:attrName>
                                        </p:attrNameLst>
                                      </p:cBhvr>
                                      <p:tavLst>
                                        <p:tav tm="0">
                                          <p:val>
                                            <p:strVal val="#ppt_x"/>
                                          </p:val>
                                        </p:tav>
                                        <p:tav tm="100000">
                                          <p:val>
                                            <p:strVal val="#ppt_x"/>
                                          </p:val>
                                        </p:tav>
                                      </p:tavLst>
                                    </p:anim>
                                    <p:anim calcmode="lin" valueType="num">
                                      <p:cBhvr additive="base">
                                        <p:cTn id="41" dur="250" fill="hold"/>
                                        <p:tgtEl>
                                          <p:spTgt spid="102"/>
                                        </p:tgtEl>
                                        <p:attrNameLst>
                                          <p:attrName>ppt_y</p:attrName>
                                        </p:attrNameLst>
                                      </p:cBhvr>
                                      <p:tavLst>
                                        <p:tav tm="0">
                                          <p:val>
                                            <p:strVal val="1+#ppt_h/2"/>
                                          </p:val>
                                        </p:tav>
                                        <p:tav tm="100000">
                                          <p:val>
                                            <p:strVal val="#ppt_y"/>
                                          </p:val>
                                        </p:tav>
                                      </p:tavLst>
                                    </p:anim>
                                  </p:childTnLst>
                                </p:cTn>
                              </p:par>
                            </p:childTnLst>
                          </p:cTn>
                        </p:par>
                        <p:par>
                          <p:cTn id="42" fill="hold">
                            <p:stCondLst>
                              <p:cond delay="2250"/>
                            </p:stCondLst>
                            <p:childTnLst>
                              <p:par>
                                <p:cTn id="43" presetID="17" presetClass="entr" presetSubtype="10" fill="hold" grpId="0" nodeType="after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250" fill="hold"/>
                                        <p:tgtEl>
                                          <p:spTgt spid="103"/>
                                        </p:tgtEl>
                                        <p:attrNameLst>
                                          <p:attrName>ppt_w</p:attrName>
                                        </p:attrNameLst>
                                      </p:cBhvr>
                                      <p:tavLst>
                                        <p:tav tm="0">
                                          <p:val>
                                            <p:fltVal val="0"/>
                                          </p:val>
                                        </p:tav>
                                        <p:tav tm="100000">
                                          <p:val>
                                            <p:strVal val="#ppt_w"/>
                                          </p:val>
                                        </p:tav>
                                      </p:tavLst>
                                    </p:anim>
                                    <p:anim calcmode="lin" valueType="num">
                                      <p:cBhvr>
                                        <p:cTn id="46" dur="250" fill="hold"/>
                                        <p:tgtEl>
                                          <p:spTgt spid="103"/>
                                        </p:tgtEl>
                                        <p:attrNameLst>
                                          <p:attrName>ppt_h</p:attrName>
                                        </p:attrNameLst>
                                      </p:cBhvr>
                                      <p:tavLst>
                                        <p:tav tm="0">
                                          <p:val>
                                            <p:strVal val="#ppt_h"/>
                                          </p:val>
                                        </p:tav>
                                        <p:tav tm="100000">
                                          <p:val>
                                            <p:strVal val="#ppt_h"/>
                                          </p:val>
                                        </p:tav>
                                      </p:tavLst>
                                    </p:anim>
                                  </p:childTnLst>
                                </p:cTn>
                              </p:par>
                            </p:childTnLst>
                          </p:cTn>
                        </p:par>
                        <p:par>
                          <p:cTn id="47" fill="hold">
                            <p:stCondLst>
                              <p:cond delay="2500"/>
                            </p:stCondLst>
                            <p:childTnLst>
                              <p:par>
                                <p:cTn id="48" presetID="2" presetClass="entr" presetSubtype="4" fill="hold" grpId="0"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additive="base">
                                        <p:cTn id="50" dur="250" fill="hold"/>
                                        <p:tgtEl>
                                          <p:spTgt spid="104"/>
                                        </p:tgtEl>
                                        <p:attrNameLst>
                                          <p:attrName>ppt_x</p:attrName>
                                        </p:attrNameLst>
                                      </p:cBhvr>
                                      <p:tavLst>
                                        <p:tav tm="0">
                                          <p:val>
                                            <p:strVal val="#ppt_x"/>
                                          </p:val>
                                        </p:tav>
                                        <p:tav tm="100000">
                                          <p:val>
                                            <p:strVal val="#ppt_x"/>
                                          </p:val>
                                        </p:tav>
                                      </p:tavLst>
                                    </p:anim>
                                    <p:anim calcmode="lin" valueType="num">
                                      <p:cBhvr additive="base">
                                        <p:cTn id="51" dur="250" fill="hold"/>
                                        <p:tgtEl>
                                          <p:spTgt spid="104"/>
                                        </p:tgtEl>
                                        <p:attrNameLst>
                                          <p:attrName>ppt_y</p:attrName>
                                        </p:attrNameLst>
                                      </p:cBhvr>
                                      <p:tavLst>
                                        <p:tav tm="0">
                                          <p:val>
                                            <p:strVal val="1+#ppt_h/2"/>
                                          </p:val>
                                        </p:tav>
                                        <p:tav tm="100000">
                                          <p:val>
                                            <p:strVal val="#ppt_y"/>
                                          </p:val>
                                        </p:tav>
                                      </p:tavLst>
                                    </p:anim>
                                  </p:childTnLst>
                                </p:cTn>
                              </p:par>
                            </p:childTnLst>
                          </p:cTn>
                        </p:par>
                        <p:par>
                          <p:cTn id="52" fill="hold">
                            <p:stCondLst>
                              <p:cond delay="2750"/>
                            </p:stCondLst>
                            <p:childTnLst>
                              <p:par>
                                <p:cTn id="53" presetID="17" presetClass="entr" presetSubtype="10" fill="hold" grpId="0" nodeType="afterEffect">
                                  <p:stCondLst>
                                    <p:cond delay="0"/>
                                  </p:stCondLst>
                                  <p:childTnLst>
                                    <p:set>
                                      <p:cBhvr>
                                        <p:cTn id="54" dur="1" fill="hold">
                                          <p:stCondLst>
                                            <p:cond delay="0"/>
                                          </p:stCondLst>
                                        </p:cTn>
                                        <p:tgtEl>
                                          <p:spTgt spid="105"/>
                                        </p:tgtEl>
                                        <p:attrNameLst>
                                          <p:attrName>style.visibility</p:attrName>
                                        </p:attrNameLst>
                                      </p:cBhvr>
                                      <p:to>
                                        <p:strVal val="visible"/>
                                      </p:to>
                                    </p:set>
                                    <p:anim calcmode="lin" valueType="num">
                                      <p:cBhvr>
                                        <p:cTn id="55" dur="250" fill="hold"/>
                                        <p:tgtEl>
                                          <p:spTgt spid="105"/>
                                        </p:tgtEl>
                                        <p:attrNameLst>
                                          <p:attrName>ppt_w</p:attrName>
                                        </p:attrNameLst>
                                      </p:cBhvr>
                                      <p:tavLst>
                                        <p:tav tm="0">
                                          <p:val>
                                            <p:fltVal val="0"/>
                                          </p:val>
                                        </p:tav>
                                        <p:tav tm="100000">
                                          <p:val>
                                            <p:strVal val="#ppt_w"/>
                                          </p:val>
                                        </p:tav>
                                      </p:tavLst>
                                    </p:anim>
                                    <p:anim calcmode="lin" valueType="num">
                                      <p:cBhvr>
                                        <p:cTn id="56" dur="250" fill="hold"/>
                                        <p:tgtEl>
                                          <p:spTgt spid="10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1" grpId="0" animBg="1"/>
      <p:bldP spid="98" grpId="0"/>
      <p:bldP spid="100" grpId="0" animBg="1"/>
      <p:bldP spid="101" grpId="0"/>
      <p:bldP spid="102" grpId="0" animBg="1"/>
      <p:bldP spid="103" grpId="0"/>
      <p:bldP spid="104" grpId="0" animBg="1"/>
      <p:bldP spid="10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产品形式</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FORM</a:t>
            </a:r>
            <a:endParaRPr lang="zh-CN" altLang="en-US" sz="1600" dirty="0">
              <a:solidFill>
                <a:srgbClr val="C00000"/>
              </a:solidFill>
              <a:latin typeface="微软雅黑" pitchFamily="34" charset="-122"/>
              <a:ea typeface="微软雅黑" pitchFamily="34" charset="-122"/>
            </a:endParaRPr>
          </a:p>
        </p:txBody>
      </p:sp>
      <p:sp>
        <p:nvSpPr>
          <p:cNvPr id="122" name="Freeform 7"/>
          <p:cNvSpPr>
            <a:spLocks/>
          </p:cNvSpPr>
          <p:nvPr/>
        </p:nvSpPr>
        <p:spPr bwMode="auto">
          <a:xfrm>
            <a:off x="3722574" y="1607982"/>
            <a:ext cx="1340759" cy="42331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3" name="Line 11"/>
          <p:cNvSpPr>
            <a:spLocks noChangeShapeType="1"/>
          </p:cNvSpPr>
          <p:nvPr/>
        </p:nvSpPr>
        <p:spPr bwMode="auto">
          <a:xfrm flipH="1" flipV="1">
            <a:off x="5221895" y="2664099"/>
            <a:ext cx="1473619" cy="75457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4" name="Line 12"/>
          <p:cNvSpPr>
            <a:spLocks noChangeShapeType="1"/>
          </p:cNvSpPr>
          <p:nvPr/>
        </p:nvSpPr>
        <p:spPr bwMode="auto">
          <a:xfrm flipH="1">
            <a:off x="5444191" y="4179619"/>
            <a:ext cx="1251323" cy="76826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5" name="Line 13"/>
          <p:cNvSpPr>
            <a:spLocks noChangeShapeType="1"/>
          </p:cNvSpPr>
          <p:nvPr/>
        </p:nvSpPr>
        <p:spPr bwMode="auto">
          <a:xfrm flipH="1">
            <a:off x="4716273" y="3816227"/>
            <a:ext cx="1979240" cy="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26" name="椭圆 125"/>
          <p:cNvSpPr/>
          <p:nvPr/>
        </p:nvSpPr>
        <p:spPr>
          <a:xfrm>
            <a:off x="6887536" y="3144153"/>
            <a:ext cx="1410249" cy="141024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ndParaRPr>
          </a:p>
        </p:txBody>
      </p:sp>
      <p:grpSp>
        <p:nvGrpSpPr>
          <p:cNvPr id="127" name="组合 126"/>
          <p:cNvGrpSpPr/>
          <p:nvPr/>
        </p:nvGrpSpPr>
        <p:grpSpPr>
          <a:xfrm>
            <a:off x="3722367" y="1290335"/>
            <a:ext cx="1532987" cy="1532987"/>
            <a:chOff x="2342140" y="893355"/>
            <a:chExt cx="1149740" cy="1149740"/>
          </a:xfrm>
        </p:grpSpPr>
        <p:grpSp>
          <p:nvGrpSpPr>
            <p:cNvPr id="128" name="组合 127"/>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9"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grpSp>
        <p:nvGrpSpPr>
          <p:cNvPr id="132" name="组合 131"/>
          <p:cNvGrpSpPr/>
          <p:nvPr/>
        </p:nvGrpSpPr>
        <p:grpSpPr>
          <a:xfrm>
            <a:off x="3047108" y="3048141"/>
            <a:ext cx="1532987" cy="1532987"/>
            <a:chOff x="1835696" y="2211710"/>
            <a:chExt cx="1149740" cy="1149740"/>
          </a:xfrm>
        </p:grpSpPr>
        <p:grpSp>
          <p:nvGrpSpPr>
            <p:cNvPr id="133" name="组合 132"/>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6" name="椭圆 1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4"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480000"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grpSp>
        <p:nvGrpSpPr>
          <p:cNvPr id="137" name="组合 136"/>
          <p:cNvGrpSpPr/>
          <p:nvPr/>
        </p:nvGrpSpPr>
        <p:grpSpPr>
          <a:xfrm>
            <a:off x="3911204" y="4680323"/>
            <a:ext cx="1532987" cy="1532987"/>
            <a:chOff x="2483768" y="3435846"/>
            <a:chExt cx="1149740" cy="1149740"/>
          </a:xfrm>
        </p:grpSpPr>
        <p:grpSp>
          <p:nvGrpSpPr>
            <p:cNvPr id="138" name="组合 137"/>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1" name="椭圆 1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9"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sz="2400" dirty="0">
                <a:solidFill>
                  <a:srgbClr val="FFFFFF"/>
                </a:solidFill>
                <a:ea typeface="微软雅黑" pitchFamily="34" charset="-122"/>
              </a:endParaRPr>
            </a:p>
          </p:txBody>
        </p:sp>
      </p:grpSp>
      <p:sp>
        <p:nvSpPr>
          <p:cNvPr id="142" name="TextBox 71"/>
          <p:cNvSpPr txBox="1"/>
          <p:nvPr/>
        </p:nvSpPr>
        <p:spPr>
          <a:xfrm>
            <a:off x="8592277" y="2201338"/>
            <a:ext cx="2688299" cy="2733633"/>
          </a:xfrm>
          <a:prstGeom prst="rect">
            <a:avLst/>
          </a:prstGeom>
          <a:noFill/>
          <a:ln>
            <a:noFill/>
          </a:ln>
        </p:spPr>
        <p:txBody>
          <a:bodyPr wrap="square" rtlCol="0">
            <a:spAutoFit/>
          </a:bodyPr>
          <a:lstStyle/>
          <a:p>
            <a:pPr fontAlgn="base">
              <a:lnSpc>
                <a:spcPct val="130000"/>
              </a:lnSpc>
              <a:spcBef>
                <a:spcPct val="0"/>
              </a:spcBef>
              <a:spcAft>
                <a:spcPct val="0"/>
              </a:spcAft>
              <a:defRPr/>
            </a:pPr>
            <a:r>
              <a:rPr lang="zh-CN" altLang="en-US" sz="1467"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prstClr val="black"/>
                </a:solidFill>
                <a:latin typeface="微软雅黑" pitchFamily="34" charset="-122"/>
                <a:ea typeface="微软雅黑" pitchFamily="34" charset="-122"/>
              </a:rPr>
              <a:t>……</a:t>
            </a:r>
          </a:p>
          <a:p>
            <a:pPr fontAlgn="base">
              <a:lnSpc>
                <a:spcPct val="130000"/>
              </a:lnSpc>
              <a:spcBef>
                <a:spcPct val="0"/>
              </a:spcBef>
              <a:spcAft>
                <a:spcPct val="0"/>
              </a:spcAft>
              <a:defRPr/>
            </a:pPr>
            <a:endParaRPr lang="en-US" altLang="zh-CN" sz="1467" dirty="0">
              <a:solidFill>
                <a:prstClr val="black"/>
              </a:solidFill>
              <a:latin typeface="微软雅黑" pitchFamily="34" charset="-122"/>
              <a:ea typeface="微软雅黑" pitchFamily="34" charset="-122"/>
            </a:endParaRPr>
          </a:p>
          <a:p>
            <a:pPr fontAlgn="base">
              <a:lnSpc>
                <a:spcPct val="130000"/>
              </a:lnSpc>
              <a:spcBef>
                <a:spcPct val="0"/>
              </a:spcBef>
              <a:spcAft>
                <a:spcPct val="0"/>
              </a:spcAft>
              <a:defRPr/>
            </a:pPr>
            <a:r>
              <a:rPr lang="zh-CN" altLang="en-US" sz="1467" dirty="0">
                <a:solidFill>
                  <a:prstClr val="black"/>
                </a:solidFill>
                <a:latin typeface="微软雅黑" pitchFamily="34" charset="-122"/>
                <a:ea typeface="微软雅黑" pitchFamily="34" charset="-122"/>
              </a:rPr>
              <a:t>点击输入简要文字内容，文字内容需概括精炼，不用多余的文字修饰，言简意赅的说明分项内容</a:t>
            </a:r>
            <a:r>
              <a:rPr lang="en-US" altLang="zh-CN" sz="1467" dirty="0">
                <a:solidFill>
                  <a:prstClr val="black"/>
                </a:solidFill>
                <a:latin typeface="微软雅黑" pitchFamily="34" charset="-122"/>
                <a:ea typeface="微软雅黑" pitchFamily="34" charset="-122"/>
              </a:rPr>
              <a:t>……</a:t>
            </a:r>
          </a:p>
        </p:txBody>
      </p:sp>
      <p:sp>
        <p:nvSpPr>
          <p:cNvPr id="143" name="TextBox 72"/>
          <p:cNvSpPr txBox="1"/>
          <p:nvPr/>
        </p:nvSpPr>
        <p:spPr>
          <a:xfrm>
            <a:off x="1894981" y="1754738"/>
            <a:ext cx="1382489"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线下门店</a:t>
            </a:r>
          </a:p>
        </p:txBody>
      </p:sp>
      <p:sp>
        <p:nvSpPr>
          <p:cNvPr id="144" name="TextBox 73"/>
          <p:cNvSpPr txBox="1"/>
          <p:nvPr/>
        </p:nvSpPr>
        <p:spPr>
          <a:xfrm>
            <a:off x="1673050" y="2195288"/>
            <a:ext cx="160442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5" name="TextBox 74"/>
          <p:cNvSpPr txBox="1"/>
          <p:nvPr/>
        </p:nvSpPr>
        <p:spPr>
          <a:xfrm>
            <a:off x="1007435" y="3533885"/>
            <a:ext cx="1775091"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电脑客户端</a:t>
            </a:r>
          </a:p>
        </p:txBody>
      </p:sp>
      <p:sp>
        <p:nvSpPr>
          <p:cNvPr id="146" name="TextBox 75"/>
          <p:cNvSpPr txBox="1"/>
          <p:nvPr/>
        </p:nvSpPr>
        <p:spPr>
          <a:xfrm>
            <a:off x="1117310" y="3974435"/>
            <a:ext cx="155534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7" name="TextBox 76"/>
          <p:cNvSpPr txBox="1"/>
          <p:nvPr/>
        </p:nvSpPr>
        <p:spPr>
          <a:xfrm>
            <a:off x="1909912" y="5400540"/>
            <a:ext cx="1555341" cy="287323"/>
          </a:xfrm>
          <a:prstGeom prst="rect">
            <a:avLst/>
          </a:prstGeom>
          <a:noFill/>
        </p:spPr>
        <p:txBody>
          <a:bodyPr wrap="square" lIns="0" tIns="0" rIns="0" bIns="0" rtlCol="0">
            <a:spAutoFit/>
          </a:bodyPr>
          <a:lstStyle/>
          <a:p>
            <a:pPr algn="ctr" fontAlgn="base">
              <a:spcBef>
                <a:spcPct val="0"/>
              </a:spcBef>
              <a:spcAft>
                <a:spcPct val="0"/>
              </a:spcAft>
            </a:pPr>
            <a:r>
              <a:rPr lang="zh-CN" altLang="en-US" sz="1867" b="1" dirty="0">
                <a:solidFill>
                  <a:prstClr val="black"/>
                </a:solidFill>
                <a:latin typeface="微软雅黑" pitchFamily="34" charset="-122"/>
                <a:ea typeface="微软雅黑" pitchFamily="34" charset="-122"/>
              </a:rPr>
              <a:t>手机</a:t>
            </a:r>
            <a:r>
              <a:rPr lang="en-US" altLang="zh-CN" sz="1867" b="1" dirty="0">
                <a:solidFill>
                  <a:prstClr val="black"/>
                </a:solidFill>
                <a:latin typeface="微软雅黑" pitchFamily="34" charset="-122"/>
                <a:ea typeface="微软雅黑" pitchFamily="34" charset="-122"/>
              </a:rPr>
              <a:t>APP</a:t>
            </a:r>
            <a:endParaRPr lang="zh-CN" altLang="en-US" sz="1867" b="1" dirty="0">
              <a:solidFill>
                <a:prstClr val="black"/>
              </a:solidFill>
              <a:latin typeface="微软雅黑" pitchFamily="34" charset="-122"/>
              <a:ea typeface="微软雅黑" pitchFamily="34" charset="-122"/>
            </a:endParaRPr>
          </a:p>
        </p:txBody>
      </p:sp>
      <p:sp>
        <p:nvSpPr>
          <p:cNvPr id="148" name="TextBox 77"/>
          <p:cNvSpPr txBox="1"/>
          <p:nvPr/>
        </p:nvSpPr>
        <p:spPr>
          <a:xfrm>
            <a:off x="1909912" y="5841090"/>
            <a:ext cx="1555341" cy="225767"/>
          </a:xfrm>
          <a:prstGeom prst="rect">
            <a:avLst/>
          </a:prstGeom>
          <a:noFill/>
        </p:spPr>
        <p:txBody>
          <a:bodyPr wrap="square" lIns="0" tIns="0" rIns="0" bIns="0" rtlCol="0">
            <a:spAutoFit/>
          </a:bodyPr>
          <a:lstStyle/>
          <a:p>
            <a:pPr algn="ctr" fontAlgn="base">
              <a:spcBef>
                <a:spcPct val="0"/>
              </a:spcBef>
              <a:spcAft>
                <a:spcPct val="0"/>
              </a:spcAft>
            </a:pPr>
            <a:r>
              <a:rPr lang="zh-CN" altLang="en-US" sz="1467" dirty="0">
                <a:solidFill>
                  <a:prstClr val="black"/>
                </a:solidFill>
                <a:latin typeface="微软雅黑" pitchFamily="34" charset="-122"/>
                <a:ea typeface="微软雅黑" pitchFamily="34" charset="-122"/>
              </a:rPr>
              <a:t>点击输入说明文字</a:t>
            </a:r>
          </a:p>
        </p:txBody>
      </p:sp>
      <p:sp>
        <p:nvSpPr>
          <p:cNvPr id="149" name="TextBox 78"/>
          <p:cNvSpPr txBox="1"/>
          <p:nvPr/>
        </p:nvSpPr>
        <p:spPr>
          <a:xfrm>
            <a:off x="6909306" y="3418673"/>
            <a:ext cx="1382489" cy="820866"/>
          </a:xfrm>
          <a:prstGeom prst="rect">
            <a:avLst/>
          </a:prstGeom>
          <a:noFill/>
        </p:spPr>
        <p:txBody>
          <a:bodyPr wrap="square" lIns="0" tIns="0" rIns="0" bIns="0" rtlCol="0">
            <a:spAutoFit/>
          </a:bodyPr>
          <a:lstStyle/>
          <a:p>
            <a:pPr algn="ctr" fontAlgn="base">
              <a:spcBef>
                <a:spcPct val="0"/>
              </a:spcBef>
              <a:spcAft>
                <a:spcPct val="0"/>
              </a:spcAft>
            </a:pPr>
            <a:r>
              <a:rPr lang="zh-CN" altLang="en-US" sz="2667" b="1" dirty="0">
                <a:solidFill>
                  <a:prstClr val="white"/>
                </a:solidFill>
                <a:latin typeface="微软雅黑" pitchFamily="34" charset="-122"/>
                <a:ea typeface="微软雅黑" pitchFamily="34" charset="-122"/>
              </a:rPr>
              <a:t>产品</a:t>
            </a:r>
            <a:endParaRPr lang="en-US" altLang="zh-CN" sz="2667" b="1" dirty="0">
              <a:solidFill>
                <a:prstClr val="white"/>
              </a:solidFill>
              <a:latin typeface="微软雅黑" pitchFamily="34" charset="-122"/>
              <a:ea typeface="微软雅黑" pitchFamily="34" charset="-122"/>
            </a:endParaRPr>
          </a:p>
          <a:p>
            <a:pPr algn="ctr" fontAlgn="base">
              <a:spcBef>
                <a:spcPct val="0"/>
              </a:spcBef>
              <a:spcAft>
                <a:spcPct val="0"/>
              </a:spcAft>
            </a:pPr>
            <a:r>
              <a:rPr lang="zh-CN" altLang="en-US" sz="2667" b="1" dirty="0">
                <a:solidFill>
                  <a:prstClr val="white"/>
                </a:solidFill>
                <a:latin typeface="微软雅黑" pitchFamily="34" charset="-122"/>
                <a:ea typeface="微软雅黑" pitchFamily="34" charset="-122"/>
              </a:rPr>
              <a:t>形式</a:t>
            </a:r>
            <a:endParaRPr lang="en-US" altLang="zh-CN" sz="2667" b="1"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2312672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14:bounceEnd="44000">
                                          <p:cBhvr additive="base">
                                            <p:cTn id="16" dur="500" fill="hold"/>
                                            <p:tgtEl>
                                              <p:spTgt spid="12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1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wipe(right)">
                                          <p:cBhvr>
                                            <p:cTn id="25" dur="500"/>
                                            <p:tgtEl>
                                              <p:spTgt spid="1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wipe(right)">
                                          <p:cBhvr>
                                            <p:cTn id="28" dur="500"/>
                                            <p:tgtEl>
                                              <p:spTgt spid="12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right)">
                                          <p:cBhvr>
                                            <p:cTn id="31" dur="500"/>
                                            <p:tgtEl>
                                              <p:spTgt spid="12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anim calcmode="lin" valueType="num">
                                          <p:cBhvr>
                                            <p:cTn id="35" dur="500" fill="hold"/>
                                            <p:tgtEl>
                                              <p:spTgt spid="132"/>
                                            </p:tgtEl>
                                            <p:attrNameLst>
                                              <p:attrName>ppt_w</p:attrName>
                                            </p:attrNameLst>
                                          </p:cBhvr>
                                          <p:tavLst>
                                            <p:tav tm="0">
                                              <p:val>
                                                <p:fltVal val="0"/>
                                              </p:val>
                                            </p:tav>
                                            <p:tav tm="100000">
                                              <p:val>
                                                <p:strVal val="#ppt_w"/>
                                              </p:val>
                                            </p:tav>
                                          </p:tavLst>
                                        </p:anim>
                                        <p:anim calcmode="lin" valueType="num">
                                          <p:cBhvr>
                                            <p:cTn id="36" dur="500" fill="hold"/>
                                            <p:tgtEl>
                                              <p:spTgt spid="132"/>
                                            </p:tgtEl>
                                            <p:attrNameLst>
                                              <p:attrName>ppt_h</p:attrName>
                                            </p:attrNameLst>
                                          </p:cBhvr>
                                          <p:tavLst>
                                            <p:tav tm="0">
                                              <p:val>
                                                <p:fltVal val="0"/>
                                              </p:val>
                                            </p:tav>
                                            <p:tav tm="100000">
                                              <p:val>
                                                <p:strVal val="#ppt_h"/>
                                              </p:val>
                                            </p:tav>
                                          </p:tavLst>
                                        </p:anim>
                                        <p:animEffect transition="in" filter="fade">
                                          <p:cBhvr>
                                            <p:cTn id="37" dur="500"/>
                                            <p:tgtEl>
                                              <p:spTgt spid="132"/>
                                            </p:tgtEl>
                                          </p:cBhvr>
                                        </p:animEffect>
                                      </p:childTnLst>
                                    </p:cTn>
                                  </p:par>
                                  <p:par>
                                    <p:cTn id="38" presetID="53" presetClass="entr" presetSubtype="16" fill="hold" nodeType="withEffect">
                                      <p:stCondLst>
                                        <p:cond delay="0"/>
                                      </p:stCondLst>
                                      <p:childTnLst>
                                        <p:set>
                                          <p:cBhvr>
                                            <p:cTn id="39" dur="1" fill="hold">
                                              <p:stCondLst>
                                                <p:cond delay="0"/>
                                              </p:stCondLst>
                                            </p:cTn>
                                            <p:tgtEl>
                                              <p:spTgt spid="127"/>
                                            </p:tgtEl>
                                            <p:attrNameLst>
                                              <p:attrName>style.visibility</p:attrName>
                                            </p:attrNameLst>
                                          </p:cBhvr>
                                          <p:to>
                                            <p:strVal val="visible"/>
                                          </p:to>
                                        </p:set>
                                        <p:anim calcmode="lin" valueType="num">
                                          <p:cBhvr>
                                            <p:cTn id="40" dur="500" fill="hold"/>
                                            <p:tgtEl>
                                              <p:spTgt spid="127"/>
                                            </p:tgtEl>
                                            <p:attrNameLst>
                                              <p:attrName>ppt_w</p:attrName>
                                            </p:attrNameLst>
                                          </p:cBhvr>
                                          <p:tavLst>
                                            <p:tav tm="0">
                                              <p:val>
                                                <p:fltVal val="0"/>
                                              </p:val>
                                            </p:tav>
                                            <p:tav tm="100000">
                                              <p:val>
                                                <p:strVal val="#ppt_w"/>
                                              </p:val>
                                            </p:tav>
                                          </p:tavLst>
                                        </p:anim>
                                        <p:anim calcmode="lin" valueType="num">
                                          <p:cBhvr>
                                            <p:cTn id="41" dur="500" fill="hold"/>
                                            <p:tgtEl>
                                              <p:spTgt spid="127"/>
                                            </p:tgtEl>
                                            <p:attrNameLst>
                                              <p:attrName>ppt_h</p:attrName>
                                            </p:attrNameLst>
                                          </p:cBhvr>
                                          <p:tavLst>
                                            <p:tav tm="0">
                                              <p:val>
                                                <p:fltVal val="0"/>
                                              </p:val>
                                            </p:tav>
                                            <p:tav tm="100000">
                                              <p:val>
                                                <p:strVal val="#ppt_h"/>
                                              </p:val>
                                            </p:tav>
                                          </p:tavLst>
                                        </p:anim>
                                        <p:animEffect transition="in" filter="fade">
                                          <p:cBhvr>
                                            <p:cTn id="42" dur="500"/>
                                            <p:tgtEl>
                                              <p:spTgt spid="127"/>
                                            </p:tgtEl>
                                          </p:cBhvr>
                                        </p:animEffect>
                                      </p:childTnLst>
                                    </p:cTn>
                                  </p:par>
                                  <p:par>
                                    <p:cTn id="43" presetID="53" presetClass="entr" presetSubtype="16" fill="hold" nodeType="withEffect">
                                      <p:stCondLst>
                                        <p:cond delay="0"/>
                                      </p:stCondLst>
                                      <p:childTnLst>
                                        <p:set>
                                          <p:cBhvr>
                                            <p:cTn id="44" dur="1" fill="hold">
                                              <p:stCondLst>
                                                <p:cond delay="0"/>
                                              </p:stCondLst>
                                            </p:cTn>
                                            <p:tgtEl>
                                              <p:spTgt spid="137"/>
                                            </p:tgtEl>
                                            <p:attrNameLst>
                                              <p:attrName>style.visibility</p:attrName>
                                            </p:attrNameLst>
                                          </p:cBhvr>
                                          <p:to>
                                            <p:strVal val="visible"/>
                                          </p:to>
                                        </p:set>
                                        <p:anim calcmode="lin" valueType="num">
                                          <p:cBhvr>
                                            <p:cTn id="45" dur="500" fill="hold"/>
                                            <p:tgtEl>
                                              <p:spTgt spid="137"/>
                                            </p:tgtEl>
                                            <p:attrNameLst>
                                              <p:attrName>ppt_w</p:attrName>
                                            </p:attrNameLst>
                                          </p:cBhvr>
                                          <p:tavLst>
                                            <p:tav tm="0">
                                              <p:val>
                                                <p:fltVal val="0"/>
                                              </p:val>
                                            </p:tav>
                                            <p:tav tm="100000">
                                              <p:val>
                                                <p:strVal val="#ppt_w"/>
                                              </p:val>
                                            </p:tav>
                                          </p:tavLst>
                                        </p:anim>
                                        <p:anim calcmode="lin" valueType="num">
                                          <p:cBhvr>
                                            <p:cTn id="46" dur="500" fill="hold"/>
                                            <p:tgtEl>
                                              <p:spTgt spid="137"/>
                                            </p:tgtEl>
                                            <p:attrNameLst>
                                              <p:attrName>ppt_h</p:attrName>
                                            </p:attrNameLst>
                                          </p:cBhvr>
                                          <p:tavLst>
                                            <p:tav tm="0">
                                              <p:val>
                                                <p:fltVal val="0"/>
                                              </p:val>
                                            </p:tav>
                                            <p:tav tm="100000">
                                              <p:val>
                                                <p:strVal val="#ppt_h"/>
                                              </p:val>
                                            </p:tav>
                                          </p:tavLst>
                                        </p:anim>
                                        <p:animEffect transition="in" filter="fade">
                                          <p:cBhvr>
                                            <p:cTn id="47" dur="500"/>
                                            <p:tgtEl>
                                              <p:spTgt spid="137"/>
                                            </p:tgtEl>
                                          </p:cBhvr>
                                        </p:animEffect>
                                      </p:childTnLst>
                                    </p:cTn>
                                  </p:par>
                                </p:childTnLst>
                              </p:cTn>
                            </p:par>
                            <p:par>
                              <p:cTn id="48" fill="hold">
                                <p:stCondLst>
                                  <p:cond delay="2500"/>
                                </p:stCondLst>
                                <p:childTnLst>
                                  <p:par>
                                    <p:cTn id="49" presetID="22" presetClass="entr" presetSubtype="1"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up)">
                                          <p:cBhvr>
                                            <p:cTn id="51" dur="500"/>
                                            <p:tgtEl>
                                              <p:spTgt spid="122"/>
                                            </p:tgtEl>
                                          </p:cBhvr>
                                        </p:animEffect>
                                      </p:childTnLst>
                                    </p:cTn>
                                  </p:par>
                                </p:childTnLst>
                              </p:cTn>
                            </p:par>
                            <p:par>
                              <p:cTn id="52" fill="hold">
                                <p:stCondLst>
                                  <p:cond delay="3000"/>
                                </p:stCondLst>
                                <p:childTnLst>
                                  <p:par>
                                    <p:cTn id="53" presetID="26" presetClass="entr" presetSubtype="0" fill="hold" grpId="0"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down)">
                                          <p:cBhvr>
                                            <p:cTn id="55" dur="290">
                                              <p:stCondLst>
                                                <p:cond delay="0"/>
                                              </p:stCondLst>
                                            </p:cTn>
                                            <p:tgtEl>
                                              <p:spTgt spid="143"/>
                                            </p:tgtEl>
                                          </p:cBhvr>
                                        </p:animEffect>
                                        <p:anim calcmode="lin" valueType="num">
                                          <p:cBhvr>
                                            <p:cTn id="56" dur="911" tmFilter="0,0; 0.14,0.36; 0.43,0.73; 0.71,0.91; 1.0,1.0">
                                              <p:stCondLst>
                                                <p:cond delay="0"/>
                                              </p:stCondLst>
                                            </p:cTn>
                                            <p:tgtEl>
                                              <p:spTgt spid="143"/>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43"/>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43"/>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43"/>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43"/>
                                            </p:tgtEl>
                                            <p:attrNameLst>
                                              <p:attrName>ppt_y</p:attrName>
                                            </p:attrNameLst>
                                          </p:cBhvr>
                                          <p:tavLst>
                                            <p:tav tm="0" fmla="#ppt_y-sin(pi*$)/81">
                                              <p:val>
                                                <p:fltVal val="0"/>
                                              </p:val>
                                            </p:tav>
                                            <p:tav tm="100000">
                                              <p:val>
                                                <p:fltVal val="1"/>
                                              </p:val>
                                            </p:tav>
                                          </p:tavLst>
                                        </p:anim>
                                        <p:animScale>
                                          <p:cBhvr>
                                            <p:cTn id="61" dur="13">
                                              <p:stCondLst>
                                                <p:cond delay="325"/>
                                              </p:stCondLst>
                                            </p:cTn>
                                            <p:tgtEl>
                                              <p:spTgt spid="143"/>
                                            </p:tgtEl>
                                          </p:cBhvr>
                                          <p:to x="100000" y="60000"/>
                                        </p:animScale>
                                        <p:animScale>
                                          <p:cBhvr>
                                            <p:cTn id="62" dur="83" decel="50000">
                                              <p:stCondLst>
                                                <p:cond delay="338"/>
                                              </p:stCondLst>
                                            </p:cTn>
                                            <p:tgtEl>
                                              <p:spTgt spid="143"/>
                                            </p:tgtEl>
                                          </p:cBhvr>
                                          <p:to x="100000" y="100000"/>
                                        </p:animScale>
                                        <p:animScale>
                                          <p:cBhvr>
                                            <p:cTn id="63" dur="13">
                                              <p:stCondLst>
                                                <p:cond delay="656"/>
                                              </p:stCondLst>
                                            </p:cTn>
                                            <p:tgtEl>
                                              <p:spTgt spid="143"/>
                                            </p:tgtEl>
                                          </p:cBhvr>
                                          <p:to x="100000" y="80000"/>
                                        </p:animScale>
                                        <p:animScale>
                                          <p:cBhvr>
                                            <p:cTn id="64" dur="83" decel="50000">
                                              <p:stCondLst>
                                                <p:cond delay="669"/>
                                              </p:stCondLst>
                                            </p:cTn>
                                            <p:tgtEl>
                                              <p:spTgt spid="143"/>
                                            </p:tgtEl>
                                          </p:cBhvr>
                                          <p:to x="100000" y="100000"/>
                                        </p:animScale>
                                        <p:animScale>
                                          <p:cBhvr>
                                            <p:cTn id="65" dur="13">
                                              <p:stCondLst>
                                                <p:cond delay="821"/>
                                              </p:stCondLst>
                                            </p:cTn>
                                            <p:tgtEl>
                                              <p:spTgt spid="143"/>
                                            </p:tgtEl>
                                          </p:cBhvr>
                                          <p:to x="100000" y="90000"/>
                                        </p:animScale>
                                        <p:animScale>
                                          <p:cBhvr>
                                            <p:cTn id="66" dur="83" decel="50000">
                                              <p:stCondLst>
                                                <p:cond delay="834"/>
                                              </p:stCondLst>
                                            </p:cTn>
                                            <p:tgtEl>
                                              <p:spTgt spid="143"/>
                                            </p:tgtEl>
                                          </p:cBhvr>
                                          <p:to x="100000" y="100000"/>
                                        </p:animScale>
                                        <p:animScale>
                                          <p:cBhvr>
                                            <p:cTn id="67" dur="13">
                                              <p:stCondLst>
                                                <p:cond delay="904"/>
                                              </p:stCondLst>
                                            </p:cTn>
                                            <p:tgtEl>
                                              <p:spTgt spid="143"/>
                                            </p:tgtEl>
                                          </p:cBhvr>
                                          <p:to x="100000" y="95000"/>
                                        </p:animScale>
                                        <p:animScale>
                                          <p:cBhvr>
                                            <p:cTn id="68" dur="83" decel="50000">
                                              <p:stCondLst>
                                                <p:cond delay="917"/>
                                              </p:stCondLst>
                                            </p:cTn>
                                            <p:tgtEl>
                                              <p:spTgt spid="143"/>
                                            </p:tgtEl>
                                          </p:cBhvr>
                                          <p:to x="100000" y="100000"/>
                                        </p:animScale>
                                      </p:childTnLst>
                                    </p:cTn>
                                  </p:par>
                                  <p:par>
                                    <p:cTn id="69" presetID="26" presetClass="entr" presetSubtype="0" fill="hold" grpId="0" nodeType="withEffect">
                                      <p:stCondLst>
                                        <p:cond delay="100"/>
                                      </p:stCondLst>
                                      <p:childTnLst>
                                        <p:set>
                                          <p:cBhvr>
                                            <p:cTn id="70" dur="1" fill="hold">
                                              <p:stCondLst>
                                                <p:cond delay="0"/>
                                              </p:stCondLst>
                                            </p:cTn>
                                            <p:tgtEl>
                                              <p:spTgt spid="144"/>
                                            </p:tgtEl>
                                            <p:attrNameLst>
                                              <p:attrName>style.visibility</p:attrName>
                                            </p:attrNameLst>
                                          </p:cBhvr>
                                          <p:to>
                                            <p:strVal val="visible"/>
                                          </p:to>
                                        </p:set>
                                        <p:animEffect transition="in" filter="wipe(down)">
                                          <p:cBhvr>
                                            <p:cTn id="71" dur="290">
                                              <p:stCondLst>
                                                <p:cond delay="0"/>
                                              </p:stCondLst>
                                            </p:cTn>
                                            <p:tgtEl>
                                              <p:spTgt spid="144"/>
                                            </p:tgtEl>
                                          </p:cBhvr>
                                        </p:animEffect>
                                        <p:anim calcmode="lin" valueType="num">
                                          <p:cBhvr>
                                            <p:cTn id="72" dur="911" tmFilter="0,0; 0.14,0.36; 0.43,0.73; 0.71,0.91; 1.0,1.0">
                                              <p:stCondLst>
                                                <p:cond delay="0"/>
                                              </p:stCondLst>
                                            </p:cTn>
                                            <p:tgtEl>
                                              <p:spTgt spid="144"/>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144"/>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144"/>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144"/>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144"/>
                                            </p:tgtEl>
                                            <p:attrNameLst>
                                              <p:attrName>ppt_y</p:attrName>
                                            </p:attrNameLst>
                                          </p:cBhvr>
                                          <p:tavLst>
                                            <p:tav tm="0" fmla="#ppt_y-sin(pi*$)/81">
                                              <p:val>
                                                <p:fltVal val="0"/>
                                              </p:val>
                                            </p:tav>
                                            <p:tav tm="100000">
                                              <p:val>
                                                <p:fltVal val="1"/>
                                              </p:val>
                                            </p:tav>
                                          </p:tavLst>
                                        </p:anim>
                                        <p:animScale>
                                          <p:cBhvr>
                                            <p:cTn id="77" dur="13">
                                              <p:stCondLst>
                                                <p:cond delay="325"/>
                                              </p:stCondLst>
                                            </p:cTn>
                                            <p:tgtEl>
                                              <p:spTgt spid="144"/>
                                            </p:tgtEl>
                                          </p:cBhvr>
                                          <p:to x="100000" y="60000"/>
                                        </p:animScale>
                                        <p:animScale>
                                          <p:cBhvr>
                                            <p:cTn id="78" dur="83" decel="50000">
                                              <p:stCondLst>
                                                <p:cond delay="338"/>
                                              </p:stCondLst>
                                            </p:cTn>
                                            <p:tgtEl>
                                              <p:spTgt spid="144"/>
                                            </p:tgtEl>
                                          </p:cBhvr>
                                          <p:to x="100000" y="100000"/>
                                        </p:animScale>
                                        <p:animScale>
                                          <p:cBhvr>
                                            <p:cTn id="79" dur="13">
                                              <p:stCondLst>
                                                <p:cond delay="656"/>
                                              </p:stCondLst>
                                            </p:cTn>
                                            <p:tgtEl>
                                              <p:spTgt spid="144"/>
                                            </p:tgtEl>
                                          </p:cBhvr>
                                          <p:to x="100000" y="80000"/>
                                        </p:animScale>
                                        <p:animScale>
                                          <p:cBhvr>
                                            <p:cTn id="80" dur="83" decel="50000">
                                              <p:stCondLst>
                                                <p:cond delay="669"/>
                                              </p:stCondLst>
                                            </p:cTn>
                                            <p:tgtEl>
                                              <p:spTgt spid="144"/>
                                            </p:tgtEl>
                                          </p:cBhvr>
                                          <p:to x="100000" y="100000"/>
                                        </p:animScale>
                                        <p:animScale>
                                          <p:cBhvr>
                                            <p:cTn id="81" dur="13">
                                              <p:stCondLst>
                                                <p:cond delay="821"/>
                                              </p:stCondLst>
                                            </p:cTn>
                                            <p:tgtEl>
                                              <p:spTgt spid="144"/>
                                            </p:tgtEl>
                                          </p:cBhvr>
                                          <p:to x="100000" y="90000"/>
                                        </p:animScale>
                                        <p:animScale>
                                          <p:cBhvr>
                                            <p:cTn id="82" dur="83" decel="50000">
                                              <p:stCondLst>
                                                <p:cond delay="834"/>
                                              </p:stCondLst>
                                            </p:cTn>
                                            <p:tgtEl>
                                              <p:spTgt spid="144"/>
                                            </p:tgtEl>
                                          </p:cBhvr>
                                          <p:to x="100000" y="100000"/>
                                        </p:animScale>
                                        <p:animScale>
                                          <p:cBhvr>
                                            <p:cTn id="83" dur="13">
                                              <p:stCondLst>
                                                <p:cond delay="904"/>
                                              </p:stCondLst>
                                            </p:cTn>
                                            <p:tgtEl>
                                              <p:spTgt spid="144"/>
                                            </p:tgtEl>
                                          </p:cBhvr>
                                          <p:to x="100000" y="95000"/>
                                        </p:animScale>
                                        <p:animScale>
                                          <p:cBhvr>
                                            <p:cTn id="84" dur="83" decel="50000">
                                              <p:stCondLst>
                                                <p:cond delay="917"/>
                                              </p:stCondLst>
                                            </p:cTn>
                                            <p:tgtEl>
                                              <p:spTgt spid="144"/>
                                            </p:tgtEl>
                                          </p:cBhvr>
                                          <p:to x="100000" y="100000"/>
                                        </p:animScale>
                                      </p:childTnLst>
                                    </p:cTn>
                                  </p:par>
                                  <p:par>
                                    <p:cTn id="85" presetID="26" presetClass="entr" presetSubtype="0" fill="hold" grpId="0" nodeType="withEffect">
                                      <p:stCondLst>
                                        <p:cond delay="200"/>
                                      </p:stCondLst>
                                      <p:childTnLst>
                                        <p:set>
                                          <p:cBhvr>
                                            <p:cTn id="86" dur="1" fill="hold">
                                              <p:stCondLst>
                                                <p:cond delay="0"/>
                                              </p:stCondLst>
                                            </p:cTn>
                                            <p:tgtEl>
                                              <p:spTgt spid="145"/>
                                            </p:tgtEl>
                                            <p:attrNameLst>
                                              <p:attrName>style.visibility</p:attrName>
                                            </p:attrNameLst>
                                          </p:cBhvr>
                                          <p:to>
                                            <p:strVal val="visible"/>
                                          </p:to>
                                        </p:set>
                                        <p:animEffect transition="in" filter="wipe(down)">
                                          <p:cBhvr>
                                            <p:cTn id="87" dur="290">
                                              <p:stCondLst>
                                                <p:cond delay="0"/>
                                              </p:stCondLst>
                                            </p:cTn>
                                            <p:tgtEl>
                                              <p:spTgt spid="145"/>
                                            </p:tgtEl>
                                          </p:cBhvr>
                                        </p:animEffect>
                                        <p:anim calcmode="lin" valueType="num">
                                          <p:cBhvr>
                                            <p:cTn id="88" dur="911" tmFilter="0,0; 0.14,0.36; 0.43,0.73; 0.71,0.91; 1.0,1.0">
                                              <p:stCondLst>
                                                <p:cond delay="0"/>
                                              </p:stCondLst>
                                            </p:cTn>
                                            <p:tgtEl>
                                              <p:spTgt spid="145"/>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145"/>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145"/>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145"/>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145"/>
                                            </p:tgtEl>
                                            <p:attrNameLst>
                                              <p:attrName>ppt_y</p:attrName>
                                            </p:attrNameLst>
                                          </p:cBhvr>
                                          <p:tavLst>
                                            <p:tav tm="0" fmla="#ppt_y-sin(pi*$)/81">
                                              <p:val>
                                                <p:fltVal val="0"/>
                                              </p:val>
                                            </p:tav>
                                            <p:tav tm="100000">
                                              <p:val>
                                                <p:fltVal val="1"/>
                                              </p:val>
                                            </p:tav>
                                          </p:tavLst>
                                        </p:anim>
                                        <p:animScale>
                                          <p:cBhvr>
                                            <p:cTn id="93" dur="13">
                                              <p:stCondLst>
                                                <p:cond delay="325"/>
                                              </p:stCondLst>
                                            </p:cTn>
                                            <p:tgtEl>
                                              <p:spTgt spid="145"/>
                                            </p:tgtEl>
                                          </p:cBhvr>
                                          <p:to x="100000" y="60000"/>
                                        </p:animScale>
                                        <p:animScale>
                                          <p:cBhvr>
                                            <p:cTn id="94" dur="83" decel="50000">
                                              <p:stCondLst>
                                                <p:cond delay="338"/>
                                              </p:stCondLst>
                                            </p:cTn>
                                            <p:tgtEl>
                                              <p:spTgt spid="145"/>
                                            </p:tgtEl>
                                          </p:cBhvr>
                                          <p:to x="100000" y="100000"/>
                                        </p:animScale>
                                        <p:animScale>
                                          <p:cBhvr>
                                            <p:cTn id="95" dur="13">
                                              <p:stCondLst>
                                                <p:cond delay="656"/>
                                              </p:stCondLst>
                                            </p:cTn>
                                            <p:tgtEl>
                                              <p:spTgt spid="145"/>
                                            </p:tgtEl>
                                          </p:cBhvr>
                                          <p:to x="100000" y="80000"/>
                                        </p:animScale>
                                        <p:animScale>
                                          <p:cBhvr>
                                            <p:cTn id="96" dur="83" decel="50000">
                                              <p:stCondLst>
                                                <p:cond delay="669"/>
                                              </p:stCondLst>
                                            </p:cTn>
                                            <p:tgtEl>
                                              <p:spTgt spid="145"/>
                                            </p:tgtEl>
                                          </p:cBhvr>
                                          <p:to x="100000" y="100000"/>
                                        </p:animScale>
                                        <p:animScale>
                                          <p:cBhvr>
                                            <p:cTn id="97" dur="13">
                                              <p:stCondLst>
                                                <p:cond delay="821"/>
                                              </p:stCondLst>
                                            </p:cTn>
                                            <p:tgtEl>
                                              <p:spTgt spid="145"/>
                                            </p:tgtEl>
                                          </p:cBhvr>
                                          <p:to x="100000" y="90000"/>
                                        </p:animScale>
                                        <p:animScale>
                                          <p:cBhvr>
                                            <p:cTn id="98" dur="83" decel="50000">
                                              <p:stCondLst>
                                                <p:cond delay="834"/>
                                              </p:stCondLst>
                                            </p:cTn>
                                            <p:tgtEl>
                                              <p:spTgt spid="145"/>
                                            </p:tgtEl>
                                          </p:cBhvr>
                                          <p:to x="100000" y="100000"/>
                                        </p:animScale>
                                        <p:animScale>
                                          <p:cBhvr>
                                            <p:cTn id="99" dur="13">
                                              <p:stCondLst>
                                                <p:cond delay="904"/>
                                              </p:stCondLst>
                                            </p:cTn>
                                            <p:tgtEl>
                                              <p:spTgt spid="145"/>
                                            </p:tgtEl>
                                          </p:cBhvr>
                                          <p:to x="100000" y="95000"/>
                                        </p:animScale>
                                        <p:animScale>
                                          <p:cBhvr>
                                            <p:cTn id="100" dur="83" decel="50000">
                                              <p:stCondLst>
                                                <p:cond delay="917"/>
                                              </p:stCondLst>
                                            </p:cTn>
                                            <p:tgtEl>
                                              <p:spTgt spid="145"/>
                                            </p:tgtEl>
                                          </p:cBhvr>
                                          <p:to x="100000" y="100000"/>
                                        </p:animScale>
                                      </p:childTnLst>
                                    </p:cTn>
                                  </p:par>
                                  <p:par>
                                    <p:cTn id="101" presetID="26" presetClass="entr" presetSubtype="0" fill="hold" grpId="0" nodeType="withEffect">
                                      <p:stCondLst>
                                        <p:cond delay="300"/>
                                      </p:stCondLst>
                                      <p:childTnLst>
                                        <p:set>
                                          <p:cBhvr>
                                            <p:cTn id="102" dur="1" fill="hold">
                                              <p:stCondLst>
                                                <p:cond delay="0"/>
                                              </p:stCondLst>
                                            </p:cTn>
                                            <p:tgtEl>
                                              <p:spTgt spid="146"/>
                                            </p:tgtEl>
                                            <p:attrNameLst>
                                              <p:attrName>style.visibility</p:attrName>
                                            </p:attrNameLst>
                                          </p:cBhvr>
                                          <p:to>
                                            <p:strVal val="visible"/>
                                          </p:to>
                                        </p:set>
                                        <p:animEffect transition="in" filter="wipe(down)">
                                          <p:cBhvr>
                                            <p:cTn id="103" dur="290">
                                              <p:stCondLst>
                                                <p:cond delay="0"/>
                                              </p:stCondLst>
                                            </p:cTn>
                                            <p:tgtEl>
                                              <p:spTgt spid="146"/>
                                            </p:tgtEl>
                                          </p:cBhvr>
                                        </p:animEffect>
                                        <p:anim calcmode="lin" valueType="num">
                                          <p:cBhvr>
                                            <p:cTn id="104" dur="911" tmFilter="0,0; 0.14,0.36; 0.43,0.73; 0.71,0.91; 1.0,1.0">
                                              <p:stCondLst>
                                                <p:cond delay="0"/>
                                              </p:stCondLst>
                                            </p:cTn>
                                            <p:tgtEl>
                                              <p:spTgt spid="146"/>
                                            </p:tgtEl>
                                            <p:attrNameLst>
                                              <p:attrName>ppt_x</p:attrName>
                                            </p:attrNameLst>
                                          </p:cBhvr>
                                          <p:tavLst>
                                            <p:tav tm="0">
                                              <p:val>
                                                <p:strVal val="#ppt_x-0.25"/>
                                              </p:val>
                                            </p:tav>
                                            <p:tav tm="100000">
                                              <p:val>
                                                <p:strVal val="#ppt_x"/>
                                              </p:val>
                                            </p:tav>
                                          </p:tavLst>
                                        </p:anim>
                                        <p:anim calcmode="lin" valueType="num">
                                          <p:cBhvr>
                                            <p:cTn id="105" dur="332" tmFilter="0.0,0.0; 0.25,0.07; 0.50,0.2; 0.75,0.467; 1.0,1.0">
                                              <p:stCondLst>
                                                <p:cond delay="0"/>
                                              </p:stCondLst>
                                            </p:cTn>
                                            <p:tgtEl>
                                              <p:spTgt spid="146"/>
                                            </p:tgtEl>
                                            <p:attrNameLst>
                                              <p:attrName>ppt_y</p:attrName>
                                            </p:attrNameLst>
                                          </p:cBhvr>
                                          <p:tavLst>
                                            <p:tav tm="0" fmla="#ppt_y-sin(pi*$)/3">
                                              <p:val>
                                                <p:fltVal val="0.5"/>
                                              </p:val>
                                            </p:tav>
                                            <p:tav tm="100000">
                                              <p:val>
                                                <p:fltVal val="1"/>
                                              </p:val>
                                            </p:tav>
                                          </p:tavLst>
                                        </p:anim>
                                        <p:anim calcmode="lin" valueType="num">
                                          <p:cBhvr>
                                            <p:cTn id="106" dur="332" tmFilter="0, 0; 0.125,0.2665; 0.25,0.4; 0.375,0.465; 0.5,0.5;  0.625,0.535; 0.75,0.6; 0.875,0.7335; 1,1">
                                              <p:stCondLst>
                                                <p:cond delay="332"/>
                                              </p:stCondLst>
                                            </p:cTn>
                                            <p:tgtEl>
                                              <p:spTgt spid="146"/>
                                            </p:tgtEl>
                                            <p:attrNameLst>
                                              <p:attrName>ppt_y</p:attrName>
                                            </p:attrNameLst>
                                          </p:cBhvr>
                                          <p:tavLst>
                                            <p:tav tm="0" fmla="#ppt_y-sin(pi*$)/9">
                                              <p:val>
                                                <p:fltVal val="0"/>
                                              </p:val>
                                            </p:tav>
                                            <p:tav tm="100000">
                                              <p:val>
                                                <p:fltVal val="1"/>
                                              </p:val>
                                            </p:tav>
                                          </p:tavLst>
                                        </p:anim>
                                        <p:anim calcmode="lin" valueType="num">
                                          <p:cBhvr>
                                            <p:cTn id="107" dur="166" tmFilter="0, 0; 0.125,0.2665; 0.25,0.4; 0.375,0.465; 0.5,0.5;  0.625,0.535; 0.75,0.6; 0.875,0.7335; 1,1">
                                              <p:stCondLst>
                                                <p:cond delay="662"/>
                                              </p:stCondLst>
                                            </p:cTn>
                                            <p:tgtEl>
                                              <p:spTgt spid="146"/>
                                            </p:tgtEl>
                                            <p:attrNameLst>
                                              <p:attrName>ppt_y</p:attrName>
                                            </p:attrNameLst>
                                          </p:cBhvr>
                                          <p:tavLst>
                                            <p:tav tm="0" fmla="#ppt_y-sin(pi*$)/27">
                                              <p:val>
                                                <p:fltVal val="0"/>
                                              </p:val>
                                            </p:tav>
                                            <p:tav tm="100000">
                                              <p:val>
                                                <p:fltVal val="1"/>
                                              </p:val>
                                            </p:tav>
                                          </p:tavLst>
                                        </p:anim>
                                        <p:anim calcmode="lin" valueType="num">
                                          <p:cBhvr>
                                            <p:cTn id="108" dur="82" tmFilter="0, 0; 0.125,0.2665; 0.25,0.4; 0.375,0.465; 0.5,0.5;  0.625,0.535; 0.75,0.6; 0.875,0.7335; 1,1">
                                              <p:stCondLst>
                                                <p:cond delay="828"/>
                                              </p:stCondLst>
                                            </p:cTn>
                                            <p:tgtEl>
                                              <p:spTgt spid="146"/>
                                            </p:tgtEl>
                                            <p:attrNameLst>
                                              <p:attrName>ppt_y</p:attrName>
                                            </p:attrNameLst>
                                          </p:cBhvr>
                                          <p:tavLst>
                                            <p:tav tm="0" fmla="#ppt_y-sin(pi*$)/81">
                                              <p:val>
                                                <p:fltVal val="0"/>
                                              </p:val>
                                            </p:tav>
                                            <p:tav tm="100000">
                                              <p:val>
                                                <p:fltVal val="1"/>
                                              </p:val>
                                            </p:tav>
                                          </p:tavLst>
                                        </p:anim>
                                        <p:animScale>
                                          <p:cBhvr>
                                            <p:cTn id="109" dur="13">
                                              <p:stCondLst>
                                                <p:cond delay="325"/>
                                              </p:stCondLst>
                                            </p:cTn>
                                            <p:tgtEl>
                                              <p:spTgt spid="146"/>
                                            </p:tgtEl>
                                          </p:cBhvr>
                                          <p:to x="100000" y="60000"/>
                                        </p:animScale>
                                        <p:animScale>
                                          <p:cBhvr>
                                            <p:cTn id="110" dur="83" decel="50000">
                                              <p:stCondLst>
                                                <p:cond delay="338"/>
                                              </p:stCondLst>
                                            </p:cTn>
                                            <p:tgtEl>
                                              <p:spTgt spid="146"/>
                                            </p:tgtEl>
                                          </p:cBhvr>
                                          <p:to x="100000" y="100000"/>
                                        </p:animScale>
                                        <p:animScale>
                                          <p:cBhvr>
                                            <p:cTn id="111" dur="13">
                                              <p:stCondLst>
                                                <p:cond delay="656"/>
                                              </p:stCondLst>
                                            </p:cTn>
                                            <p:tgtEl>
                                              <p:spTgt spid="146"/>
                                            </p:tgtEl>
                                          </p:cBhvr>
                                          <p:to x="100000" y="80000"/>
                                        </p:animScale>
                                        <p:animScale>
                                          <p:cBhvr>
                                            <p:cTn id="112" dur="83" decel="50000">
                                              <p:stCondLst>
                                                <p:cond delay="669"/>
                                              </p:stCondLst>
                                            </p:cTn>
                                            <p:tgtEl>
                                              <p:spTgt spid="146"/>
                                            </p:tgtEl>
                                          </p:cBhvr>
                                          <p:to x="100000" y="100000"/>
                                        </p:animScale>
                                        <p:animScale>
                                          <p:cBhvr>
                                            <p:cTn id="113" dur="13">
                                              <p:stCondLst>
                                                <p:cond delay="821"/>
                                              </p:stCondLst>
                                            </p:cTn>
                                            <p:tgtEl>
                                              <p:spTgt spid="146"/>
                                            </p:tgtEl>
                                          </p:cBhvr>
                                          <p:to x="100000" y="90000"/>
                                        </p:animScale>
                                        <p:animScale>
                                          <p:cBhvr>
                                            <p:cTn id="114" dur="83" decel="50000">
                                              <p:stCondLst>
                                                <p:cond delay="834"/>
                                              </p:stCondLst>
                                            </p:cTn>
                                            <p:tgtEl>
                                              <p:spTgt spid="146"/>
                                            </p:tgtEl>
                                          </p:cBhvr>
                                          <p:to x="100000" y="100000"/>
                                        </p:animScale>
                                        <p:animScale>
                                          <p:cBhvr>
                                            <p:cTn id="115" dur="13">
                                              <p:stCondLst>
                                                <p:cond delay="904"/>
                                              </p:stCondLst>
                                            </p:cTn>
                                            <p:tgtEl>
                                              <p:spTgt spid="146"/>
                                            </p:tgtEl>
                                          </p:cBhvr>
                                          <p:to x="100000" y="95000"/>
                                        </p:animScale>
                                        <p:animScale>
                                          <p:cBhvr>
                                            <p:cTn id="116" dur="83" decel="50000">
                                              <p:stCondLst>
                                                <p:cond delay="917"/>
                                              </p:stCondLst>
                                            </p:cTn>
                                            <p:tgtEl>
                                              <p:spTgt spid="146"/>
                                            </p:tgtEl>
                                          </p:cBhvr>
                                          <p:to x="100000" y="100000"/>
                                        </p:animScale>
                                      </p:childTnLst>
                                    </p:cTn>
                                  </p:par>
                                  <p:par>
                                    <p:cTn id="117" presetID="26" presetClass="entr" presetSubtype="0" fill="hold" grpId="0" nodeType="withEffect">
                                      <p:stCondLst>
                                        <p:cond delay="400"/>
                                      </p:stCondLst>
                                      <p:childTnLst>
                                        <p:set>
                                          <p:cBhvr>
                                            <p:cTn id="118" dur="1" fill="hold">
                                              <p:stCondLst>
                                                <p:cond delay="0"/>
                                              </p:stCondLst>
                                            </p:cTn>
                                            <p:tgtEl>
                                              <p:spTgt spid="147"/>
                                            </p:tgtEl>
                                            <p:attrNameLst>
                                              <p:attrName>style.visibility</p:attrName>
                                            </p:attrNameLst>
                                          </p:cBhvr>
                                          <p:to>
                                            <p:strVal val="visible"/>
                                          </p:to>
                                        </p:set>
                                        <p:animEffect transition="in" filter="wipe(down)">
                                          <p:cBhvr>
                                            <p:cTn id="119" dur="290">
                                              <p:stCondLst>
                                                <p:cond delay="0"/>
                                              </p:stCondLst>
                                            </p:cTn>
                                            <p:tgtEl>
                                              <p:spTgt spid="147"/>
                                            </p:tgtEl>
                                          </p:cBhvr>
                                        </p:animEffect>
                                        <p:anim calcmode="lin" valueType="num">
                                          <p:cBhvr>
                                            <p:cTn id="120" dur="911" tmFilter="0,0; 0.14,0.36; 0.43,0.73; 0.71,0.91; 1.0,1.0">
                                              <p:stCondLst>
                                                <p:cond delay="0"/>
                                              </p:stCondLst>
                                            </p:cTn>
                                            <p:tgtEl>
                                              <p:spTgt spid="147"/>
                                            </p:tgtEl>
                                            <p:attrNameLst>
                                              <p:attrName>ppt_x</p:attrName>
                                            </p:attrNameLst>
                                          </p:cBhvr>
                                          <p:tavLst>
                                            <p:tav tm="0">
                                              <p:val>
                                                <p:strVal val="#ppt_x-0.25"/>
                                              </p:val>
                                            </p:tav>
                                            <p:tav tm="100000">
                                              <p:val>
                                                <p:strVal val="#ppt_x"/>
                                              </p:val>
                                            </p:tav>
                                          </p:tavLst>
                                        </p:anim>
                                        <p:anim calcmode="lin" valueType="num">
                                          <p:cBhvr>
                                            <p:cTn id="121" dur="332" tmFilter="0.0,0.0; 0.25,0.07; 0.50,0.2; 0.75,0.467; 1.0,1.0">
                                              <p:stCondLst>
                                                <p:cond delay="0"/>
                                              </p:stCondLst>
                                            </p:cTn>
                                            <p:tgtEl>
                                              <p:spTgt spid="147"/>
                                            </p:tgtEl>
                                            <p:attrNameLst>
                                              <p:attrName>ppt_y</p:attrName>
                                            </p:attrNameLst>
                                          </p:cBhvr>
                                          <p:tavLst>
                                            <p:tav tm="0" fmla="#ppt_y-sin(pi*$)/3">
                                              <p:val>
                                                <p:fltVal val="0.5"/>
                                              </p:val>
                                            </p:tav>
                                            <p:tav tm="100000">
                                              <p:val>
                                                <p:fltVal val="1"/>
                                              </p:val>
                                            </p:tav>
                                          </p:tavLst>
                                        </p:anim>
                                        <p:anim calcmode="lin" valueType="num">
                                          <p:cBhvr>
                                            <p:cTn id="122" dur="332" tmFilter="0, 0; 0.125,0.2665; 0.25,0.4; 0.375,0.465; 0.5,0.5;  0.625,0.535; 0.75,0.6; 0.875,0.7335; 1,1">
                                              <p:stCondLst>
                                                <p:cond delay="332"/>
                                              </p:stCondLst>
                                            </p:cTn>
                                            <p:tgtEl>
                                              <p:spTgt spid="147"/>
                                            </p:tgtEl>
                                            <p:attrNameLst>
                                              <p:attrName>ppt_y</p:attrName>
                                            </p:attrNameLst>
                                          </p:cBhvr>
                                          <p:tavLst>
                                            <p:tav tm="0" fmla="#ppt_y-sin(pi*$)/9">
                                              <p:val>
                                                <p:fltVal val="0"/>
                                              </p:val>
                                            </p:tav>
                                            <p:tav tm="100000">
                                              <p:val>
                                                <p:fltVal val="1"/>
                                              </p:val>
                                            </p:tav>
                                          </p:tavLst>
                                        </p:anim>
                                        <p:anim calcmode="lin" valueType="num">
                                          <p:cBhvr>
                                            <p:cTn id="123" dur="166" tmFilter="0, 0; 0.125,0.2665; 0.25,0.4; 0.375,0.465; 0.5,0.5;  0.625,0.535; 0.75,0.6; 0.875,0.7335; 1,1">
                                              <p:stCondLst>
                                                <p:cond delay="662"/>
                                              </p:stCondLst>
                                            </p:cTn>
                                            <p:tgtEl>
                                              <p:spTgt spid="147"/>
                                            </p:tgtEl>
                                            <p:attrNameLst>
                                              <p:attrName>ppt_y</p:attrName>
                                            </p:attrNameLst>
                                          </p:cBhvr>
                                          <p:tavLst>
                                            <p:tav tm="0" fmla="#ppt_y-sin(pi*$)/27">
                                              <p:val>
                                                <p:fltVal val="0"/>
                                              </p:val>
                                            </p:tav>
                                            <p:tav tm="100000">
                                              <p:val>
                                                <p:fltVal val="1"/>
                                              </p:val>
                                            </p:tav>
                                          </p:tavLst>
                                        </p:anim>
                                        <p:anim calcmode="lin" valueType="num">
                                          <p:cBhvr>
                                            <p:cTn id="124" dur="82" tmFilter="0, 0; 0.125,0.2665; 0.25,0.4; 0.375,0.465; 0.5,0.5;  0.625,0.535; 0.75,0.6; 0.875,0.7335; 1,1">
                                              <p:stCondLst>
                                                <p:cond delay="828"/>
                                              </p:stCondLst>
                                            </p:cTn>
                                            <p:tgtEl>
                                              <p:spTgt spid="147"/>
                                            </p:tgtEl>
                                            <p:attrNameLst>
                                              <p:attrName>ppt_y</p:attrName>
                                            </p:attrNameLst>
                                          </p:cBhvr>
                                          <p:tavLst>
                                            <p:tav tm="0" fmla="#ppt_y-sin(pi*$)/81">
                                              <p:val>
                                                <p:fltVal val="0"/>
                                              </p:val>
                                            </p:tav>
                                            <p:tav tm="100000">
                                              <p:val>
                                                <p:fltVal val="1"/>
                                              </p:val>
                                            </p:tav>
                                          </p:tavLst>
                                        </p:anim>
                                        <p:animScale>
                                          <p:cBhvr>
                                            <p:cTn id="125" dur="13">
                                              <p:stCondLst>
                                                <p:cond delay="325"/>
                                              </p:stCondLst>
                                            </p:cTn>
                                            <p:tgtEl>
                                              <p:spTgt spid="147"/>
                                            </p:tgtEl>
                                          </p:cBhvr>
                                          <p:to x="100000" y="60000"/>
                                        </p:animScale>
                                        <p:animScale>
                                          <p:cBhvr>
                                            <p:cTn id="126" dur="83" decel="50000">
                                              <p:stCondLst>
                                                <p:cond delay="338"/>
                                              </p:stCondLst>
                                            </p:cTn>
                                            <p:tgtEl>
                                              <p:spTgt spid="147"/>
                                            </p:tgtEl>
                                          </p:cBhvr>
                                          <p:to x="100000" y="100000"/>
                                        </p:animScale>
                                        <p:animScale>
                                          <p:cBhvr>
                                            <p:cTn id="127" dur="13">
                                              <p:stCondLst>
                                                <p:cond delay="656"/>
                                              </p:stCondLst>
                                            </p:cTn>
                                            <p:tgtEl>
                                              <p:spTgt spid="147"/>
                                            </p:tgtEl>
                                          </p:cBhvr>
                                          <p:to x="100000" y="80000"/>
                                        </p:animScale>
                                        <p:animScale>
                                          <p:cBhvr>
                                            <p:cTn id="128" dur="83" decel="50000">
                                              <p:stCondLst>
                                                <p:cond delay="669"/>
                                              </p:stCondLst>
                                            </p:cTn>
                                            <p:tgtEl>
                                              <p:spTgt spid="147"/>
                                            </p:tgtEl>
                                          </p:cBhvr>
                                          <p:to x="100000" y="100000"/>
                                        </p:animScale>
                                        <p:animScale>
                                          <p:cBhvr>
                                            <p:cTn id="129" dur="13">
                                              <p:stCondLst>
                                                <p:cond delay="821"/>
                                              </p:stCondLst>
                                            </p:cTn>
                                            <p:tgtEl>
                                              <p:spTgt spid="147"/>
                                            </p:tgtEl>
                                          </p:cBhvr>
                                          <p:to x="100000" y="90000"/>
                                        </p:animScale>
                                        <p:animScale>
                                          <p:cBhvr>
                                            <p:cTn id="130" dur="83" decel="50000">
                                              <p:stCondLst>
                                                <p:cond delay="834"/>
                                              </p:stCondLst>
                                            </p:cTn>
                                            <p:tgtEl>
                                              <p:spTgt spid="147"/>
                                            </p:tgtEl>
                                          </p:cBhvr>
                                          <p:to x="100000" y="100000"/>
                                        </p:animScale>
                                        <p:animScale>
                                          <p:cBhvr>
                                            <p:cTn id="131" dur="13">
                                              <p:stCondLst>
                                                <p:cond delay="904"/>
                                              </p:stCondLst>
                                            </p:cTn>
                                            <p:tgtEl>
                                              <p:spTgt spid="147"/>
                                            </p:tgtEl>
                                          </p:cBhvr>
                                          <p:to x="100000" y="95000"/>
                                        </p:animScale>
                                        <p:animScale>
                                          <p:cBhvr>
                                            <p:cTn id="132" dur="83" decel="50000">
                                              <p:stCondLst>
                                                <p:cond delay="917"/>
                                              </p:stCondLst>
                                            </p:cTn>
                                            <p:tgtEl>
                                              <p:spTgt spid="147"/>
                                            </p:tgtEl>
                                          </p:cBhvr>
                                          <p:to x="100000" y="100000"/>
                                        </p:animScale>
                                      </p:childTnLst>
                                    </p:cTn>
                                  </p:par>
                                  <p:par>
                                    <p:cTn id="133" presetID="26" presetClass="entr" presetSubtype="0" fill="hold" grpId="0" nodeType="withEffect">
                                      <p:stCondLst>
                                        <p:cond delay="500"/>
                                      </p:stCondLst>
                                      <p:childTnLst>
                                        <p:set>
                                          <p:cBhvr>
                                            <p:cTn id="134" dur="1" fill="hold">
                                              <p:stCondLst>
                                                <p:cond delay="0"/>
                                              </p:stCondLst>
                                            </p:cTn>
                                            <p:tgtEl>
                                              <p:spTgt spid="148"/>
                                            </p:tgtEl>
                                            <p:attrNameLst>
                                              <p:attrName>style.visibility</p:attrName>
                                            </p:attrNameLst>
                                          </p:cBhvr>
                                          <p:to>
                                            <p:strVal val="visible"/>
                                          </p:to>
                                        </p:set>
                                        <p:animEffect transition="in" filter="wipe(down)">
                                          <p:cBhvr>
                                            <p:cTn id="135" dur="290">
                                              <p:stCondLst>
                                                <p:cond delay="0"/>
                                              </p:stCondLst>
                                            </p:cTn>
                                            <p:tgtEl>
                                              <p:spTgt spid="148"/>
                                            </p:tgtEl>
                                          </p:cBhvr>
                                        </p:animEffect>
                                        <p:anim calcmode="lin" valueType="num">
                                          <p:cBhvr>
                                            <p:cTn id="136" dur="911" tmFilter="0,0; 0.14,0.36; 0.43,0.73; 0.71,0.91; 1.0,1.0">
                                              <p:stCondLst>
                                                <p:cond delay="0"/>
                                              </p:stCondLst>
                                            </p:cTn>
                                            <p:tgtEl>
                                              <p:spTgt spid="148"/>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148"/>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148"/>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148"/>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148"/>
                                            </p:tgtEl>
                                            <p:attrNameLst>
                                              <p:attrName>ppt_y</p:attrName>
                                            </p:attrNameLst>
                                          </p:cBhvr>
                                          <p:tavLst>
                                            <p:tav tm="0" fmla="#ppt_y-sin(pi*$)/81">
                                              <p:val>
                                                <p:fltVal val="0"/>
                                              </p:val>
                                            </p:tav>
                                            <p:tav tm="100000">
                                              <p:val>
                                                <p:fltVal val="1"/>
                                              </p:val>
                                            </p:tav>
                                          </p:tavLst>
                                        </p:anim>
                                        <p:animScale>
                                          <p:cBhvr>
                                            <p:cTn id="141" dur="13">
                                              <p:stCondLst>
                                                <p:cond delay="325"/>
                                              </p:stCondLst>
                                            </p:cTn>
                                            <p:tgtEl>
                                              <p:spTgt spid="148"/>
                                            </p:tgtEl>
                                          </p:cBhvr>
                                          <p:to x="100000" y="60000"/>
                                        </p:animScale>
                                        <p:animScale>
                                          <p:cBhvr>
                                            <p:cTn id="142" dur="83" decel="50000">
                                              <p:stCondLst>
                                                <p:cond delay="338"/>
                                              </p:stCondLst>
                                            </p:cTn>
                                            <p:tgtEl>
                                              <p:spTgt spid="148"/>
                                            </p:tgtEl>
                                          </p:cBhvr>
                                          <p:to x="100000" y="100000"/>
                                        </p:animScale>
                                        <p:animScale>
                                          <p:cBhvr>
                                            <p:cTn id="143" dur="13">
                                              <p:stCondLst>
                                                <p:cond delay="656"/>
                                              </p:stCondLst>
                                            </p:cTn>
                                            <p:tgtEl>
                                              <p:spTgt spid="148"/>
                                            </p:tgtEl>
                                          </p:cBhvr>
                                          <p:to x="100000" y="80000"/>
                                        </p:animScale>
                                        <p:animScale>
                                          <p:cBhvr>
                                            <p:cTn id="144" dur="83" decel="50000">
                                              <p:stCondLst>
                                                <p:cond delay="669"/>
                                              </p:stCondLst>
                                            </p:cTn>
                                            <p:tgtEl>
                                              <p:spTgt spid="148"/>
                                            </p:tgtEl>
                                          </p:cBhvr>
                                          <p:to x="100000" y="100000"/>
                                        </p:animScale>
                                        <p:animScale>
                                          <p:cBhvr>
                                            <p:cTn id="145" dur="13">
                                              <p:stCondLst>
                                                <p:cond delay="821"/>
                                              </p:stCondLst>
                                            </p:cTn>
                                            <p:tgtEl>
                                              <p:spTgt spid="148"/>
                                            </p:tgtEl>
                                          </p:cBhvr>
                                          <p:to x="100000" y="90000"/>
                                        </p:animScale>
                                        <p:animScale>
                                          <p:cBhvr>
                                            <p:cTn id="146" dur="83" decel="50000">
                                              <p:stCondLst>
                                                <p:cond delay="834"/>
                                              </p:stCondLst>
                                            </p:cTn>
                                            <p:tgtEl>
                                              <p:spTgt spid="148"/>
                                            </p:tgtEl>
                                          </p:cBhvr>
                                          <p:to x="100000" y="100000"/>
                                        </p:animScale>
                                        <p:animScale>
                                          <p:cBhvr>
                                            <p:cTn id="147" dur="13">
                                              <p:stCondLst>
                                                <p:cond delay="904"/>
                                              </p:stCondLst>
                                            </p:cTn>
                                            <p:tgtEl>
                                              <p:spTgt spid="148"/>
                                            </p:tgtEl>
                                          </p:cBhvr>
                                          <p:to x="100000" y="95000"/>
                                        </p:animScale>
                                        <p:animScale>
                                          <p:cBhvr>
                                            <p:cTn id="148" dur="83" decel="50000">
                                              <p:stCondLst>
                                                <p:cond delay="917"/>
                                              </p:stCondLst>
                                            </p:cTn>
                                            <p:tgtEl>
                                              <p:spTgt spid="148"/>
                                            </p:tgtEl>
                                          </p:cBhvr>
                                          <p:to x="100000" y="100000"/>
                                        </p:animScale>
                                      </p:childTnLst>
                                    </p:cTn>
                                  </p:par>
                                </p:childTnLst>
                              </p:cTn>
                            </p:par>
                            <p:par>
                              <p:cTn id="149" fill="hold">
                                <p:stCondLst>
                                  <p:cond delay="4500"/>
                                </p:stCondLst>
                                <p:childTnLst>
                                  <p:par>
                                    <p:cTn id="150" presetID="22" presetClass="entr" presetSubtype="1" fill="hold" grpId="0" nodeType="afterEffect">
                                      <p:stCondLst>
                                        <p:cond delay="0"/>
                                      </p:stCondLst>
                                      <p:childTnLst>
                                        <p:set>
                                          <p:cBhvr>
                                            <p:cTn id="151" dur="1" fill="hold">
                                              <p:stCondLst>
                                                <p:cond delay="0"/>
                                              </p:stCondLst>
                                            </p:cTn>
                                            <p:tgtEl>
                                              <p:spTgt spid="142"/>
                                            </p:tgtEl>
                                            <p:attrNameLst>
                                              <p:attrName>style.visibility</p:attrName>
                                            </p:attrNameLst>
                                          </p:cBhvr>
                                          <p:to>
                                            <p:strVal val="visible"/>
                                          </p:to>
                                        </p:set>
                                        <p:animEffect transition="in" filter="wipe(up)">
                                          <p:cBhvr>
                                            <p:cTn id="152"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2" grpId="0" animBg="1"/>
          <p:bldP spid="123" grpId="0" animBg="1"/>
          <p:bldP spid="124" grpId="0" animBg="1"/>
          <p:bldP spid="125" grpId="0" animBg="1"/>
          <p:bldP spid="126" grpId="0" animBg="1"/>
          <p:bldP spid="142" grpId="0"/>
          <p:bldP spid="143" grpId="0"/>
          <p:bldP spid="144" grpId="0"/>
          <p:bldP spid="145" grpId="0"/>
          <p:bldP spid="146" grpId="0"/>
          <p:bldP spid="147" grpId="0"/>
          <p:bldP spid="148" grpId="0"/>
          <p:bldP spid="1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26"/>
                                            </p:tgtEl>
                                            <p:attrNameLst>
                                              <p:attrName>style.visibility</p:attrName>
                                            </p:attrNameLst>
                                          </p:cBhvr>
                                          <p:to>
                                            <p:strVal val="visible"/>
                                          </p:to>
                                        </p:set>
                                        <p:anim calcmode="lin" valueType="num">
                                          <p:cBhvr additive="base">
                                            <p:cTn id="16" dur="500" fill="hold"/>
                                            <p:tgtEl>
                                              <p:spTgt spid="126"/>
                                            </p:tgtEl>
                                            <p:attrNameLst>
                                              <p:attrName>ppt_x</p:attrName>
                                            </p:attrNameLst>
                                          </p:cBhvr>
                                          <p:tavLst>
                                            <p:tav tm="0">
                                              <p:val>
                                                <p:strVal val="#ppt_x"/>
                                              </p:val>
                                            </p:tav>
                                            <p:tav tm="100000">
                                              <p:val>
                                                <p:strVal val="#ppt_x"/>
                                              </p:val>
                                            </p:tav>
                                          </p:tavLst>
                                        </p:anim>
                                        <p:anim calcmode="lin" valueType="num">
                                          <p:cBhvr additive="base">
                                            <p:cTn id="17" dur="500" fill="hold"/>
                                            <p:tgtEl>
                                              <p:spTgt spid="12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Effect transition="in" filter="fade">
                                          <p:cBhvr>
                                            <p:cTn id="21" dur="500"/>
                                            <p:tgtEl>
                                              <p:spTgt spid="149"/>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wipe(right)">
                                          <p:cBhvr>
                                            <p:cTn id="25" dur="500"/>
                                            <p:tgtEl>
                                              <p:spTgt spid="1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wipe(right)">
                                          <p:cBhvr>
                                            <p:cTn id="28" dur="500"/>
                                            <p:tgtEl>
                                              <p:spTgt spid="12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24"/>
                                            </p:tgtEl>
                                            <p:attrNameLst>
                                              <p:attrName>style.visibility</p:attrName>
                                            </p:attrNameLst>
                                          </p:cBhvr>
                                          <p:to>
                                            <p:strVal val="visible"/>
                                          </p:to>
                                        </p:set>
                                        <p:animEffect transition="in" filter="wipe(right)">
                                          <p:cBhvr>
                                            <p:cTn id="31" dur="500"/>
                                            <p:tgtEl>
                                              <p:spTgt spid="12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32"/>
                                            </p:tgtEl>
                                            <p:attrNameLst>
                                              <p:attrName>style.visibility</p:attrName>
                                            </p:attrNameLst>
                                          </p:cBhvr>
                                          <p:to>
                                            <p:strVal val="visible"/>
                                          </p:to>
                                        </p:set>
                                        <p:anim calcmode="lin" valueType="num">
                                          <p:cBhvr>
                                            <p:cTn id="35" dur="500" fill="hold"/>
                                            <p:tgtEl>
                                              <p:spTgt spid="132"/>
                                            </p:tgtEl>
                                            <p:attrNameLst>
                                              <p:attrName>ppt_w</p:attrName>
                                            </p:attrNameLst>
                                          </p:cBhvr>
                                          <p:tavLst>
                                            <p:tav tm="0">
                                              <p:val>
                                                <p:fltVal val="0"/>
                                              </p:val>
                                            </p:tav>
                                            <p:tav tm="100000">
                                              <p:val>
                                                <p:strVal val="#ppt_w"/>
                                              </p:val>
                                            </p:tav>
                                          </p:tavLst>
                                        </p:anim>
                                        <p:anim calcmode="lin" valueType="num">
                                          <p:cBhvr>
                                            <p:cTn id="36" dur="500" fill="hold"/>
                                            <p:tgtEl>
                                              <p:spTgt spid="132"/>
                                            </p:tgtEl>
                                            <p:attrNameLst>
                                              <p:attrName>ppt_h</p:attrName>
                                            </p:attrNameLst>
                                          </p:cBhvr>
                                          <p:tavLst>
                                            <p:tav tm="0">
                                              <p:val>
                                                <p:fltVal val="0"/>
                                              </p:val>
                                            </p:tav>
                                            <p:tav tm="100000">
                                              <p:val>
                                                <p:strVal val="#ppt_h"/>
                                              </p:val>
                                            </p:tav>
                                          </p:tavLst>
                                        </p:anim>
                                        <p:animEffect transition="in" filter="fade">
                                          <p:cBhvr>
                                            <p:cTn id="37" dur="500"/>
                                            <p:tgtEl>
                                              <p:spTgt spid="132"/>
                                            </p:tgtEl>
                                          </p:cBhvr>
                                        </p:animEffect>
                                      </p:childTnLst>
                                    </p:cTn>
                                  </p:par>
                                  <p:par>
                                    <p:cTn id="38" presetID="53" presetClass="entr" presetSubtype="16" fill="hold" nodeType="withEffect">
                                      <p:stCondLst>
                                        <p:cond delay="0"/>
                                      </p:stCondLst>
                                      <p:childTnLst>
                                        <p:set>
                                          <p:cBhvr>
                                            <p:cTn id="39" dur="1" fill="hold">
                                              <p:stCondLst>
                                                <p:cond delay="0"/>
                                              </p:stCondLst>
                                            </p:cTn>
                                            <p:tgtEl>
                                              <p:spTgt spid="127"/>
                                            </p:tgtEl>
                                            <p:attrNameLst>
                                              <p:attrName>style.visibility</p:attrName>
                                            </p:attrNameLst>
                                          </p:cBhvr>
                                          <p:to>
                                            <p:strVal val="visible"/>
                                          </p:to>
                                        </p:set>
                                        <p:anim calcmode="lin" valueType="num">
                                          <p:cBhvr>
                                            <p:cTn id="40" dur="500" fill="hold"/>
                                            <p:tgtEl>
                                              <p:spTgt spid="127"/>
                                            </p:tgtEl>
                                            <p:attrNameLst>
                                              <p:attrName>ppt_w</p:attrName>
                                            </p:attrNameLst>
                                          </p:cBhvr>
                                          <p:tavLst>
                                            <p:tav tm="0">
                                              <p:val>
                                                <p:fltVal val="0"/>
                                              </p:val>
                                            </p:tav>
                                            <p:tav tm="100000">
                                              <p:val>
                                                <p:strVal val="#ppt_w"/>
                                              </p:val>
                                            </p:tav>
                                          </p:tavLst>
                                        </p:anim>
                                        <p:anim calcmode="lin" valueType="num">
                                          <p:cBhvr>
                                            <p:cTn id="41" dur="500" fill="hold"/>
                                            <p:tgtEl>
                                              <p:spTgt spid="127"/>
                                            </p:tgtEl>
                                            <p:attrNameLst>
                                              <p:attrName>ppt_h</p:attrName>
                                            </p:attrNameLst>
                                          </p:cBhvr>
                                          <p:tavLst>
                                            <p:tav tm="0">
                                              <p:val>
                                                <p:fltVal val="0"/>
                                              </p:val>
                                            </p:tav>
                                            <p:tav tm="100000">
                                              <p:val>
                                                <p:strVal val="#ppt_h"/>
                                              </p:val>
                                            </p:tav>
                                          </p:tavLst>
                                        </p:anim>
                                        <p:animEffect transition="in" filter="fade">
                                          <p:cBhvr>
                                            <p:cTn id="42" dur="500"/>
                                            <p:tgtEl>
                                              <p:spTgt spid="127"/>
                                            </p:tgtEl>
                                          </p:cBhvr>
                                        </p:animEffect>
                                      </p:childTnLst>
                                    </p:cTn>
                                  </p:par>
                                  <p:par>
                                    <p:cTn id="43" presetID="53" presetClass="entr" presetSubtype="16" fill="hold" nodeType="withEffect">
                                      <p:stCondLst>
                                        <p:cond delay="0"/>
                                      </p:stCondLst>
                                      <p:childTnLst>
                                        <p:set>
                                          <p:cBhvr>
                                            <p:cTn id="44" dur="1" fill="hold">
                                              <p:stCondLst>
                                                <p:cond delay="0"/>
                                              </p:stCondLst>
                                            </p:cTn>
                                            <p:tgtEl>
                                              <p:spTgt spid="137"/>
                                            </p:tgtEl>
                                            <p:attrNameLst>
                                              <p:attrName>style.visibility</p:attrName>
                                            </p:attrNameLst>
                                          </p:cBhvr>
                                          <p:to>
                                            <p:strVal val="visible"/>
                                          </p:to>
                                        </p:set>
                                        <p:anim calcmode="lin" valueType="num">
                                          <p:cBhvr>
                                            <p:cTn id="45" dur="500" fill="hold"/>
                                            <p:tgtEl>
                                              <p:spTgt spid="137"/>
                                            </p:tgtEl>
                                            <p:attrNameLst>
                                              <p:attrName>ppt_w</p:attrName>
                                            </p:attrNameLst>
                                          </p:cBhvr>
                                          <p:tavLst>
                                            <p:tav tm="0">
                                              <p:val>
                                                <p:fltVal val="0"/>
                                              </p:val>
                                            </p:tav>
                                            <p:tav tm="100000">
                                              <p:val>
                                                <p:strVal val="#ppt_w"/>
                                              </p:val>
                                            </p:tav>
                                          </p:tavLst>
                                        </p:anim>
                                        <p:anim calcmode="lin" valueType="num">
                                          <p:cBhvr>
                                            <p:cTn id="46" dur="500" fill="hold"/>
                                            <p:tgtEl>
                                              <p:spTgt spid="137"/>
                                            </p:tgtEl>
                                            <p:attrNameLst>
                                              <p:attrName>ppt_h</p:attrName>
                                            </p:attrNameLst>
                                          </p:cBhvr>
                                          <p:tavLst>
                                            <p:tav tm="0">
                                              <p:val>
                                                <p:fltVal val="0"/>
                                              </p:val>
                                            </p:tav>
                                            <p:tav tm="100000">
                                              <p:val>
                                                <p:strVal val="#ppt_h"/>
                                              </p:val>
                                            </p:tav>
                                          </p:tavLst>
                                        </p:anim>
                                        <p:animEffect transition="in" filter="fade">
                                          <p:cBhvr>
                                            <p:cTn id="47" dur="500"/>
                                            <p:tgtEl>
                                              <p:spTgt spid="137"/>
                                            </p:tgtEl>
                                          </p:cBhvr>
                                        </p:animEffect>
                                      </p:childTnLst>
                                    </p:cTn>
                                  </p:par>
                                </p:childTnLst>
                              </p:cTn>
                            </p:par>
                            <p:par>
                              <p:cTn id="48" fill="hold">
                                <p:stCondLst>
                                  <p:cond delay="2500"/>
                                </p:stCondLst>
                                <p:childTnLst>
                                  <p:par>
                                    <p:cTn id="49" presetID="22" presetClass="entr" presetSubtype="1"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up)">
                                          <p:cBhvr>
                                            <p:cTn id="51" dur="500"/>
                                            <p:tgtEl>
                                              <p:spTgt spid="122"/>
                                            </p:tgtEl>
                                          </p:cBhvr>
                                        </p:animEffect>
                                      </p:childTnLst>
                                    </p:cTn>
                                  </p:par>
                                </p:childTnLst>
                              </p:cTn>
                            </p:par>
                            <p:par>
                              <p:cTn id="52" fill="hold">
                                <p:stCondLst>
                                  <p:cond delay="3000"/>
                                </p:stCondLst>
                                <p:childTnLst>
                                  <p:par>
                                    <p:cTn id="53" presetID="26" presetClass="entr" presetSubtype="0" fill="hold" grpId="0" nodeType="afterEffect">
                                      <p:stCondLst>
                                        <p:cond delay="0"/>
                                      </p:stCondLst>
                                      <p:childTnLst>
                                        <p:set>
                                          <p:cBhvr>
                                            <p:cTn id="54" dur="1" fill="hold">
                                              <p:stCondLst>
                                                <p:cond delay="0"/>
                                              </p:stCondLst>
                                            </p:cTn>
                                            <p:tgtEl>
                                              <p:spTgt spid="143"/>
                                            </p:tgtEl>
                                            <p:attrNameLst>
                                              <p:attrName>style.visibility</p:attrName>
                                            </p:attrNameLst>
                                          </p:cBhvr>
                                          <p:to>
                                            <p:strVal val="visible"/>
                                          </p:to>
                                        </p:set>
                                        <p:animEffect transition="in" filter="wipe(down)">
                                          <p:cBhvr>
                                            <p:cTn id="55" dur="290">
                                              <p:stCondLst>
                                                <p:cond delay="0"/>
                                              </p:stCondLst>
                                            </p:cTn>
                                            <p:tgtEl>
                                              <p:spTgt spid="143"/>
                                            </p:tgtEl>
                                          </p:cBhvr>
                                        </p:animEffect>
                                        <p:anim calcmode="lin" valueType="num">
                                          <p:cBhvr>
                                            <p:cTn id="56" dur="911" tmFilter="0,0; 0.14,0.36; 0.43,0.73; 0.71,0.91; 1.0,1.0">
                                              <p:stCondLst>
                                                <p:cond delay="0"/>
                                              </p:stCondLst>
                                            </p:cTn>
                                            <p:tgtEl>
                                              <p:spTgt spid="143"/>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43"/>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43"/>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43"/>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43"/>
                                            </p:tgtEl>
                                            <p:attrNameLst>
                                              <p:attrName>ppt_y</p:attrName>
                                            </p:attrNameLst>
                                          </p:cBhvr>
                                          <p:tavLst>
                                            <p:tav tm="0" fmla="#ppt_y-sin(pi*$)/81">
                                              <p:val>
                                                <p:fltVal val="0"/>
                                              </p:val>
                                            </p:tav>
                                            <p:tav tm="100000">
                                              <p:val>
                                                <p:fltVal val="1"/>
                                              </p:val>
                                            </p:tav>
                                          </p:tavLst>
                                        </p:anim>
                                        <p:animScale>
                                          <p:cBhvr>
                                            <p:cTn id="61" dur="13">
                                              <p:stCondLst>
                                                <p:cond delay="325"/>
                                              </p:stCondLst>
                                            </p:cTn>
                                            <p:tgtEl>
                                              <p:spTgt spid="143"/>
                                            </p:tgtEl>
                                          </p:cBhvr>
                                          <p:to x="100000" y="60000"/>
                                        </p:animScale>
                                        <p:animScale>
                                          <p:cBhvr>
                                            <p:cTn id="62" dur="83" decel="50000">
                                              <p:stCondLst>
                                                <p:cond delay="338"/>
                                              </p:stCondLst>
                                            </p:cTn>
                                            <p:tgtEl>
                                              <p:spTgt spid="143"/>
                                            </p:tgtEl>
                                          </p:cBhvr>
                                          <p:to x="100000" y="100000"/>
                                        </p:animScale>
                                        <p:animScale>
                                          <p:cBhvr>
                                            <p:cTn id="63" dur="13">
                                              <p:stCondLst>
                                                <p:cond delay="656"/>
                                              </p:stCondLst>
                                            </p:cTn>
                                            <p:tgtEl>
                                              <p:spTgt spid="143"/>
                                            </p:tgtEl>
                                          </p:cBhvr>
                                          <p:to x="100000" y="80000"/>
                                        </p:animScale>
                                        <p:animScale>
                                          <p:cBhvr>
                                            <p:cTn id="64" dur="83" decel="50000">
                                              <p:stCondLst>
                                                <p:cond delay="669"/>
                                              </p:stCondLst>
                                            </p:cTn>
                                            <p:tgtEl>
                                              <p:spTgt spid="143"/>
                                            </p:tgtEl>
                                          </p:cBhvr>
                                          <p:to x="100000" y="100000"/>
                                        </p:animScale>
                                        <p:animScale>
                                          <p:cBhvr>
                                            <p:cTn id="65" dur="13">
                                              <p:stCondLst>
                                                <p:cond delay="821"/>
                                              </p:stCondLst>
                                            </p:cTn>
                                            <p:tgtEl>
                                              <p:spTgt spid="143"/>
                                            </p:tgtEl>
                                          </p:cBhvr>
                                          <p:to x="100000" y="90000"/>
                                        </p:animScale>
                                        <p:animScale>
                                          <p:cBhvr>
                                            <p:cTn id="66" dur="83" decel="50000">
                                              <p:stCondLst>
                                                <p:cond delay="834"/>
                                              </p:stCondLst>
                                            </p:cTn>
                                            <p:tgtEl>
                                              <p:spTgt spid="143"/>
                                            </p:tgtEl>
                                          </p:cBhvr>
                                          <p:to x="100000" y="100000"/>
                                        </p:animScale>
                                        <p:animScale>
                                          <p:cBhvr>
                                            <p:cTn id="67" dur="13">
                                              <p:stCondLst>
                                                <p:cond delay="904"/>
                                              </p:stCondLst>
                                            </p:cTn>
                                            <p:tgtEl>
                                              <p:spTgt spid="143"/>
                                            </p:tgtEl>
                                          </p:cBhvr>
                                          <p:to x="100000" y="95000"/>
                                        </p:animScale>
                                        <p:animScale>
                                          <p:cBhvr>
                                            <p:cTn id="68" dur="83" decel="50000">
                                              <p:stCondLst>
                                                <p:cond delay="917"/>
                                              </p:stCondLst>
                                            </p:cTn>
                                            <p:tgtEl>
                                              <p:spTgt spid="143"/>
                                            </p:tgtEl>
                                          </p:cBhvr>
                                          <p:to x="100000" y="100000"/>
                                        </p:animScale>
                                      </p:childTnLst>
                                    </p:cTn>
                                  </p:par>
                                  <p:par>
                                    <p:cTn id="69" presetID="26" presetClass="entr" presetSubtype="0" fill="hold" grpId="0" nodeType="withEffect">
                                      <p:stCondLst>
                                        <p:cond delay="100"/>
                                      </p:stCondLst>
                                      <p:childTnLst>
                                        <p:set>
                                          <p:cBhvr>
                                            <p:cTn id="70" dur="1" fill="hold">
                                              <p:stCondLst>
                                                <p:cond delay="0"/>
                                              </p:stCondLst>
                                            </p:cTn>
                                            <p:tgtEl>
                                              <p:spTgt spid="144"/>
                                            </p:tgtEl>
                                            <p:attrNameLst>
                                              <p:attrName>style.visibility</p:attrName>
                                            </p:attrNameLst>
                                          </p:cBhvr>
                                          <p:to>
                                            <p:strVal val="visible"/>
                                          </p:to>
                                        </p:set>
                                        <p:animEffect transition="in" filter="wipe(down)">
                                          <p:cBhvr>
                                            <p:cTn id="71" dur="290">
                                              <p:stCondLst>
                                                <p:cond delay="0"/>
                                              </p:stCondLst>
                                            </p:cTn>
                                            <p:tgtEl>
                                              <p:spTgt spid="144"/>
                                            </p:tgtEl>
                                          </p:cBhvr>
                                        </p:animEffect>
                                        <p:anim calcmode="lin" valueType="num">
                                          <p:cBhvr>
                                            <p:cTn id="72" dur="911" tmFilter="0,0; 0.14,0.36; 0.43,0.73; 0.71,0.91; 1.0,1.0">
                                              <p:stCondLst>
                                                <p:cond delay="0"/>
                                              </p:stCondLst>
                                            </p:cTn>
                                            <p:tgtEl>
                                              <p:spTgt spid="144"/>
                                            </p:tgtEl>
                                            <p:attrNameLst>
                                              <p:attrName>ppt_x</p:attrName>
                                            </p:attrNameLst>
                                          </p:cBhvr>
                                          <p:tavLst>
                                            <p:tav tm="0">
                                              <p:val>
                                                <p:strVal val="#ppt_x-0.25"/>
                                              </p:val>
                                            </p:tav>
                                            <p:tav tm="100000">
                                              <p:val>
                                                <p:strVal val="#ppt_x"/>
                                              </p:val>
                                            </p:tav>
                                          </p:tavLst>
                                        </p:anim>
                                        <p:anim calcmode="lin" valueType="num">
                                          <p:cBhvr>
                                            <p:cTn id="73" dur="332" tmFilter="0.0,0.0; 0.25,0.07; 0.50,0.2; 0.75,0.467; 1.0,1.0">
                                              <p:stCondLst>
                                                <p:cond delay="0"/>
                                              </p:stCondLst>
                                            </p:cTn>
                                            <p:tgtEl>
                                              <p:spTgt spid="144"/>
                                            </p:tgtEl>
                                            <p:attrNameLst>
                                              <p:attrName>ppt_y</p:attrName>
                                            </p:attrNameLst>
                                          </p:cBhvr>
                                          <p:tavLst>
                                            <p:tav tm="0" fmla="#ppt_y-sin(pi*$)/3">
                                              <p:val>
                                                <p:fltVal val="0.5"/>
                                              </p:val>
                                            </p:tav>
                                            <p:tav tm="100000">
                                              <p:val>
                                                <p:fltVal val="1"/>
                                              </p:val>
                                            </p:tav>
                                          </p:tavLst>
                                        </p:anim>
                                        <p:anim calcmode="lin" valueType="num">
                                          <p:cBhvr>
                                            <p:cTn id="74" dur="332" tmFilter="0, 0; 0.125,0.2665; 0.25,0.4; 0.375,0.465; 0.5,0.5;  0.625,0.535; 0.75,0.6; 0.875,0.7335; 1,1">
                                              <p:stCondLst>
                                                <p:cond delay="332"/>
                                              </p:stCondLst>
                                            </p:cTn>
                                            <p:tgtEl>
                                              <p:spTgt spid="144"/>
                                            </p:tgtEl>
                                            <p:attrNameLst>
                                              <p:attrName>ppt_y</p:attrName>
                                            </p:attrNameLst>
                                          </p:cBhvr>
                                          <p:tavLst>
                                            <p:tav tm="0" fmla="#ppt_y-sin(pi*$)/9">
                                              <p:val>
                                                <p:fltVal val="0"/>
                                              </p:val>
                                            </p:tav>
                                            <p:tav tm="100000">
                                              <p:val>
                                                <p:fltVal val="1"/>
                                              </p:val>
                                            </p:tav>
                                          </p:tavLst>
                                        </p:anim>
                                        <p:anim calcmode="lin" valueType="num">
                                          <p:cBhvr>
                                            <p:cTn id="75" dur="166" tmFilter="0, 0; 0.125,0.2665; 0.25,0.4; 0.375,0.465; 0.5,0.5;  0.625,0.535; 0.75,0.6; 0.875,0.7335; 1,1">
                                              <p:stCondLst>
                                                <p:cond delay="662"/>
                                              </p:stCondLst>
                                            </p:cTn>
                                            <p:tgtEl>
                                              <p:spTgt spid="144"/>
                                            </p:tgtEl>
                                            <p:attrNameLst>
                                              <p:attrName>ppt_y</p:attrName>
                                            </p:attrNameLst>
                                          </p:cBhvr>
                                          <p:tavLst>
                                            <p:tav tm="0" fmla="#ppt_y-sin(pi*$)/27">
                                              <p:val>
                                                <p:fltVal val="0"/>
                                              </p:val>
                                            </p:tav>
                                            <p:tav tm="100000">
                                              <p:val>
                                                <p:fltVal val="1"/>
                                              </p:val>
                                            </p:tav>
                                          </p:tavLst>
                                        </p:anim>
                                        <p:anim calcmode="lin" valueType="num">
                                          <p:cBhvr>
                                            <p:cTn id="76" dur="82" tmFilter="0, 0; 0.125,0.2665; 0.25,0.4; 0.375,0.465; 0.5,0.5;  0.625,0.535; 0.75,0.6; 0.875,0.7335; 1,1">
                                              <p:stCondLst>
                                                <p:cond delay="828"/>
                                              </p:stCondLst>
                                            </p:cTn>
                                            <p:tgtEl>
                                              <p:spTgt spid="144"/>
                                            </p:tgtEl>
                                            <p:attrNameLst>
                                              <p:attrName>ppt_y</p:attrName>
                                            </p:attrNameLst>
                                          </p:cBhvr>
                                          <p:tavLst>
                                            <p:tav tm="0" fmla="#ppt_y-sin(pi*$)/81">
                                              <p:val>
                                                <p:fltVal val="0"/>
                                              </p:val>
                                            </p:tav>
                                            <p:tav tm="100000">
                                              <p:val>
                                                <p:fltVal val="1"/>
                                              </p:val>
                                            </p:tav>
                                          </p:tavLst>
                                        </p:anim>
                                        <p:animScale>
                                          <p:cBhvr>
                                            <p:cTn id="77" dur="13">
                                              <p:stCondLst>
                                                <p:cond delay="325"/>
                                              </p:stCondLst>
                                            </p:cTn>
                                            <p:tgtEl>
                                              <p:spTgt spid="144"/>
                                            </p:tgtEl>
                                          </p:cBhvr>
                                          <p:to x="100000" y="60000"/>
                                        </p:animScale>
                                        <p:animScale>
                                          <p:cBhvr>
                                            <p:cTn id="78" dur="83" decel="50000">
                                              <p:stCondLst>
                                                <p:cond delay="338"/>
                                              </p:stCondLst>
                                            </p:cTn>
                                            <p:tgtEl>
                                              <p:spTgt spid="144"/>
                                            </p:tgtEl>
                                          </p:cBhvr>
                                          <p:to x="100000" y="100000"/>
                                        </p:animScale>
                                        <p:animScale>
                                          <p:cBhvr>
                                            <p:cTn id="79" dur="13">
                                              <p:stCondLst>
                                                <p:cond delay="656"/>
                                              </p:stCondLst>
                                            </p:cTn>
                                            <p:tgtEl>
                                              <p:spTgt spid="144"/>
                                            </p:tgtEl>
                                          </p:cBhvr>
                                          <p:to x="100000" y="80000"/>
                                        </p:animScale>
                                        <p:animScale>
                                          <p:cBhvr>
                                            <p:cTn id="80" dur="83" decel="50000">
                                              <p:stCondLst>
                                                <p:cond delay="669"/>
                                              </p:stCondLst>
                                            </p:cTn>
                                            <p:tgtEl>
                                              <p:spTgt spid="144"/>
                                            </p:tgtEl>
                                          </p:cBhvr>
                                          <p:to x="100000" y="100000"/>
                                        </p:animScale>
                                        <p:animScale>
                                          <p:cBhvr>
                                            <p:cTn id="81" dur="13">
                                              <p:stCondLst>
                                                <p:cond delay="821"/>
                                              </p:stCondLst>
                                            </p:cTn>
                                            <p:tgtEl>
                                              <p:spTgt spid="144"/>
                                            </p:tgtEl>
                                          </p:cBhvr>
                                          <p:to x="100000" y="90000"/>
                                        </p:animScale>
                                        <p:animScale>
                                          <p:cBhvr>
                                            <p:cTn id="82" dur="83" decel="50000">
                                              <p:stCondLst>
                                                <p:cond delay="834"/>
                                              </p:stCondLst>
                                            </p:cTn>
                                            <p:tgtEl>
                                              <p:spTgt spid="144"/>
                                            </p:tgtEl>
                                          </p:cBhvr>
                                          <p:to x="100000" y="100000"/>
                                        </p:animScale>
                                        <p:animScale>
                                          <p:cBhvr>
                                            <p:cTn id="83" dur="13">
                                              <p:stCondLst>
                                                <p:cond delay="904"/>
                                              </p:stCondLst>
                                            </p:cTn>
                                            <p:tgtEl>
                                              <p:spTgt spid="144"/>
                                            </p:tgtEl>
                                          </p:cBhvr>
                                          <p:to x="100000" y="95000"/>
                                        </p:animScale>
                                        <p:animScale>
                                          <p:cBhvr>
                                            <p:cTn id="84" dur="83" decel="50000">
                                              <p:stCondLst>
                                                <p:cond delay="917"/>
                                              </p:stCondLst>
                                            </p:cTn>
                                            <p:tgtEl>
                                              <p:spTgt spid="144"/>
                                            </p:tgtEl>
                                          </p:cBhvr>
                                          <p:to x="100000" y="100000"/>
                                        </p:animScale>
                                      </p:childTnLst>
                                    </p:cTn>
                                  </p:par>
                                  <p:par>
                                    <p:cTn id="85" presetID="26" presetClass="entr" presetSubtype="0" fill="hold" grpId="0" nodeType="withEffect">
                                      <p:stCondLst>
                                        <p:cond delay="200"/>
                                      </p:stCondLst>
                                      <p:childTnLst>
                                        <p:set>
                                          <p:cBhvr>
                                            <p:cTn id="86" dur="1" fill="hold">
                                              <p:stCondLst>
                                                <p:cond delay="0"/>
                                              </p:stCondLst>
                                            </p:cTn>
                                            <p:tgtEl>
                                              <p:spTgt spid="145"/>
                                            </p:tgtEl>
                                            <p:attrNameLst>
                                              <p:attrName>style.visibility</p:attrName>
                                            </p:attrNameLst>
                                          </p:cBhvr>
                                          <p:to>
                                            <p:strVal val="visible"/>
                                          </p:to>
                                        </p:set>
                                        <p:animEffect transition="in" filter="wipe(down)">
                                          <p:cBhvr>
                                            <p:cTn id="87" dur="290">
                                              <p:stCondLst>
                                                <p:cond delay="0"/>
                                              </p:stCondLst>
                                            </p:cTn>
                                            <p:tgtEl>
                                              <p:spTgt spid="145"/>
                                            </p:tgtEl>
                                          </p:cBhvr>
                                        </p:animEffect>
                                        <p:anim calcmode="lin" valueType="num">
                                          <p:cBhvr>
                                            <p:cTn id="88" dur="911" tmFilter="0,0; 0.14,0.36; 0.43,0.73; 0.71,0.91; 1.0,1.0">
                                              <p:stCondLst>
                                                <p:cond delay="0"/>
                                              </p:stCondLst>
                                            </p:cTn>
                                            <p:tgtEl>
                                              <p:spTgt spid="145"/>
                                            </p:tgtEl>
                                            <p:attrNameLst>
                                              <p:attrName>ppt_x</p:attrName>
                                            </p:attrNameLst>
                                          </p:cBhvr>
                                          <p:tavLst>
                                            <p:tav tm="0">
                                              <p:val>
                                                <p:strVal val="#ppt_x-0.25"/>
                                              </p:val>
                                            </p:tav>
                                            <p:tav tm="100000">
                                              <p:val>
                                                <p:strVal val="#ppt_x"/>
                                              </p:val>
                                            </p:tav>
                                          </p:tavLst>
                                        </p:anim>
                                        <p:anim calcmode="lin" valueType="num">
                                          <p:cBhvr>
                                            <p:cTn id="89" dur="332" tmFilter="0.0,0.0; 0.25,0.07; 0.50,0.2; 0.75,0.467; 1.0,1.0">
                                              <p:stCondLst>
                                                <p:cond delay="0"/>
                                              </p:stCondLst>
                                            </p:cTn>
                                            <p:tgtEl>
                                              <p:spTgt spid="145"/>
                                            </p:tgtEl>
                                            <p:attrNameLst>
                                              <p:attrName>ppt_y</p:attrName>
                                            </p:attrNameLst>
                                          </p:cBhvr>
                                          <p:tavLst>
                                            <p:tav tm="0" fmla="#ppt_y-sin(pi*$)/3">
                                              <p:val>
                                                <p:fltVal val="0.5"/>
                                              </p:val>
                                            </p:tav>
                                            <p:tav tm="100000">
                                              <p:val>
                                                <p:fltVal val="1"/>
                                              </p:val>
                                            </p:tav>
                                          </p:tavLst>
                                        </p:anim>
                                        <p:anim calcmode="lin" valueType="num">
                                          <p:cBhvr>
                                            <p:cTn id="90" dur="332" tmFilter="0, 0; 0.125,0.2665; 0.25,0.4; 0.375,0.465; 0.5,0.5;  0.625,0.535; 0.75,0.6; 0.875,0.7335; 1,1">
                                              <p:stCondLst>
                                                <p:cond delay="332"/>
                                              </p:stCondLst>
                                            </p:cTn>
                                            <p:tgtEl>
                                              <p:spTgt spid="145"/>
                                            </p:tgtEl>
                                            <p:attrNameLst>
                                              <p:attrName>ppt_y</p:attrName>
                                            </p:attrNameLst>
                                          </p:cBhvr>
                                          <p:tavLst>
                                            <p:tav tm="0" fmla="#ppt_y-sin(pi*$)/9">
                                              <p:val>
                                                <p:fltVal val="0"/>
                                              </p:val>
                                            </p:tav>
                                            <p:tav tm="100000">
                                              <p:val>
                                                <p:fltVal val="1"/>
                                              </p:val>
                                            </p:tav>
                                          </p:tavLst>
                                        </p:anim>
                                        <p:anim calcmode="lin" valueType="num">
                                          <p:cBhvr>
                                            <p:cTn id="91" dur="166" tmFilter="0, 0; 0.125,0.2665; 0.25,0.4; 0.375,0.465; 0.5,0.5;  0.625,0.535; 0.75,0.6; 0.875,0.7335; 1,1">
                                              <p:stCondLst>
                                                <p:cond delay="662"/>
                                              </p:stCondLst>
                                            </p:cTn>
                                            <p:tgtEl>
                                              <p:spTgt spid="145"/>
                                            </p:tgtEl>
                                            <p:attrNameLst>
                                              <p:attrName>ppt_y</p:attrName>
                                            </p:attrNameLst>
                                          </p:cBhvr>
                                          <p:tavLst>
                                            <p:tav tm="0" fmla="#ppt_y-sin(pi*$)/27">
                                              <p:val>
                                                <p:fltVal val="0"/>
                                              </p:val>
                                            </p:tav>
                                            <p:tav tm="100000">
                                              <p:val>
                                                <p:fltVal val="1"/>
                                              </p:val>
                                            </p:tav>
                                          </p:tavLst>
                                        </p:anim>
                                        <p:anim calcmode="lin" valueType="num">
                                          <p:cBhvr>
                                            <p:cTn id="92" dur="82" tmFilter="0, 0; 0.125,0.2665; 0.25,0.4; 0.375,0.465; 0.5,0.5;  0.625,0.535; 0.75,0.6; 0.875,0.7335; 1,1">
                                              <p:stCondLst>
                                                <p:cond delay="828"/>
                                              </p:stCondLst>
                                            </p:cTn>
                                            <p:tgtEl>
                                              <p:spTgt spid="145"/>
                                            </p:tgtEl>
                                            <p:attrNameLst>
                                              <p:attrName>ppt_y</p:attrName>
                                            </p:attrNameLst>
                                          </p:cBhvr>
                                          <p:tavLst>
                                            <p:tav tm="0" fmla="#ppt_y-sin(pi*$)/81">
                                              <p:val>
                                                <p:fltVal val="0"/>
                                              </p:val>
                                            </p:tav>
                                            <p:tav tm="100000">
                                              <p:val>
                                                <p:fltVal val="1"/>
                                              </p:val>
                                            </p:tav>
                                          </p:tavLst>
                                        </p:anim>
                                        <p:animScale>
                                          <p:cBhvr>
                                            <p:cTn id="93" dur="13">
                                              <p:stCondLst>
                                                <p:cond delay="325"/>
                                              </p:stCondLst>
                                            </p:cTn>
                                            <p:tgtEl>
                                              <p:spTgt spid="145"/>
                                            </p:tgtEl>
                                          </p:cBhvr>
                                          <p:to x="100000" y="60000"/>
                                        </p:animScale>
                                        <p:animScale>
                                          <p:cBhvr>
                                            <p:cTn id="94" dur="83" decel="50000">
                                              <p:stCondLst>
                                                <p:cond delay="338"/>
                                              </p:stCondLst>
                                            </p:cTn>
                                            <p:tgtEl>
                                              <p:spTgt spid="145"/>
                                            </p:tgtEl>
                                          </p:cBhvr>
                                          <p:to x="100000" y="100000"/>
                                        </p:animScale>
                                        <p:animScale>
                                          <p:cBhvr>
                                            <p:cTn id="95" dur="13">
                                              <p:stCondLst>
                                                <p:cond delay="656"/>
                                              </p:stCondLst>
                                            </p:cTn>
                                            <p:tgtEl>
                                              <p:spTgt spid="145"/>
                                            </p:tgtEl>
                                          </p:cBhvr>
                                          <p:to x="100000" y="80000"/>
                                        </p:animScale>
                                        <p:animScale>
                                          <p:cBhvr>
                                            <p:cTn id="96" dur="83" decel="50000">
                                              <p:stCondLst>
                                                <p:cond delay="669"/>
                                              </p:stCondLst>
                                            </p:cTn>
                                            <p:tgtEl>
                                              <p:spTgt spid="145"/>
                                            </p:tgtEl>
                                          </p:cBhvr>
                                          <p:to x="100000" y="100000"/>
                                        </p:animScale>
                                        <p:animScale>
                                          <p:cBhvr>
                                            <p:cTn id="97" dur="13">
                                              <p:stCondLst>
                                                <p:cond delay="821"/>
                                              </p:stCondLst>
                                            </p:cTn>
                                            <p:tgtEl>
                                              <p:spTgt spid="145"/>
                                            </p:tgtEl>
                                          </p:cBhvr>
                                          <p:to x="100000" y="90000"/>
                                        </p:animScale>
                                        <p:animScale>
                                          <p:cBhvr>
                                            <p:cTn id="98" dur="83" decel="50000">
                                              <p:stCondLst>
                                                <p:cond delay="834"/>
                                              </p:stCondLst>
                                            </p:cTn>
                                            <p:tgtEl>
                                              <p:spTgt spid="145"/>
                                            </p:tgtEl>
                                          </p:cBhvr>
                                          <p:to x="100000" y="100000"/>
                                        </p:animScale>
                                        <p:animScale>
                                          <p:cBhvr>
                                            <p:cTn id="99" dur="13">
                                              <p:stCondLst>
                                                <p:cond delay="904"/>
                                              </p:stCondLst>
                                            </p:cTn>
                                            <p:tgtEl>
                                              <p:spTgt spid="145"/>
                                            </p:tgtEl>
                                          </p:cBhvr>
                                          <p:to x="100000" y="95000"/>
                                        </p:animScale>
                                        <p:animScale>
                                          <p:cBhvr>
                                            <p:cTn id="100" dur="83" decel="50000">
                                              <p:stCondLst>
                                                <p:cond delay="917"/>
                                              </p:stCondLst>
                                            </p:cTn>
                                            <p:tgtEl>
                                              <p:spTgt spid="145"/>
                                            </p:tgtEl>
                                          </p:cBhvr>
                                          <p:to x="100000" y="100000"/>
                                        </p:animScale>
                                      </p:childTnLst>
                                    </p:cTn>
                                  </p:par>
                                  <p:par>
                                    <p:cTn id="101" presetID="26" presetClass="entr" presetSubtype="0" fill="hold" grpId="0" nodeType="withEffect">
                                      <p:stCondLst>
                                        <p:cond delay="300"/>
                                      </p:stCondLst>
                                      <p:childTnLst>
                                        <p:set>
                                          <p:cBhvr>
                                            <p:cTn id="102" dur="1" fill="hold">
                                              <p:stCondLst>
                                                <p:cond delay="0"/>
                                              </p:stCondLst>
                                            </p:cTn>
                                            <p:tgtEl>
                                              <p:spTgt spid="146"/>
                                            </p:tgtEl>
                                            <p:attrNameLst>
                                              <p:attrName>style.visibility</p:attrName>
                                            </p:attrNameLst>
                                          </p:cBhvr>
                                          <p:to>
                                            <p:strVal val="visible"/>
                                          </p:to>
                                        </p:set>
                                        <p:animEffect transition="in" filter="wipe(down)">
                                          <p:cBhvr>
                                            <p:cTn id="103" dur="290">
                                              <p:stCondLst>
                                                <p:cond delay="0"/>
                                              </p:stCondLst>
                                            </p:cTn>
                                            <p:tgtEl>
                                              <p:spTgt spid="146"/>
                                            </p:tgtEl>
                                          </p:cBhvr>
                                        </p:animEffect>
                                        <p:anim calcmode="lin" valueType="num">
                                          <p:cBhvr>
                                            <p:cTn id="104" dur="911" tmFilter="0,0; 0.14,0.36; 0.43,0.73; 0.71,0.91; 1.0,1.0">
                                              <p:stCondLst>
                                                <p:cond delay="0"/>
                                              </p:stCondLst>
                                            </p:cTn>
                                            <p:tgtEl>
                                              <p:spTgt spid="146"/>
                                            </p:tgtEl>
                                            <p:attrNameLst>
                                              <p:attrName>ppt_x</p:attrName>
                                            </p:attrNameLst>
                                          </p:cBhvr>
                                          <p:tavLst>
                                            <p:tav tm="0">
                                              <p:val>
                                                <p:strVal val="#ppt_x-0.25"/>
                                              </p:val>
                                            </p:tav>
                                            <p:tav tm="100000">
                                              <p:val>
                                                <p:strVal val="#ppt_x"/>
                                              </p:val>
                                            </p:tav>
                                          </p:tavLst>
                                        </p:anim>
                                        <p:anim calcmode="lin" valueType="num">
                                          <p:cBhvr>
                                            <p:cTn id="105" dur="332" tmFilter="0.0,0.0; 0.25,0.07; 0.50,0.2; 0.75,0.467; 1.0,1.0">
                                              <p:stCondLst>
                                                <p:cond delay="0"/>
                                              </p:stCondLst>
                                            </p:cTn>
                                            <p:tgtEl>
                                              <p:spTgt spid="146"/>
                                            </p:tgtEl>
                                            <p:attrNameLst>
                                              <p:attrName>ppt_y</p:attrName>
                                            </p:attrNameLst>
                                          </p:cBhvr>
                                          <p:tavLst>
                                            <p:tav tm="0" fmla="#ppt_y-sin(pi*$)/3">
                                              <p:val>
                                                <p:fltVal val="0.5"/>
                                              </p:val>
                                            </p:tav>
                                            <p:tav tm="100000">
                                              <p:val>
                                                <p:fltVal val="1"/>
                                              </p:val>
                                            </p:tav>
                                          </p:tavLst>
                                        </p:anim>
                                        <p:anim calcmode="lin" valueType="num">
                                          <p:cBhvr>
                                            <p:cTn id="106" dur="332" tmFilter="0, 0; 0.125,0.2665; 0.25,0.4; 0.375,0.465; 0.5,0.5;  0.625,0.535; 0.75,0.6; 0.875,0.7335; 1,1">
                                              <p:stCondLst>
                                                <p:cond delay="332"/>
                                              </p:stCondLst>
                                            </p:cTn>
                                            <p:tgtEl>
                                              <p:spTgt spid="146"/>
                                            </p:tgtEl>
                                            <p:attrNameLst>
                                              <p:attrName>ppt_y</p:attrName>
                                            </p:attrNameLst>
                                          </p:cBhvr>
                                          <p:tavLst>
                                            <p:tav tm="0" fmla="#ppt_y-sin(pi*$)/9">
                                              <p:val>
                                                <p:fltVal val="0"/>
                                              </p:val>
                                            </p:tav>
                                            <p:tav tm="100000">
                                              <p:val>
                                                <p:fltVal val="1"/>
                                              </p:val>
                                            </p:tav>
                                          </p:tavLst>
                                        </p:anim>
                                        <p:anim calcmode="lin" valueType="num">
                                          <p:cBhvr>
                                            <p:cTn id="107" dur="166" tmFilter="0, 0; 0.125,0.2665; 0.25,0.4; 0.375,0.465; 0.5,0.5;  0.625,0.535; 0.75,0.6; 0.875,0.7335; 1,1">
                                              <p:stCondLst>
                                                <p:cond delay="662"/>
                                              </p:stCondLst>
                                            </p:cTn>
                                            <p:tgtEl>
                                              <p:spTgt spid="146"/>
                                            </p:tgtEl>
                                            <p:attrNameLst>
                                              <p:attrName>ppt_y</p:attrName>
                                            </p:attrNameLst>
                                          </p:cBhvr>
                                          <p:tavLst>
                                            <p:tav tm="0" fmla="#ppt_y-sin(pi*$)/27">
                                              <p:val>
                                                <p:fltVal val="0"/>
                                              </p:val>
                                            </p:tav>
                                            <p:tav tm="100000">
                                              <p:val>
                                                <p:fltVal val="1"/>
                                              </p:val>
                                            </p:tav>
                                          </p:tavLst>
                                        </p:anim>
                                        <p:anim calcmode="lin" valueType="num">
                                          <p:cBhvr>
                                            <p:cTn id="108" dur="82" tmFilter="0, 0; 0.125,0.2665; 0.25,0.4; 0.375,0.465; 0.5,0.5;  0.625,0.535; 0.75,0.6; 0.875,0.7335; 1,1">
                                              <p:stCondLst>
                                                <p:cond delay="828"/>
                                              </p:stCondLst>
                                            </p:cTn>
                                            <p:tgtEl>
                                              <p:spTgt spid="146"/>
                                            </p:tgtEl>
                                            <p:attrNameLst>
                                              <p:attrName>ppt_y</p:attrName>
                                            </p:attrNameLst>
                                          </p:cBhvr>
                                          <p:tavLst>
                                            <p:tav tm="0" fmla="#ppt_y-sin(pi*$)/81">
                                              <p:val>
                                                <p:fltVal val="0"/>
                                              </p:val>
                                            </p:tav>
                                            <p:tav tm="100000">
                                              <p:val>
                                                <p:fltVal val="1"/>
                                              </p:val>
                                            </p:tav>
                                          </p:tavLst>
                                        </p:anim>
                                        <p:animScale>
                                          <p:cBhvr>
                                            <p:cTn id="109" dur="13">
                                              <p:stCondLst>
                                                <p:cond delay="325"/>
                                              </p:stCondLst>
                                            </p:cTn>
                                            <p:tgtEl>
                                              <p:spTgt spid="146"/>
                                            </p:tgtEl>
                                          </p:cBhvr>
                                          <p:to x="100000" y="60000"/>
                                        </p:animScale>
                                        <p:animScale>
                                          <p:cBhvr>
                                            <p:cTn id="110" dur="83" decel="50000">
                                              <p:stCondLst>
                                                <p:cond delay="338"/>
                                              </p:stCondLst>
                                            </p:cTn>
                                            <p:tgtEl>
                                              <p:spTgt spid="146"/>
                                            </p:tgtEl>
                                          </p:cBhvr>
                                          <p:to x="100000" y="100000"/>
                                        </p:animScale>
                                        <p:animScale>
                                          <p:cBhvr>
                                            <p:cTn id="111" dur="13">
                                              <p:stCondLst>
                                                <p:cond delay="656"/>
                                              </p:stCondLst>
                                            </p:cTn>
                                            <p:tgtEl>
                                              <p:spTgt spid="146"/>
                                            </p:tgtEl>
                                          </p:cBhvr>
                                          <p:to x="100000" y="80000"/>
                                        </p:animScale>
                                        <p:animScale>
                                          <p:cBhvr>
                                            <p:cTn id="112" dur="83" decel="50000">
                                              <p:stCondLst>
                                                <p:cond delay="669"/>
                                              </p:stCondLst>
                                            </p:cTn>
                                            <p:tgtEl>
                                              <p:spTgt spid="146"/>
                                            </p:tgtEl>
                                          </p:cBhvr>
                                          <p:to x="100000" y="100000"/>
                                        </p:animScale>
                                        <p:animScale>
                                          <p:cBhvr>
                                            <p:cTn id="113" dur="13">
                                              <p:stCondLst>
                                                <p:cond delay="821"/>
                                              </p:stCondLst>
                                            </p:cTn>
                                            <p:tgtEl>
                                              <p:spTgt spid="146"/>
                                            </p:tgtEl>
                                          </p:cBhvr>
                                          <p:to x="100000" y="90000"/>
                                        </p:animScale>
                                        <p:animScale>
                                          <p:cBhvr>
                                            <p:cTn id="114" dur="83" decel="50000">
                                              <p:stCondLst>
                                                <p:cond delay="834"/>
                                              </p:stCondLst>
                                            </p:cTn>
                                            <p:tgtEl>
                                              <p:spTgt spid="146"/>
                                            </p:tgtEl>
                                          </p:cBhvr>
                                          <p:to x="100000" y="100000"/>
                                        </p:animScale>
                                        <p:animScale>
                                          <p:cBhvr>
                                            <p:cTn id="115" dur="13">
                                              <p:stCondLst>
                                                <p:cond delay="904"/>
                                              </p:stCondLst>
                                            </p:cTn>
                                            <p:tgtEl>
                                              <p:spTgt spid="146"/>
                                            </p:tgtEl>
                                          </p:cBhvr>
                                          <p:to x="100000" y="95000"/>
                                        </p:animScale>
                                        <p:animScale>
                                          <p:cBhvr>
                                            <p:cTn id="116" dur="83" decel="50000">
                                              <p:stCondLst>
                                                <p:cond delay="917"/>
                                              </p:stCondLst>
                                            </p:cTn>
                                            <p:tgtEl>
                                              <p:spTgt spid="146"/>
                                            </p:tgtEl>
                                          </p:cBhvr>
                                          <p:to x="100000" y="100000"/>
                                        </p:animScale>
                                      </p:childTnLst>
                                    </p:cTn>
                                  </p:par>
                                  <p:par>
                                    <p:cTn id="117" presetID="26" presetClass="entr" presetSubtype="0" fill="hold" grpId="0" nodeType="withEffect">
                                      <p:stCondLst>
                                        <p:cond delay="400"/>
                                      </p:stCondLst>
                                      <p:childTnLst>
                                        <p:set>
                                          <p:cBhvr>
                                            <p:cTn id="118" dur="1" fill="hold">
                                              <p:stCondLst>
                                                <p:cond delay="0"/>
                                              </p:stCondLst>
                                            </p:cTn>
                                            <p:tgtEl>
                                              <p:spTgt spid="147"/>
                                            </p:tgtEl>
                                            <p:attrNameLst>
                                              <p:attrName>style.visibility</p:attrName>
                                            </p:attrNameLst>
                                          </p:cBhvr>
                                          <p:to>
                                            <p:strVal val="visible"/>
                                          </p:to>
                                        </p:set>
                                        <p:animEffect transition="in" filter="wipe(down)">
                                          <p:cBhvr>
                                            <p:cTn id="119" dur="290">
                                              <p:stCondLst>
                                                <p:cond delay="0"/>
                                              </p:stCondLst>
                                            </p:cTn>
                                            <p:tgtEl>
                                              <p:spTgt spid="147"/>
                                            </p:tgtEl>
                                          </p:cBhvr>
                                        </p:animEffect>
                                        <p:anim calcmode="lin" valueType="num">
                                          <p:cBhvr>
                                            <p:cTn id="120" dur="911" tmFilter="0,0; 0.14,0.36; 0.43,0.73; 0.71,0.91; 1.0,1.0">
                                              <p:stCondLst>
                                                <p:cond delay="0"/>
                                              </p:stCondLst>
                                            </p:cTn>
                                            <p:tgtEl>
                                              <p:spTgt spid="147"/>
                                            </p:tgtEl>
                                            <p:attrNameLst>
                                              <p:attrName>ppt_x</p:attrName>
                                            </p:attrNameLst>
                                          </p:cBhvr>
                                          <p:tavLst>
                                            <p:tav tm="0">
                                              <p:val>
                                                <p:strVal val="#ppt_x-0.25"/>
                                              </p:val>
                                            </p:tav>
                                            <p:tav tm="100000">
                                              <p:val>
                                                <p:strVal val="#ppt_x"/>
                                              </p:val>
                                            </p:tav>
                                          </p:tavLst>
                                        </p:anim>
                                        <p:anim calcmode="lin" valueType="num">
                                          <p:cBhvr>
                                            <p:cTn id="121" dur="332" tmFilter="0.0,0.0; 0.25,0.07; 0.50,0.2; 0.75,0.467; 1.0,1.0">
                                              <p:stCondLst>
                                                <p:cond delay="0"/>
                                              </p:stCondLst>
                                            </p:cTn>
                                            <p:tgtEl>
                                              <p:spTgt spid="147"/>
                                            </p:tgtEl>
                                            <p:attrNameLst>
                                              <p:attrName>ppt_y</p:attrName>
                                            </p:attrNameLst>
                                          </p:cBhvr>
                                          <p:tavLst>
                                            <p:tav tm="0" fmla="#ppt_y-sin(pi*$)/3">
                                              <p:val>
                                                <p:fltVal val="0.5"/>
                                              </p:val>
                                            </p:tav>
                                            <p:tav tm="100000">
                                              <p:val>
                                                <p:fltVal val="1"/>
                                              </p:val>
                                            </p:tav>
                                          </p:tavLst>
                                        </p:anim>
                                        <p:anim calcmode="lin" valueType="num">
                                          <p:cBhvr>
                                            <p:cTn id="122" dur="332" tmFilter="0, 0; 0.125,0.2665; 0.25,0.4; 0.375,0.465; 0.5,0.5;  0.625,0.535; 0.75,0.6; 0.875,0.7335; 1,1">
                                              <p:stCondLst>
                                                <p:cond delay="332"/>
                                              </p:stCondLst>
                                            </p:cTn>
                                            <p:tgtEl>
                                              <p:spTgt spid="147"/>
                                            </p:tgtEl>
                                            <p:attrNameLst>
                                              <p:attrName>ppt_y</p:attrName>
                                            </p:attrNameLst>
                                          </p:cBhvr>
                                          <p:tavLst>
                                            <p:tav tm="0" fmla="#ppt_y-sin(pi*$)/9">
                                              <p:val>
                                                <p:fltVal val="0"/>
                                              </p:val>
                                            </p:tav>
                                            <p:tav tm="100000">
                                              <p:val>
                                                <p:fltVal val="1"/>
                                              </p:val>
                                            </p:tav>
                                          </p:tavLst>
                                        </p:anim>
                                        <p:anim calcmode="lin" valueType="num">
                                          <p:cBhvr>
                                            <p:cTn id="123" dur="166" tmFilter="0, 0; 0.125,0.2665; 0.25,0.4; 0.375,0.465; 0.5,0.5;  0.625,0.535; 0.75,0.6; 0.875,0.7335; 1,1">
                                              <p:stCondLst>
                                                <p:cond delay="662"/>
                                              </p:stCondLst>
                                            </p:cTn>
                                            <p:tgtEl>
                                              <p:spTgt spid="147"/>
                                            </p:tgtEl>
                                            <p:attrNameLst>
                                              <p:attrName>ppt_y</p:attrName>
                                            </p:attrNameLst>
                                          </p:cBhvr>
                                          <p:tavLst>
                                            <p:tav tm="0" fmla="#ppt_y-sin(pi*$)/27">
                                              <p:val>
                                                <p:fltVal val="0"/>
                                              </p:val>
                                            </p:tav>
                                            <p:tav tm="100000">
                                              <p:val>
                                                <p:fltVal val="1"/>
                                              </p:val>
                                            </p:tav>
                                          </p:tavLst>
                                        </p:anim>
                                        <p:anim calcmode="lin" valueType="num">
                                          <p:cBhvr>
                                            <p:cTn id="124" dur="82" tmFilter="0, 0; 0.125,0.2665; 0.25,0.4; 0.375,0.465; 0.5,0.5;  0.625,0.535; 0.75,0.6; 0.875,0.7335; 1,1">
                                              <p:stCondLst>
                                                <p:cond delay="828"/>
                                              </p:stCondLst>
                                            </p:cTn>
                                            <p:tgtEl>
                                              <p:spTgt spid="147"/>
                                            </p:tgtEl>
                                            <p:attrNameLst>
                                              <p:attrName>ppt_y</p:attrName>
                                            </p:attrNameLst>
                                          </p:cBhvr>
                                          <p:tavLst>
                                            <p:tav tm="0" fmla="#ppt_y-sin(pi*$)/81">
                                              <p:val>
                                                <p:fltVal val="0"/>
                                              </p:val>
                                            </p:tav>
                                            <p:tav tm="100000">
                                              <p:val>
                                                <p:fltVal val="1"/>
                                              </p:val>
                                            </p:tav>
                                          </p:tavLst>
                                        </p:anim>
                                        <p:animScale>
                                          <p:cBhvr>
                                            <p:cTn id="125" dur="13">
                                              <p:stCondLst>
                                                <p:cond delay="325"/>
                                              </p:stCondLst>
                                            </p:cTn>
                                            <p:tgtEl>
                                              <p:spTgt spid="147"/>
                                            </p:tgtEl>
                                          </p:cBhvr>
                                          <p:to x="100000" y="60000"/>
                                        </p:animScale>
                                        <p:animScale>
                                          <p:cBhvr>
                                            <p:cTn id="126" dur="83" decel="50000">
                                              <p:stCondLst>
                                                <p:cond delay="338"/>
                                              </p:stCondLst>
                                            </p:cTn>
                                            <p:tgtEl>
                                              <p:spTgt spid="147"/>
                                            </p:tgtEl>
                                          </p:cBhvr>
                                          <p:to x="100000" y="100000"/>
                                        </p:animScale>
                                        <p:animScale>
                                          <p:cBhvr>
                                            <p:cTn id="127" dur="13">
                                              <p:stCondLst>
                                                <p:cond delay="656"/>
                                              </p:stCondLst>
                                            </p:cTn>
                                            <p:tgtEl>
                                              <p:spTgt spid="147"/>
                                            </p:tgtEl>
                                          </p:cBhvr>
                                          <p:to x="100000" y="80000"/>
                                        </p:animScale>
                                        <p:animScale>
                                          <p:cBhvr>
                                            <p:cTn id="128" dur="83" decel="50000">
                                              <p:stCondLst>
                                                <p:cond delay="669"/>
                                              </p:stCondLst>
                                            </p:cTn>
                                            <p:tgtEl>
                                              <p:spTgt spid="147"/>
                                            </p:tgtEl>
                                          </p:cBhvr>
                                          <p:to x="100000" y="100000"/>
                                        </p:animScale>
                                        <p:animScale>
                                          <p:cBhvr>
                                            <p:cTn id="129" dur="13">
                                              <p:stCondLst>
                                                <p:cond delay="821"/>
                                              </p:stCondLst>
                                            </p:cTn>
                                            <p:tgtEl>
                                              <p:spTgt spid="147"/>
                                            </p:tgtEl>
                                          </p:cBhvr>
                                          <p:to x="100000" y="90000"/>
                                        </p:animScale>
                                        <p:animScale>
                                          <p:cBhvr>
                                            <p:cTn id="130" dur="83" decel="50000">
                                              <p:stCondLst>
                                                <p:cond delay="834"/>
                                              </p:stCondLst>
                                            </p:cTn>
                                            <p:tgtEl>
                                              <p:spTgt spid="147"/>
                                            </p:tgtEl>
                                          </p:cBhvr>
                                          <p:to x="100000" y="100000"/>
                                        </p:animScale>
                                        <p:animScale>
                                          <p:cBhvr>
                                            <p:cTn id="131" dur="13">
                                              <p:stCondLst>
                                                <p:cond delay="904"/>
                                              </p:stCondLst>
                                            </p:cTn>
                                            <p:tgtEl>
                                              <p:spTgt spid="147"/>
                                            </p:tgtEl>
                                          </p:cBhvr>
                                          <p:to x="100000" y="95000"/>
                                        </p:animScale>
                                        <p:animScale>
                                          <p:cBhvr>
                                            <p:cTn id="132" dur="83" decel="50000">
                                              <p:stCondLst>
                                                <p:cond delay="917"/>
                                              </p:stCondLst>
                                            </p:cTn>
                                            <p:tgtEl>
                                              <p:spTgt spid="147"/>
                                            </p:tgtEl>
                                          </p:cBhvr>
                                          <p:to x="100000" y="100000"/>
                                        </p:animScale>
                                      </p:childTnLst>
                                    </p:cTn>
                                  </p:par>
                                  <p:par>
                                    <p:cTn id="133" presetID="26" presetClass="entr" presetSubtype="0" fill="hold" grpId="0" nodeType="withEffect">
                                      <p:stCondLst>
                                        <p:cond delay="500"/>
                                      </p:stCondLst>
                                      <p:childTnLst>
                                        <p:set>
                                          <p:cBhvr>
                                            <p:cTn id="134" dur="1" fill="hold">
                                              <p:stCondLst>
                                                <p:cond delay="0"/>
                                              </p:stCondLst>
                                            </p:cTn>
                                            <p:tgtEl>
                                              <p:spTgt spid="148"/>
                                            </p:tgtEl>
                                            <p:attrNameLst>
                                              <p:attrName>style.visibility</p:attrName>
                                            </p:attrNameLst>
                                          </p:cBhvr>
                                          <p:to>
                                            <p:strVal val="visible"/>
                                          </p:to>
                                        </p:set>
                                        <p:animEffect transition="in" filter="wipe(down)">
                                          <p:cBhvr>
                                            <p:cTn id="135" dur="290">
                                              <p:stCondLst>
                                                <p:cond delay="0"/>
                                              </p:stCondLst>
                                            </p:cTn>
                                            <p:tgtEl>
                                              <p:spTgt spid="148"/>
                                            </p:tgtEl>
                                          </p:cBhvr>
                                        </p:animEffect>
                                        <p:anim calcmode="lin" valueType="num">
                                          <p:cBhvr>
                                            <p:cTn id="136" dur="911" tmFilter="0,0; 0.14,0.36; 0.43,0.73; 0.71,0.91; 1.0,1.0">
                                              <p:stCondLst>
                                                <p:cond delay="0"/>
                                              </p:stCondLst>
                                            </p:cTn>
                                            <p:tgtEl>
                                              <p:spTgt spid="148"/>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148"/>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148"/>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148"/>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148"/>
                                            </p:tgtEl>
                                            <p:attrNameLst>
                                              <p:attrName>ppt_y</p:attrName>
                                            </p:attrNameLst>
                                          </p:cBhvr>
                                          <p:tavLst>
                                            <p:tav tm="0" fmla="#ppt_y-sin(pi*$)/81">
                                              <p:val>
                                                <p:fltVal val="0"/>
                                              </p:val>
                                            </p:tav>
                                            <p:tav tm="100000">
                                              <p:val>
                                                <p:fltVal val="1"/>
                                              </p:val>
                                            </p:tav>
                                          </p:tavLst>
                                        </p:anim>
                                        <p:animScale>
                                          <p:cBhvr>
                                            <p:cTn id="141" dur="13">
                                              <p:stCondLst>
                                                <p:cond delay="325"/>
                                              </p:stCondLst>
                                            </p:cTn>
                                            <p:tgtEl>
                                              <p:spTgt spid="148"/>
                                            </p:tgtEl>
                                          </p:cBhvr>
                                          <p:to x="100000" y="60000"/>
                                        </p:animScale>
                                        <p:animScale>
                                          <p:cBhvr>
                                            <p:cTn id="142" dur="83" decel="50000">
                                              <p:stCondLst>
                                                <p:cond delay="338"/>
                                              </p:stCondLst>
                                            </p:cTn>
                                            <p:tgtEl>
                                              <p:spTgt spid="148"/>
                                            </p:tgtEl>
                                          </p:cBhvr>
                                          <p:to x="100000" y="100000"/>
                                        </p:animScale>
                                        <p:animScale>
                                          <p:cBhvr>
                                            <p:cTn id="143" dur="13">
                                              <p:stCondLst>
                                                <p:cond delay="656"/>
                                              </p:stCondLst>
                                            </p:cTn>
                                            <p:tgtEl>
                                              <p:spTgt spid="148"/>
                                            </p:tgtEl>
                                          </p:cBhvr>
                                          <p:to x="100000" y="80000"/>
                                        </p:animScale>
                                        <p:animScale>
                                          <p:cBhvr>
                                            <p:cTn id="144" dur="83" decel="50000">
                                              <p:stCondLst>
                                                <p:cond delay="669"/>
                                              </p:stCondLst>
                                            </p:cTn>
                                            <p:tgtEl>
                                              <p:spTgt spid="148"/>
                                            </p:tgtEl>
                                          </p:cBhvr>
                                          <p:to x="100000" y="100000"/>
                                        </p:animScale>
                                        <p:animScale>
                                          <p:cBhvr>
                                            <p:cTn id="145" dur="13">
                                              <p:stCondLst>
                                                <p:cond delay="821"/>
                                              </p:stCondLst>
                                            </p:cTn>
                                            <p:tgtEl>
                                              <p:spTgt spid="148"/>
                                            </p:tgtEl>
                                          </p:cBhvr>
                                          <p:to x="100000" y="90000"/>
                                        </p:animScale>
                                        <p:animScale>
                                          <p:cBhvr>
                                            <p:cTn id="146" dur="83" decel="50000">
                                              <p:stCondLst>
                                                <p:cond delay="834"/>
                                              </p:stCondLst>
                                            </p:cTn>
                                            <p:tgtEl>
                                              <p:spTgt spid="148"/>
                                            </p:tgtEl>
                                          </p:cBhvr>
                                          <p:to x="100000" y="100000"/>
                                        </p:animScale>
                                        <p:animScale>
                                          <p:cBhvr>
                                            <p:cTn id="147" dur="13">
                                              <p:stCondLst>
                                                <p:cond delay="904"/>
                                              </p:stCondLst>
                                            </p:cTn>
                                            <p:tgtEl>
                                              <p:spTgt spid="148"/>
                                            </p:tgtEl>
                                          </p:cBhvr>
                                          <p:to x="100000" y="95000"/>
                                        </p:animScale>
                                        <p:animScale>
                                          <p:cBhvr>
                                            <p:cTn id="148" dur="83" decel="50000">
                                              <p:stCondLst>
                                                <p:cond delay="917"/>
                                              </p:stCondLst>
                                            </p:cTn>
                                            <p:tgtEl>
                                              <p:spTgt spid="148"/>
                                            </p:tgtEl>
                                          </p:cBhvr>
                                          <p:to x="100000" y="100000"/>
                                        </p:animScale>
                                      </p:childTnLst>
                                    </p:cTn>
                                  </p:par>
                                </p:childTnLst>
                              </p:cTn>
                            </p:par>
                            <p:par>
                              <p:cTn id="149" fill="hold">
                                <p:stCondLst>
                                  <p:cond delay="4500"/>
                                </p:stCondLst>
                                <p:childTnLst>
                                  <p:par>
                                    <p:cTn id="150" presetID="22" presetClass="entr" presetSubtype="1" fill="hold" grpId="0" nodeType="afterEffect">
                                      <p:stCondLst>
                                        <p:cond delay="0"/>
                                      </p:stCondLst>
                                      <p:childTnLst>
                                        <p:set>
                                          <p:cBhvr>
                                            <p:cTn id="151" dur="1" fill="hold">
                                              <p:stCondLst>
                                                <p:cond delay="0"/>
                                              </p:stCondLst>
                                            </p:cTn>
                                            <p:tgtEl>
                                              <p:spTgt spid="142"/>
                                            </p:tgtEl>
                                            <p:attrNameLst>
                                              <p:attrName>style.visibility</p:attrName>
                                            </p:attrNameLst>
                                          </p:cBhvr>
                                          <p:to>
                                            <p:strVal val="visible"/>
                                          </p:to>
                                        </p:set>
                                        <p:animEffect transition="in" filter="wipe(up)">
                                          <p:cBhvr>
                                            <p:cTn id="152"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2" grpId="0" animBg="1"/>
          <p:bldP spid="123" grpId="0" animBg="1"/>
          <p:bldP spid="124" grpId="0" animBg="1"/>
          <p:bldP spid="125" grpId="0" animBg="1"/>
          <p:bldP spid="126" grpId="0" animBg="1"/>
          <p:bldP spid="142" grpId="0"/>
          <p:bldP spid="143" grpId="0"/>
          <p:bldP spid="144" grpId="0"/>
          <p:bldP spid="145" grpId="0"/>
          <p:bldP spid="146" grpId="0"/>
          <p:bldP spid="147" grpId="0"/>
          <p:bldP spid="148" grpId="0"/>
          <p:bldP spid="14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网络营销方案</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INTERNET MAKETING</a:t>
            </a:r>
            <a:endParaRPr lang="zh-CN" altLang="en-US" sz="1600" dirty="0">
              <a:solidFill>
                <a:srgbClr val="C00000"/>
              </a:solidFill>
              <a:latin typeface="微软雅黑" pitchFamily="34" charset="-122"/>
              <a:ea typeface="微软雅黑" pitchFamily="34" charset="-122"/>
            </a:endParaRPr>
          </a:p>
        </p:txBody>
      </p:sp>
      <p:grpSp>
        <p:nvGrpSpPr>
          <p:cNvPr id="34" name="组合 33"/>
          <p:cNvGrpSpPr/>
          <p:nvPr/>
        </p:nvGrpSpPr>
        <p:grpSpPr>
          <a:xfrm>
            <a:off x="2286378" y="2738460"/>
            <a:ext cx="2417762" cy="2273300"/>
            <a:chOff x="2125014" y="2603990"/>
            <a:chExt cx="2417762" cy="2273300"/>
          </a:xfrm>
        </p:grpSpPr>
        <p:sp>
          <p:nvSpPr>
            <p:cNvPr id="10" name="Freeform 7"/>
            <p:cNvSpPr>
              <a:spLocks/>
            </p:cNvSpPr>
            <p:nvPr/>
          </p:nvSpPr>
          <p:spPr bwMode="auto">
            <a:xfrm>
              <a:off x="2125014" y="2603990"/>
              <a:ext cx="2417762" cy="2273300"/>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0788" y="2787641"/>
              <a:ext cx="2064787" cy="1990431"/>
            </a:xfrm>
            <a:prstGeom prst="rect">
              <a:avLst/>
            </a:prstGeom>
          </p:spPr>
        </p:pic>
        <p:grpSp>
          <p:nvGrpSpPr>
            <p:cNvPr id="24" name="组合 23"/>
            <p:cNvGrpSpPr/>
            <p:nvPr/>
          </p:nvGrpSpPr>
          <p:grpSpPr>
            <a:xfrm>
              <a:off x="2895903" y="3437427"/>
              <a:ext cx="753080" cy="671900"/>
              <a:chOff x="3376613" y="2879725"/>
              <a:chExt cx="558800" cy="460375"/>
            </a:xfrm>
            <a:solidFill>
              <a:schemeClr val="tx1"/>
            </a:solidFill>
          </p:grpSpPr>
          <p:sp>
            <p:nvSpPr>
              <p:cNvPr id="25"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p:cNvGrpSpPr/>
          <p:nvPr/>
        </p:nvGrpSpPr>
        <p:grpSpPr>
          <a:xfrm>
            <a:off x="4310440" y="1716110"/>
            <a:ext cx="2271712" cy="2451100"/>
            <a:chOff x="4149076" y="1581640"/>
            <a:chExt cx="2271712" cy="2451100"/>
          </a:xfrm>
        </p:grpSpPr>
        <p:sp>
          <p:nvSpPr>
            <p:cNvPr id="8" name="Freeform 8"/>
            <p:cNvSpPr>
              <a:spLocks/>
            </p:cNvSpPr>
            <p:nvPr/>
          </p:nvSpPr>
          <p:spPr bwMode="auto">
            <a:xfrm>
              <a:off x="4149076" y="1581640"/>
              <a:ext cx="2271712" cy="2451100"/>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7782" y="1786282"/>
              <a:ext cx="2064787" cy="1990431"/>
            </a:xfrm>
            <a:prstGeom prst="rect">
              <a:avLst/>
            </a:prstGeom>
          </p:spPr>
        </p:pic>
        <p:sp>
          <p:nvSpPr>
            <p:cNvPr id="27" name="Freeform 12"/>
            <p:cNvSpPr>
              <a:spLocks/>
            </p:cNvSpPr>
            <p:nvPr/>
          </p:nvSpPr>
          <p:spPr bwMode="auto">
            <a:xfrm>
              <a:off x="4932066" y="2357601"/>
              <a:ext cx="715699" cy="680013"/>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5491540" y="3571897"/>
            <a:ext cx="2327275" cy="2282825"/>
            <a:chOff x="5330176" y="3437427"/>
            <a:chExt cx="2327275" cy="2282825"/>
          </a:xfrm>
        </p:grpSpPr>
        <p:sp>
          <p:nvSpPr>
            <p:cNvPr id="4" name="Freeform 9"/>
            <p:cNvSpPr>
              <a:spLocks/>
            </p:cNvSpPr>
            <p:nvPr/>
          </p:nvSpPr>
          <p:spPr bwMode="auto">
            <a:xfrm>
              <a:off x="5330176" y="3437427"/>
              <a:ext cx="2327275" cy="2282825"/>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741" y="3650249"/>
              <a:ext cx="2064787" cy="1990431"/>
            </a:xfrm>
            <a:prstGeom prst="rect">
              <a:avLst/>
            </a:prstGeom>
          </p:spPr>
        </p:pic>
        <p:grpSp>
          <p:nvGrpSpPr>
            <p:cNvPr id="28" name="组合 27"/>
            <p:cNvGrpSpPr/>
            <p:nvPr/>
          </p:nvGrpSpPr>
          <p:grpSpPr>
            <a:xfrm>
              <a:off x="6085040" y="4199958"/>
              <a:ext cx="778331" cy="670164"/>
              <a:chOff x="3379788" y="4325938"/>
              <a:chExt cx="525462" cy="452437"/>
            </a:xfrm>
            <a:solidFill>
              <a:srgbClr val="C00000"/>
            </a:solidFill>
          </p:grpSpPr>
          <p:sp>
            <p:nvSpPr>
              <p:cNvPr id="29"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7402890" y="2446360"/>
            <a:ext cx="2282825" cy="2273300"/>
            <a:chOff x="7241526" y="2311890"/>
            <a:chExt cx="2282825" cy="2273300"/>
          </a:xfrm>
        </p:grpSpPr>
        <p:sp>
          <p:nvSpPr>
            <p:cNvPr id="6" name="Freeform 10"/>
            <p:cNvSpPr>
              <a:spLocks/>
            </p:cNvSpPr>
            <p:nvPr/>
          </p:nvSpPr>
          <p:spPr bwMode="auto">
            <a:xfrm>
              <a:off x="7241526" y="2311890"/>
              <a:ext cx="2282825" cy="2273300"/>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1837" y="2505556"/>
              <a:ext cx="2064787" cy="1990431"/>
            </a:xfrm>
            <a:prstGeom prst="rect">
              <a:avLst/>
            </a:prstGeom>
          </p:spPr>
        </p:pic>
        <p:sp>
          <p:nvSpPr>
            <p:cNvPr id="33" name="Freeform 18"/>
            <p:cNvSpPr>
              <a:spLocks noEditPoints="1"/>
            </p:cNvSpPr>
            <p:nvPr/>
          </p:nvSpPr>
          <p:spPr bwMode="auto">
            <a:xfrm>
              <a:off x="8045680" y="3143607"/>
              <a:ext cx="681462" cy="597033"/>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8" name="TextBox 54"/>
          <p:cNvSpPr txBox="1"/>
          <p:nvPr/>
        </p:nvSpPr>
        <p:spPr>
          <a:xfrm>
            <a:off x="499180" y="4900706"/>
            <a:ext cx="2344788" cy="608243"/>
          </a:xfrm>
          <a:prstGeom prst="rect">
            <a:avLst/>
          </a:prstGeom>
          <a:noFill/>
        </p:spPr>
        <p:txBody>
          <a:bodyPr wrap="square" lIns="0" tIns="0" rIns="0" bIns="0" rtlCol="0">
            <a:spAutoFit/>
          </a:bodyPr>
          <a:lstStyle/>
          <a:p>
            <a:pPr algn="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39" name="TextBox 55"/>
          <p:cNvSpPr txBox="1"/>
          <p:nvPr/>
        </p:nvSpPr>
        <p:spPr>
          <a:xfrm>
            <a:off x="499180" y="4604845"/>
            <a:ext cx="2322652" cy="276999"/>
          </a:xfrm>
          <a:prstGeom prst="rect">
            <a:avLst/>
          </a:prstGeom>
          <a:noFill/>
        </p:spPr>
        <p:txBody>
          <a:bodyPr wrap="square" lIns="0" tIns="0" rIns="0" bIns="0" rtlCol="0">
            <a:spAutoFit/>
          </a:bodyPr>
          <a:lstStyle/>
          <a:p>
            <a:pPr algn="r"/>
            <a:r>
              <a:rPr lang="zh-CN" altLang="en-US" b="1" dirty="0">
                <a:latin typeface="微软雅黑" pitchFamily="34" charset="-122"/>
                <a:ea typeface="微软雅黑" pitchFamily="34" charset="-122"/>
              </a:rPr>
              <a:t>微信</a:t>
            </a:r>
            <a:r>
              <a:rPr lang="zh-CN" altLang="en-US" b="1" dirty="0" smtClean="0">
                <a:latin typeface="微软雅黑" pitchFamily="34" charset="-122"/>
                <a:ea typeface="微软雅黑" pitchFamily="34" charset="-122"/>
              </a:rPr>
              <a:t>推广</a:t>
            </a:r>
            <a:endParaRPr lang="zh-CN" altLang="en-US" b="1" dirty="0">
              <a:latin typeface="微软雅黑" pitchFamily="34" charset="-122"/>
              <a:ea typeface="微软雅黑" pitchFamily="34" charset="-122"/>
            </a:endParaRPr>
          </a:p>
        </p:txBody>
      </p:sp>
      <p:sp>
        <p:nvSpPr>
          <p:cNvPr id="40" name="TextBox 54"/>
          <p:cNvSpPr txBox="1"/>
          <p:nvPr/>
        </p:nvSpPr>
        <p:spPr>
          <a:xfrm>
            <a:off x="2396226" y="1695359"/>
            <a:ext cx="2344788" cy="608243"/>
          </a:xfrm>
          <a:prstGeom prst="rect">
            <a:avLst/>
          </a:prstGeom>
          <a:noFill/>
        </p:spPr>
        <p:txBody>
          <a:bodyPr wrap="square" lIns="0" tIns="0" rIns="0" bIns="0" rtlCol="0">
            <a:spAutoFit/>
          </a:bodyPr>
          <a:lstStyle/>
          <a:p>
            <a:pPr algn="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1" name="TextBox 55"/>
          <p:cNvSpPr txBox="1"/>
          <p:nvPr/>
        </p:nvSpPr>
        <p:spPr>
          <a:xfrm>
            <a:off x="2396226" y="1399498"/>
            <a:ext cx="2322652" cy="276999"/>
          </a:xfrm>
          <a:prstGeom prst="rect">
            <a:avLst/>
          </a:prstGeom>
          <a:noFill/>
        </p:spPr>
        <p:txBody>
          <a:bodyPr wrap="square" lIns="0" tIns="0" rIns="0" bIns="0" rtlCol="0">
            <a:spAutoFit/>
          </a:bodyPr>
          <a:lstStyle/>
          <a:p>
            <a:pPr algn="r"/>
            <a:r>
              <a:rPr lang="en-US" altLang="zh-CN" b="1" dirty="0">
                <a:latin typeface="微软雅黑" pitchFamily="34" charset="-122"/>
                <a:ea typeface="微软雅黑" pitchFamily="34" charset="-122"/>
              </a:rPr>
              <a:t>QQ</a:t>
            </a:r>
            <a:r>
              <a:rPr lang="zh-CN" altLang="en-US" b="1" dirty="0">
                <a:latin typeface="微软雅黑" pitchFamily="34" charset="-122"/>
                <a:ea typeface="微软雅黑" pitchFamily="34" charset="-122"/>
              </a:rPr>
              <a:t>空间推广</a:t>
            </a:r>
          </a:p>
        </p:txBody>
      </p:sp>
      <p:sp>
        <p:nvSpPr>
          <p:cNvPr id="42" name="TextBox 54"/>
          <p:cNvSpPr txBox="1"/>
          <p:nvPr/>
        </p:nvSpPr>
        <p:spPr>
          <a:xfrm>
            <a:off x="7340927" y="5675712"/>
            <a:ext cx="2344788" cy="646331"/>
          </a:xfrm>
          <a:prstGeom prst="rect">
            <a:avLst/>
          </a:prstGeom>
          <a:noFill/>
        </p:spPr>
        <p:txBody>
          <a:bodyPr wrap="square" lIns="0" tIns="0" rIns="0" bIns="0" rtlCol="0">
            <a:spAutoFit/>
          </a:bodyPr>
          <a:lstStyle/>
          <a:p>
            <a:pP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3" name="TextBox 55"/>
          <p:cNvSpPr txBox="1"/>
          <p:nvPr/>
        </p:nvSpPr>
        <p:spPr>
          <a:xfrm>
            <a:off x="7340927" y="5379851"/>
            <a:ext cx="2322652" cy="276999"/>
          </a:xfrm>
          <a:prstGeom prst="rect">
            <a:avLst/>
          </a:prstGeom>
          <a:noFill/>
        </p:spPr>
        <p:txBody>
          <a:bodyPr wrap="square" lIns="0" tIns="0" rIns="0" bIns="0" rtlCol="0">
            <a:spAutoFit/>
          </a:bodyPr>
          <a:lstStyle/>
          <a:p>
            <a:r>
              <a:rPr lang="zh-CN" altLang="en-US" b="1" dirty="0">
                <a:latin typeface="微软雅黑" pitchFamily="34" charset="-122"/>
                <a:ea typeface="微软雅黑" pitchFamily="34" charset="-122"/>
              </a:rPr>
              <a:t>微博推广</a:t>
            </a:r>
          </a:p>
        </p:txBody>
      </p:sp>
      <p:sp>
        <p:nvSpPr>
          <p:cNvPr id="44" name="TextBox 54"/>
          <p:cNvSpPr txBox="1"/>
          <p:nvPr/>
        </p:nvSpPr>
        <p:spPr>
          <a:xfrm>
            <a:off x="9241445" y="2367958"/>
            <a:ext cx="2344788" cy="646331"/>
          </a:xfrm>
          <a:prstGeom prst="rect">
            <a:avLst/>
          </a:prstGeom>
          <a:noFill/>
        </p:spPr>
        <p:txBody>
          <a:bodyPr wrap="square" lIns="0" tIns="0" rIns="0" bIns="0" rtlCol="0">
            <a:spAutoFit/>
          </a:bodyPr>
          <a:lstStyle/>
          <a:p>
            <a:pPr>
              <a:lnSpc>
                <a:spcPct val="150000"/>
              </a:lnSpc>
              <a:spcBef>
                <a:spcPct val="0"/>
              </a:spcBef>
            </a:pPr>
            <a:r>
              <a:rPr lang="zh-CN" altLang="en-US" sz="1400" cap="all" dirty="0">
                <a:latin typeface="微软雅黑" pitchFamily="34" charset="-122"/>
                <a:ea typeface="微软雅黑" pitchFamily="34" charset="-122"/>
              </a:rPr>
              <a:t>点击输入您想要的文字内容点击输入您想要的文字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p:txBody>
      </p:sp>
      <p:sp>
        <p:nvSpPr>
          <p:cNvPr id="45" name="TextBox 55"/>
          <p:cNvSpPr txBox="1"/>
          <p:nvPr/>
        </p:nvSpPr>
        <p:spPr>
          <a:xfrm>
            <a:off x="9241445" y="2072097"/>
            <a:ext cx="2322652" cy="276999"/>
          </a:xfrm>
          <a:prstGeom prst="rect">
            <a:avLst/>
          </a:prstGeom>
          <a:noFill/>
        </p:spPr>
        <p:txBody>
          <a:bodyPr wrap="square" lIns="0" tIns="0" rIns="0" bIns="0" rtlCol="0">
            <a:spAutoFit/>
          </a:bodyPr>
          <a:lstStyle/>
          <a:p>
            <a:r>
              <a:rPr lang="zh-CN" altLang="en-US" b="1" dirty="0">
                <a:latin typeface="微软雅黑" pitchFamily="34" charset="-122"/>
                <a:ea typeface="微软雅黑" pitchFamily="34" charset="-122"/>
              </a:rPr>
              <a:t>本地论坛推广</a:t>
            </a:r>
          </a:p>
        </p:txBody>
      </p:sp>
    </p:spTree>
    <p:extLst>
      <p:ext uri="{BB962C8B-B14F-4D97-AF65-F5344CB8AC3E}">
        <p14:creationId xmlns:p14="http://schemas.microsoft.com/office/powerpoint/2010/main" val="32317765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left)">
                                      <p:cBhvr>
                                        <p:cTn id="49" dur="500"/>
                                        <p:tgtEl>
                                          <p:spTgt spid="42"/>
                                        </p:tgtEl>
                                      </p:cBhvr>
                                    </p:animEffec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8" grpId="0"/>
      <p:bldP spid="39" grpId="0"/>
      <p:bldP spid="40"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线下推广方案</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OFFLINE PROMOTION</a:t>
            </a:r>
            <a:endParaRPr lang="zh-CN" altLang="en-US" sz="1600" dirty="0">
              <a:solidFill>
                <a:srgbClr val="C00000"/>
              </a:solidFill>
              <a:latin typeface="微软雅黑" pitchFamily="34" charset="-122"/>
              <a:ea typeface="微软雅黑" pitchFamily="34" charset="-122"/>
            </a:endParaRPr>
          </a:p>
        </p:txBody>
      </p:sp>
      <p:grpSp>
        <p:nvGrpSpPr>
          <p:cNvPr id="18" name="组合 17"/>
          <p:cNvGrpSpPr/>
          <p:nvPr/>
        </p:nvGrpSpPr>
        <p:grpSpPr>
          <a:xfrm>
            <a:off x="2275966" y="1858271"/>
            <a:ext cx="4536504" cy="3919264"/>
            <a:chOff x="2275966" y="1858271"/>
            <a:chExt cx="4536504" cy="3919264"/>
          </a:xfrm>
        </p:grpSpPr>
        <p:sp>
          <p:nvSpPr>
            <p:cNvPr id="46" name="圆角矩形 1"/>
            <p:cNvSpPr/>
            <p:nvPr/>
          </p:nvSpPr>
          <p:spPr>
            <a:xfrm>
              <a:off x="2275966" y="1858271"/>
              <a:ext cx="4536504" cy="3919264"/>
            </a:xfrm>
            <a:custGeom>
              <a:avLst/>
              <a:gdLst>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36504" h="3919264">
                  <a:moveTo>
                    <a:pt x="3865886" y="0"/>
                  </a:moveTo>
                  <a:lnTo>
                    <a:pt x="4487042" y="0"/>
                  </a:lnTo>
                  <a:cubicBezTo>
                    <a:pt x="4514359" y="0"/>
                    <a:pt x="4536504" y="22145"/>
                    <a:pt x="4536504" y="49462"/>
                  </a:cubicBezTo>
                  <a:lnTo>
                    <a:pt x="4536504" y="670618"/>
                  </a:lnTo>
                  <a:cubicBezTo>
                    <a:pt x="4536504" y="697935"/>
                    <a:pt x="4514359" y="720080"/>
                    <a:pt x="4487042" y="720080"/>
                  </a:cubicBezTo>
                  <a:lnTo>
                    <a:pt x="4097918" y="720080"/>
                  </a:lnTo>
                  <a:cubicBezTo>
                    <a:pt x="3728485" y="786990"/>
                    <a:pt x="3626180" y="1038835"/>
                    <a:pt x="3606068" y="1182801"/>
                  </a:cubicBezTo>
                  <a:lnTo>
                    <a:pt x="3606068" y="1356441"/>
                  </a:lnTo>
                  <a:cubicBezTo>
                    <a:pt x="3607244" y="1479524"/>
                    <a:pt x="3608420" y="1602607"/>
                    <a:pt x="3609595" y="1725690"/>
                  </a:cubicBezTo>
                  <a:cubicBezTo>
                    <a:pt x="3757628" y="2077855"/>
                    <a:pt x="3910674" y="2124181"/>
                    <a:pt x="4111762" y="2193410"/>
                  </a:cubicBezTo>
                  <a:lnTo>
                    <a:pt x="4487042" y="2193410"/>
                  </a:lnTo>
                  <a:cubicBezTo>
                    <a:pt x="4514359" y="2193410"/>
                    <a:pt x="4536504" y="2215555"/>
                    <a:pt x="4536504" y="2242872"/>
                  </a:cubicBezTo>
                  <a:lnTo>
                    <a:pt x="4536504" y="2864028"/>
                  </a:lnTo>
                  <a:cubicBezTo>
                    <a:pt x="4536504" y="2891345"/>
                    <a:pt x="4514359" y="2913490"/>
                    <a:pt x="4487042" y="2913490"/>
                  </a:cubicBezTo>
                  <a:lnTo>
                    <a:pt x="3865886" y="2913490"/>
                  </a:lnTo>
                  <a:cubicBezTo>
                    <a:pt x="3838569" y="2913490"/>
                    <a:pt x="3816424" y="2891345"/>
                    <a:pt x="3816424" y="2864028"/>
                  </a:cubicBezTo>
                  <a:lnTo>
                    <a:pt x="3816424" y="2499630"/>
                  </a:lnTo>
                  <a:cubicBezTo>
                    <a:pt x="3822322" y="2110692"/>
                    <a:pt x="3566227" y="1896414"/>
                    <a:pt x="3325545" y="1872208"/>
                  </a:cubicBezTo>
                  <a:lnTo>
                    <a:pt x="2879310" y="1872208"/>
                  </a:lnTo>
                  <a:cubicBezTo>
                    <a:pt x="2531323" y="2003356"/>
                    <a:pt x="2492442" y="2228681"/>
                    <a:pt x="2458256" y="2405700"/>
                  </a:cubicBezTo>
                  <a:lnTo>
                    <a:pt x="2458256" y="2711068"/>
                  </a:lnTo>
                  <a:cubicBezTo>
                    <a:pt x="2535109" y="3132774"/>
                    <a:pt x="2764526" y="3154096"/>
                    <a:pt x="2967338" y="3195262"/>
                  </a:cubicBezTo>
                  <a:lnTo>
                    <a:pt x="2964893" y="3199184"/>
                  </a:lnTo>
                  <a:lnTo>
                    <a:pt x="3445760" y="3199184"/>
                  </a:lnTo>
                  <a:cubicBezTo>
                    <a:pt x="3473077" y="3199184"/>
                    <a:pt x="3495222" y="3221329"/>
                    <a:pt x="3495222" y="3248646"/>
                  </a:cubicBezTo>
                  <a:lnTo>
                    <a:pt x="3495222" y="3869802"/>
                  </a:lnTo>
                  <a:cubicBezTo>
                    <a:pt x="3495222" y="3897119"/>
                    <a:pt x="3473077" y="3919264"/>
                    <a:pt x="3445760" y="3919264"/>
                  </a:cubicBezTo>
                  <a:lnTo>
                    <a:pt x="2824604" y="3919264"/>
                  </a:lnTo>
                  <a:cubicBezTo>
                    <a:pt x="2797287" y="3919264"/>
                    <a:pt x="2775142" y="3897119"/>
                    <a:pt x="2775142" y="3869802"/>
                  </a:cubicBezTo>
                  <a:lnTo>
                    <a:pt x="2775142" y="3495860"/>
                  </a:lnTo>
                  <a:cubicBezTo>
                    <a:pt x="2774146" y="3279619"/>
                    <a:pt x="2531761" y="3096148"/>
                    <a:pt x="2214362" y="3096344"/>
                  </a:cubicBezTo>
                  <a:lnTo>
                    <a:pt x="1518017" y="3096344"/>
                  </a:lnTo>
                  <a:cubicBezTo>
                    <a:pt x="1479717" y="3096344"/>
                    <a:pt x="1448668" y="3065295"/>
                    <a:pt x="1448668" y="3026995"/>
                  </a:cubicBezTo>
                  <a:lnTo>
                    <a:pt x="1448668" y="2508527"/>
                  </a:lnTo>
                  <a:cubicBezTo>
                    <a:pt x="1410010" y="2284169"/>
                    <a:pt x="1283234" y="2050340"/>
                    <a:pt x="953449" y="2016224"/>
                  </a:cubicBezTo>
                  <a:lnTo>
                    <a:pt x="89032" y="2016224"/>
                  </a:lnTo>
                  <a:cubicBezTo>
                    <a:pt x="39861" y="2016224"/>
                    <a:pt x="0" y="1976363"/>
                    <a:pt x="0" y="1927192"/>
                  </a:cubicBezTo>
                  <a:lnTo>
                    <a:pt x="0" y="809112"/>
                  </a:lnTo>
                  <a:cubicBezTo>
                    <a:pt x="0" y="759941"/>
                    <a:pt x="39861" y="720080"/>
                    <a:pt x="89032" y="720080"/>
                  </a:cubicBezTo>
                  <a:lnTo>
                    <a:pt x="1207112" y="720080"/>
                  </a:lnTo>
                  <a:cubicBezTo>
                    <a:pt x="1256283" y="720080"/>
                    <a:pt x="1296144" y="759941"/>
                    <a:pt x="1296144" y="809112"/>
                  </a:cubicBezTo>
                  <a:lnTo>
                    <a:pt x="1296144" y="1707636"/>
                  </a:lnTo>
                  <a:cubicBezTo>
                    <a:pt x="1370957" y="1982046"/>
                    <a:pt x="1542981" y="2062787"/>
                    <a:pt x="1704226" y="2086756"/>
                  </a:cubicBezTo>
                  <a:lnTo>
                    <a:pt x="2110101" y="2086756"/>
                  </a:lnTo>
                  <a:cubicBezTo>
                    <a:pt x="2468449" y="2037373"/>
                    <a:pt x="2584530" y="1883758"/>
                    <a:pt x="2664296" y="1664322"/>
                  </a:cubicBezTo>
                  <a:lnTo>
                    <a:pt x="2664296" y="995126"/>
                  </a:lnTo>
                  <a:cubicBezTo>
                    <a:pt x="2664296" y="959399"/>
                    <a:pt x="2693259" y="930436"/>
                    <a:pt x="2728986" y="930436"/>
                  </a:cubicBezTo>
                  <a:lnTo>
                    <a:pt x="3256610" y="930436"/>
                  </a:lnTo>
                  <a:cubicBezTo>
                    <a:pt x="3553092" y="919609"/>
                    <a:pt x="3749771" y="773757"/>
                    <a:pt x="3816424" y="464510"/>
                  </a:cubicBezTo>
                  <a:lnTo>
                    <a:pt x="3816424" y="49462"/>
                  </a:lnTo>
                  <a:cubicBezTo>
                    <a:pt x="3816424" y="22145"/>
                    <a:pt x="3838569" y="0"/>
                    <a:pt x="3865886"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379680" y="2680936"/>
              <a:ext cx="1079228" cy="1079228"/>
            </a:xfrm>
            <a:prstGeom prst="roundRect">
              <a:avLst>
                <a:gd name="adj" fmla="val 6869"/>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3795594" y="4030534"/>
              <a:ext cx="862166" cy="862166"/>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5012270" y="2870988"/>
              <a:ext cx="792088" cy="792088"/>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5109917" y="5113262"/>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1" name="圆角矩形 50"/>
            <p:cNvSpPr/>
            <p:nvPr/>
          </p:nvSpPr>
          <p:spPr>
            <a:xfrm>
              <a:off x="6142593" y="4113011"/>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6142593" y="1904437"/>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3" name="TextBox 86"/>
            <p:cNvSpPr txBox="1"/>
            <p:nvPr/>
          </p:nvSpPr>
          <p:spPr>
            <a:xfrm>
              <a:off x="2291373" y="2870988"/>
              <a:ext cx="1296144" cy="707886"/>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推广</a:t>
              </a:r>
              <a:endParaRPr lang="en-US" altLang="zh-CN" sz="2000" b="1" dirty="0" smtClean="0">
                <a:latin typeface="微软雅黑" panose="020B0503020204020204" pitchFamily="34" charset="-122"/>
                <a:ea typeface="微软雅黑" panose="020B0503020204020204" pitchFamily="34" charset="-122"/>
              </a:endParaRPr>
            </a:p>
            <a:p>
              <a:pPr algn="ctr"/>
              <a:r>
                <a:rPr lang="zh-CN" altLang="en-US" sz="2000" b="1" dirty="0" smtClean="0">
                  <a:latin typeface="微软雅黑" panose="020B0503020204020204" pitchFamily="34" charset="-122"/>
                  <a:ea typeface="微软雅黑" panose="020B0503020204020204" pitchFamily="34" charset="-122"/>
                </a:rPr>
                <a:t>方案</a:t>
              </a:r>
              <a:endParaRPr lang="zh-CN" altLang="en-US" sz="2000" b="1" dirty="0">
                <a:latin typeface="微软雅黑" panose="020B0503020204020204" pitchFamily="34" charset="-122"/>
                <a:ea typeface="微软雅黑" panose="020B0503020204020204" pitchFamily="34" charset="-122"/>
              </a:endParaRPr>
            </a:p>
          </p:txBody>
        </p:sp>
        <p:sp>
          <p:nvSpPr>
            <p:cNvPr id="54" name="Freeform 16"/>
            <p:cNvSpPr>
              <a:spLocks noEditPoints="1"/>
            </p:cNvSpPr>
            <p:nvPr/>
          </p:nvSpPr>
          <p:spPr bwMode="auto">
            <a:xfrm>
              <a:off x="5269599" y="3162114"/>
              <a:ext cx="262533" cy="209835"/>
            </a:xfrm>
            <a:custGeom>
              <a:avLst/>
              <a:gdLst>
                <a:gd name="T0" fmla="*/ 153 w 274"/>
                <a:gd name="T1" fmla="*/ 85 h 219"/>
                <a:gd name="T2" fmla="*/ 175 w 274"/>
                <a:gd name="T3" fmla="*/ 107 h 219"/>
                <a:gd name="T4" fmla="*/ 175 w 274"/>
                <a:gd name="T5" fmla="*/ 140 h 219"/>
                <a:gd name="T6" fmla="*/ 153 w 274"/>
                <a:gd name="T7" fmla="*/ 162 h 219"/>
                <a:gd name="T8" fmla="*/ 121 w 274"/>
                <a:gd name="T9" fmla="*/ 162 h 219"/>
                <a:gd name="T10" fmla="*/ 100 w 274"/>
                <a:gd name="T11" fmla="*/ 140 h 219"/>
                <a:gd name="T12" fmla="*/ 100 w 274"/>
                <a:gd name="T13" fmla="*/ 107 h 219"/>
                <a:gd name="T14" fmla="*/ 121 w 274"/>
                <a:gd name="T15" fmla="*/ 85 h 219"/>
                <a:gd name="T16" fmla="*/ 237 w 274"/>
                <a:gd name="T17" fmla="*/ 69 h 219"/>
                <a:gd name="T18" fmla="*/ 231 w 274"/>
                <a:gd name="T19" fmla="*/ 71 h 219"/>
                <a:gd name="T20" fmla="*/ 228 w 274"/>
                <a:gd name="T21" fmla="*/ 78 h 219"/>
                <a:gd name="T22" fmla="*/ 231 w 274"/>
                <a:gd name="T23" fmla="*/ 85 h 219"/>
                <a:gd name="T24" fmla="*/ 237 w 274"/>
                <a:gd name="T25" fmla="*/ 88 h 219"/>
                <a:gd name="T26" fmla="*/ 244 w 274"/>
                <a:gd name="T27" fmla="*/ 85 h 219"/>
                <a:gd name="T28" fmla="*/ 247 w 274"/>
                <a:gd name="T29" fmla="*/ 78 h 219"/>
                <a:gd name="T30" fmla="*/ 244 w 274"/>
                <a:gd name="T31" fmla="*/ 71 h 219"/>
                <a:gd name="T32" fmla="*/ 237 w 274"/>
                <a:gd name="T33" fmla="*/ 69 h 219"/>
                <a:gd name="T34" fmla="*/ 115 w 274"/>
                <a:gd name="T35" fmla="*/ 59 h 219"/>
                <a:gd name="T36" fmla="*/ 82 w 274"/>
                <a:gd name="T37" fmla="*/ 83 h 219"/>
                <a:gd name="T38" fmla="*/ 68 w 274"/>
                <a:gd name="T39" fmla="*/ 124 h 219"/>
                <a:gd name="T40" fmla="*/ 82 w 274"/>
                <a:gd name="T41" fmla="*/ 164 h 219"/>
                <a:gd name="T42" fmla="*/ 115 w 274"/>
                <a:gd name="T43" fmla="*/ 189 h 219"/>
                <a:gd name="T44" fmla="*/ 158 w 274"/>
                <a:gd name="T45" fmla="*/ 189 h 219"/>
                <a:gd name="T46" fmla="*/ 193 w 274"/>
                <a:gd name="T47" fmla="*/ 164 h 219"/>
                <a:gd name="T48" fmla="*/ 205 w 274"/>
                <a:gd name="T49" fmla="*/ 124 h 219"/>
                <a:gd name="T50" fmla="*/ 193 w 274"/>
                <a:gd name="T51" fmla="*/ 83 h 219"/>
                <a:gd name="T52" fmla="*/ 158 w 274"/>
                <a:gd name="T53" fmla="*/ 59 h 219"/>
                <a:gd name="T54" fmla="*/ 91 w 274"/>
                <a:gd name="T55" fmla="*/ 0 h 219"/>
                <a:gd name="T56" fmla="*/ 188 w 274"/>
                <a:gd name="T57" fmla="*/ 0 h 219"/>
                <a:gd name="T58" fmla="*/ 193 w 274"/>
                <a:gd name="T59" fmla="*/ 5 h 219"/>
                <a:gd name="T60" fmla="*/ 203 w 274"/>
                <a:gd name="T61" fmla="*/ 33 h 219"/>
                <a:gd name="T62" fmla="*/ 208 w 274"/>
                <a:gd name="T63" fmla="*/ 38 h 219"/>
                <a:gd name="T64" fmla="*/ 214 w 274"/>
                <a:gd name="T65" fmla="*/ 41 h 219"/>
                <a:gd name="T66" fmla="*/ 261 w 274"/>
                <a:gd name="T67" fmla="*/ 45 h 219"/>
                <a:gd name="T68" fmla="*/ 274 w 274"/>
                <a:gd name="T69" fmla="*/ 69 h 219"/>
                <a:gd name="T70" fmla="*/ 270 w 274"/>
                <a:gd name="T71" fmla="*/ 207 h 219"/>
                <a:gd name="T72" fmla="*/ 247 w 274"/>
                <a:gd name="T73" fmla="*/ 219 h 219"/>
                <a:gd name="T74" fmla="*/ 13 w 274"/>
                <a:gd name="T75" fmla="*/ 217 h 219"/>
                <a:gd name="T76" fmla="*/ 0 w 274"/>
                <a:gd name="T77" fmla="*/ 193 h 219"/>
                <a:gd name="T78" fmla="*/ 3 w 274"/>
                <a:gd name="T79" fmla="*/ 55 h 219"/>
                <a:gd name="T80" fmla="*/ 27 w 274"/>
                <a:gd name="T81" fmla="*/ 41 h 219"/>
                <a:gd name="T82" fmla="*/ 64 w 274"/>
                <a:gd name="T83" fmla="*/ 41 h 219"/>
                <a:gd name="T84" fmla="*/ 69 w 274"/>
                <a:gd name="T85" fmla="*/ 36 h 219"/>
                <a:gd name="T86" fmla="*/ 79 w 274"/>
                <a:gd name="T87" fmla="*/ 8 h 219"/>
                <a:gd name="T88" fmla="*/ 84 w 274"/>
                <a:gd name="T89" fmla="*/ 3 h 219"/>
                <a:gd name="T90" fmla="*/ 91 w 274"/>
                <a:gd name="T9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32"/>
            <p:cNvSpPr>
              <a:spLocks noEditPoints="1"/>
            </p:cNvSpPr>
            <p:nvPr/>
          </p:nvSpPr>
          <p:spPr bwMode="auto">
            <a:xfrm>
              <a:off x="6337926" y="4308344"/>
              <a:ext cx="221333" cy="221333"/>
            </a:xfrm>
            <a:custGeom>
              <a:avLst/>
              <a:gdLst>
                <a:gd name="T0" fmla="*/ 99 w 231"/>
                <a:gd name="T1" fmla="*/ 68 h 231"/>
                <a:gd name="T2" fmla="*/ 75 w 231"/>
                <a:gd name="T3" fmla="*/ 85 h 231"/>
                <a:gd name="T4" fmla="*/ 65 w 231"/>
                <a:gd name="T5" fmla="*/ 115 h 231"/>
                <a:gd name="T6" fmla="*/ 75 w 231"/>
                <a:gd name="T7" fmla="*/ 144 h 231"/>
                <a:gd name="T8" fmla="*/ 99 w 231"/>
                <a:gd name="T9" fmla="*/ 163 h 231"/>
                <a:gd name="T10" fmla="*/ 131 w 231"/>
                <a:gd name="T11" fmla="*/ 163 h 231"/>
                <a:gd name="T12" fmla="*/ 155 w 231"/>
                <a:gd name="T13" fmla="*/ 144 h 231"/>
                <a:gd name="T14" fmla="*/ 166 w 231"/>
                <a:gd name="T15" fmla="*/ 115 h 231"/>
                <a:gd name="T16" fmla="*/ 155 w 231"/>
                <a:gd name="T17" fmla="*/ 85 h 231"/>
                <a:gd name="T18" fmla="*/ 131 w 231"/>
                <a:gd name="T19" fmla="*/ 68 h 231"/>
                <a:gd name="T20" fmla="*/ 79 w 231"/>
                <a:gd name="T21" fmla="*/ 0 h 231"/>
                <a:gd name="T22" fmla="*/ 102 w 231"/>
                <a:gd name="T23" fmla="*/ 19 h 231"/>
                <a:gd name="T24" fmla="*/ 130 w 231"/>
                <a:gd name="T25" fmla="*/ 19 h 231"/>
                <a:gd name="T26" fmla="*/ 152 w 231"/>
                <a:gd name="T27" fmla="*/ 0 h 231"/>
                <a:gd name="T28" fmla="*/ 173 w 231"/>
                <a:gd name="T29" fmla="*/ 23 h 231"/>
                <a:gd name="T30" fmla="*/ 185 w 231"/>
                <a:gd name="T31" fmla="*/ 46 h 231"/>
                <a:gd name="T32" fmla="*/ 208 w 231"/>
                <a:gd name="T33" fmla="*/ 59 h 231"/>
                <a:gd name="T34" fmla="*/ 231 w 231"/>
                <a:gd name="T35" fmla="*/ 82 h 231"/>
                <a:gd name="T36" fmla="*/ 212 w 231"/>
                <a:gd name="T37" fmla="*/ 102 h 231"/>
                <a:gd name="T38" fmla="*/ 212 w 231"/>
                <a:gd name="T39" fmla="*/ 129 h 231"/>
                <a:gd name="T40" fmla="*/ 231 w 231"/>
                <a:gd name="T41" fmla="*/ 149 h 231"/>
                <a:gd name="T42" fmla="*/ 208 w 231"/>
                <a:gd name="T43" fmla="*/ 171 h 231"/>
                <a:gd name="T44" fmla="*/ 185 w 231"/>
                <a:gd name="T45" fmla="*/ 184 h 231"/>
                <a:gd name="T46" fmla="*/ 173 w 231"/>
                <a:gd name="T47" fmla="*/ 206 h 231"/>
                <a:gd name="T48" fmla="*/ 152 w 231"/>
                <a:gd name="T49" fmla="*/ 231 h 231"/>
                <a:gd name="T50" fmla="*/ 130 w 231"/>
                <a:gd name="T51" fmla="*/ 212 h 231"/>
                <a:gd name="T52" fmla="*/ 102 w 231"/>
                <a:gd name="T53" fmla="*/ 212 h 231"/>
                <a:gd name="T54" fmla="*/ 79 w 231"/>
                <a:gd name="T55" fmla="*/ 231 h 231"/>
                <a:gd name="T56" fmla="*/ 57 w 231"/>
                <a:gd name="T57" fmla="*/ 206 h 231"/>
                <a:gd name="T58" fmla="*/ 47 w 231"/>
                <a:gd name="T59" fmla="*/ 184 h 231"/>
                <a:gd name="T60" fmla="*/ 24 w 231"/>
                <a:gd name="T61" fmla="*/ 172 h 231"/>
                <a:gd name="T62" fmla="*/ 0 w 231"/>
                <a:gd name="T63" fmla="*/ 152 h 231"/>
                <a:gd name="T64" fmla="*/ 19 w 231"/>
                <a:gd name="T65" fmla="*/ 129 h 231"/>
                <a:gd name="T66" fmla="*/ 19 w 231"/>
                <a:gd name="T67" fmla="*/ 102 h 231"/>
                <a:gd name="T68" fmla="*/ 0 w 231"/>
                <a:gd name="T69" fmla="*/ 82 h 231"/>
                <a:gd name="T70" fmla="*/ 24 w 231"/>
                <a:gd name="T71" fmla="*/ 59 h 231"/>
                <a:gd name="T72" fmla="*/ 47 w 231"/>
                <a:gd name="T73" fmla="*/ 46 h 231"/>
                <a:gd name="T74" fmla="*/ 57 w 231"/>
                <a:gd name="T75" fmla="*/ 23 h 231"/>
                <a:gd name="T76" fmla="*/ 79 w 231"/>
                <a:gd name="T77"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1" h="231">
                  <a:moveTo>
                    <a:pt x="116" y="65"/>
                  </a:moveTo>
                  <a:lnTo>
                    <a:pt x="99" y="68"/>
                  </a:lnTo>
                  <a:lnTo>
                    <a:pt x="85" y="74"/>
                  </a:lnTo>
                  <a:lnTo>
                    <a:pt x="75" y="85"/>
                  </a:lnTo>
                  <a:lnTo>
                    <a:pt x="68" y="99"/>
                  </a:lnTo>
                  <a:lnTo>
                    <a:pt x="65" y="115"/>
                  </a:lnTo>
                  <a:lnTo>
                    <a:pt x="68" y="131"/>
                  </a:lnTo>
                  <a:lnTo>
                    <a:pt x="75" y="144"/>
                  </a:lnTo>
                  <a:lnTo>
                    <a:pt x="85" y="155"/>
                  </a:lnTo>
                  <a:lnTo>
                    <a:pt x="99" y="163"/>
                  </a:lnTo>
                  <a:lnTo>
                    <a:pt x="116" y="166"/>
                  </a:lnTo>
                  <a:lnTo>
                    <a:pt x="131" y="163"/>
                  </a:lnTo>
                  <a:lnTo>
                    <a:pt x="145" y="155"/>
                  </a:lnTo>
                  <a:lnTo>
                    <a:pt x="155" y="144"/>
                  </a:lnTo>
                  <a:lnTo>
                    <a:pt x="163" y="131"/>
                  </a:lnTo>
                  <a:lnTo>
                    <a:pt x="166" y="115"/>
                  </a:lnTo>
                  <a:lnTo>
                    <a:pt x="163" y="99"/>
                  </a:lnTo>
                  <a:lnTo>
                    <a:pt x="155" y="85"/>
                  </a:lnTo>
                  <a:lnTo>
                    <a:pt x="145" y="74"/>
                  </a:lnTo>
                  <a:lnTo>
                    <a:pt x="131" y="68"/>
                  </a:lnTo>
                  <a:lnTo>
                    <a:pt x="116" y="65"/>
                  </a:lnTo>
                  <a:close/>
                  <a:moveTo>
                    <a:pt x="79" y="0"/>
                  </a:moveTo>
                  <a:lnTo>
                    <a:pt x="89" y="11"/>
                  </a:lnTo>
                  <a:lnTo>
                    <a:pt x="102" y="19"/>
                  </a:lnTo>
                  <a:lnTo>
                    <a:pt x="116" y="22"/>
                  </a:lnTo>
                  <a:lnTo>
                    <a:pt x="130" y="19"/>
                  </a:lnTo>
                  <a:lnTo>
                    <a:pt x="143" y="11"/>
                  </a:lnTo>
                  <a:lnTo>
                    <a:pt x="152" y="0"/>
                  </a:lnTo>
                  <a:lnTo>
                    <a:pt x="175" y="9"/>
                  </a:lnTo>
                  <a:lnTo>
                    <a:pt x="173" y="23"/>
                  </a:lnTo>
                  <a:lnTo>
                    <a:pt x="176" y="36"/>
                  </a:lnTo>
                  <a:lnTo>
                    <a:pt x="185" y="46"/>
                  </a:lnTo>
                  <a:lnTo>
                    <a:pt x="195" y="55"/>
                  </a:lnTo>
                  <a:lnTo>
                    <a:pt x="208" y="59"/>
                  </a:lnTo>
                  <a:lnTo>
                    <a:pt x="222" y="59"/>
                  </a:lnTo>
                  <a:lnTo>
                    <a:pt x="231" y="82"/>
                  </a:lnTo>
                  <a:lnTo>
                    <a:pt x="219" y="90"/>
                  </a:lnTo>
                  <a:lnTo>
                    <a:pt x="212" y="102"/>
                  </a:lnTo>
                  <a:lnTo>
                    <a:pt x="209" y="115"/>
                  </a:lnTo>
                  <a:lnTo>
                    <a:pt x="212" y="129"/>
                  </a:lnTo>
                  <a:lnTo>
                    <a:pt x="219" y="139"/>
                  </a:lnTo>
                  <a:lnTo>
                    <a:pt x="231" y="149"/>
                  </a:lnTo>
                  <a:lnTo>
                    <a:pt x="222" y="172"/>
                  </a:lnTo>
                  <a:lnTo>
                    <a:pt x="208" y="171"/>
                  </a:lnTo>
                  <a:lnTo>
                    <a:pt x="195" y="175"/>
                  </a:lnTo>
                  <a:lnTo>
                    <a:pt x="185" y="184"/>
                  </a:lnTo>
                  <a:lnTo>
                    <a:pt x="176" y="195"/>
                  </a:lnTo>
                  <a:lnTo>
                    <a:pt x="173" y="206"/>
                  </a:lnTo>
                  <a:lnTo>
                    <a:pt x="175" y="220"/>
                  </a:lnTo>
                  <a:lnTo>
                    <a:pt x="152" y="231"/>
                  </a:lnTo>
                  <a:lnTo>
                    <a:pt x="143" y="219"/>
                  </a:lnTo>
                  <a:lnTo>
                    <a:pt x="130" y="212"/>
                  </a:lnTo>
                  <a:lnTo>
                    <a:pt x="116" y="208"/>
                  </a:lnTo>
                  <a:lnTo>
                    <a:pt x="102" y="212"/>
                  </a:lnTo>
                  <a:lnTo>
                    <a:pt x="89" y="219"/>
                  </a:lnTo>
                  <a:lnTo>
                    <a:pt x="79" y="231"/>
                  </a:lnTo>
                  <a:lnTo>
                    <a:pt x="56" y="220"/>
                  </a:lnTo>
                  <a:lnTo>
                    <a:pt x="57" y="206"/>
                  </a:lnTo>
                  <a:lnTo>
                    <a:pt x="55" y="195"/>
                  </a:lnTo>
                  <a:lnTo>
                    <a:pt x="47" y="184"/>
                  </a:lnTo>
                  <a:lnTo>
                    <a:pt x="36" y="176"/>
                  </a:lnTo>
                  <a:lnTo>
                    <a:pt x="24" y="172"/>
                  </a:lnTo>
                  <a:lnTo>
                    <a:pt x="10" y="175"/>
                  </a:lnTo>
                  <a:lnTo>
                    <a:pt x="0" y="152"/>
                  </a:lnTo>
                  <a:lnTo>
                    <a:pt x="11" y="141"/>
                  </a:lnTo>
                  <a:lnTo>
                    <a:pt x="19" y="129"/>
                  </a:lnTo>
                  <a:lnTo>
                    <a:pt x="22" y="115"/>
                  </a:lnTo>
                  <a:lnTo>
                    <a:pt x="19" y="102"/>
                  </a:lnTo>
                  <a:lnTo>
                    <a:pt x="11" y="90"/>
                  </a:lnTo>
                  <a:lnTo>
                    <a:pt x="0" y="82"/>
                  </a:lnTo>
                  <a:lnTo>
                    <a:pt x="10" y="59"/>
                  </a:lnTo>
                  <a:lnTo>
                    <a:pt x="24" y="59"/>
                  </a:lnTo>
                  <a:lnTo>
                    <a:pt x="36" y="55"/>
                  </a:lnTo>
                  <a:lnTo>
                    <a:pt x="47" y="46"/>
                  </a:lnTo>
                  <a:lnTo>
                    <a:pt x="55" y="36"/>
                  </a:lnTo>
                  <a:lnTo>
                    <a:pt x="57" y="23"/>
                  </a:lnTo>
                  <a:lnTo>
                    <a:pt x="56" y="9"/>
                  </a:lnTo>
                  <a:lnTo>
                    <a:pt x="7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43"/>
            <p:cNvSpPr>
              <a:spLocks noEditPoints="1"/>
            </p:cNvSpPr>
            <p:nvPr/>
          </p:nvSpPr>
          <p:spPr bwMode="auto">
            <a:xfrm>
              <a:off x="4061549" y="4296489"/>
              <a:ext cx="330256" cy="330256"/>
            </a:xfrm>
            <a:custGeom>
              <a:avLst/>
              <a:gdLst>
                <a:gd name="T0" fmla="*/ 179 w 252"/>
                <a:gd name="T1" fmla="*/ 184 h 252"/>
                <a:gd name="T2" fmla="*/ 184 w 252"/>
                <a:gd name="T3" fmla="*/ 201 h 252"/>
                <a:gd name="T4" fmla="*/ 180 w 252"/>
                <a:gd name="T5" fmla="*/ 240 h 252"/>
                <a:gd name="T6" fmla="*/ 126 w 252"/>
                <a:gd name="T7" fmla="*/ 252 h 252"/>
                <a:gd name="T8" fmla="*/ 117 w 252"/>
                <a:gd name="T9" fmla="*/ 221 h 252"/>
                <a:gd name="T10" fmla="*/ 175 w 252"/>
                <a:gd name="T11" fmla="*/ 182 h 252"/>
                <a:gd name="T12" fmla="*/ 236 w 252"/>
                <a:gd name="T13" fmla="*/ 188 h 252"/>
                <a:gd name="T14" fmla="*/ 201 w 252"/>
                <a:gd name="T15" fmla="*/ 228 h 252"/>
                <a:gd name="T16" fmla="*/ 201 w 252"/>
                <a:gd name="T17" fmla="*/ 186 h 252"/>
                <a:gd name="T18" fmla="*/ 212 w 252"/>
                <a:gd name="T19" fmla="*/ 179 h 252"/>
                <a:gd name="T20" fmla="*/ 217 w 252"/>
                <a:gd name="T21" fmla="*/ 169 h 252"/>
                <a:gd name="T22" fmla="*/ 75 w 252"/>
                <a:gd name="T23" fmla="*/ 133 h 252"/>
                <a:gd name="T24" fmla="*/ 130 w 252"/>
                <a:gd name="T25" fmla="*/ 160 h 252"/>
                <a:gd name="T26" fmla="*/ 129 w 252"/>
                <a:gd name="T27" fmla="*/ 187 h 252"/>
                <a:gd name="T28" fmla="*/ 77 w 252"/>
                <a:gd name="T29" fmla="*/ 242 h 252"/>
                <a:gd name="T30" fmla="*/ 35 w 252"/>
                <a:gd name="T31" fmla="*/ 212 h 252"/>
                <a:gd name="T32" fmla="*/ 45 w 252"/>
                <a:gd name="T33" fmla="*/ 160 h 252"/>
                <a:gd name="T34" fmla="*/ 61 w 252"/>
                <a:gd name="T35" fmla="*/ 137 h 252"/>
                <a:gd name="T36" fmla="*/ 71 w 252"/>
                <a:gd name="T37" fmla="*/ 136 h 252"/>
                <a:gd name="T38" fmla="*/ 111 w 252"/>
                <a:gd name="T39" fmla="*/ 71 h 252"/>
                <a:gd name="T40" fmla="*/ 121 w 252"/>
                <a:gd name="T41" fmla="*/ 76 h 252"/>
                <a:gd name="T42" fmla="*/ 133 w 252"/>
                <a:gd name="T43" fmla="*/ 76 h 252"/>
                <a:gd name="T44" fmla="*/ 159 w 252"/>
                <a:gd name="T45" fmla="*/ 105 h 252"/>
                <a:gd name="T46" fmla="*/ 170 w 252"/>
                <a:gd name="T47" fmla="*/ 145 h 252"/>
                <a:gd name="T48" fmla="*/ 139 w 252"/>
                <a:gd name="T49" fmla="*/ 142 h 252"/>
                <a:gd name="T50" fmla="*/ 87 w 252"/>
                <a:gd name="T51" fmla="*/ 118 h 252"/>
                <a:gd name="T52" fmla="*/ 88 w 252"/>
                <a:gd name="T53" fmla="*/ 110 h 252"/>
                <a:gd name="T54" fmla="*/ 87 w 252"/>
                <a:gd name="T55" fmla="*/ 100 h 252"/>
                <a:gd name="T56" fmla="*/ 111 w 252"/>
                <a:gd name="T57" fmla="*/ 71 h 252"/>
                <a:gd name="T58" fmla="*/ 37 w 252"/>
                <a:gd name="T59" fmla="*/ 100 h 252"/>
                <a:gd name="T60" fmla="*/ 35 w 252"/>
                <a:gd name="T61" fmla="*/ 110 h 252"/>
                <a:gd name="T62" fmla="*/ 37 w 252"/>
                <a:gd name="T63" fmla="*/ 122 h 252"/>
                <a:gd name="T64" fmla="*/ 27 w 252"/>
                <a:gd name="T65" fmla="*/ 158 h 252"/>
                <a:gd name="T66" fmla="*/ 8 w 252"/>
                <a:gd name="T67" fmla="*/ 170 h 252"/>
                <a:gd name="T68" fmla="*/ 0 w 252"/>
                <a:gd name="T69" fmla="*/ 126 h 252"/>
                <a:gd name="T70" fmla="*/ 13 w 252"/>
                <a:gd name="T71" fmla="*/ 68 h 252"/>
                <a:gd name="T72" fmla="*/ 228 w 252"/>
                <a:gd name="T73" fmla="*/ 52 h 252"/>
                <a:gd name="T74" fmla="*/ 250 w 252"/>
                <a:gd name="T75" fmla="*/ 99 h 252"/>
                <a:gd name="T76" fmla="*/ 252 w 252"/>
                <a:gd name="T77" fmla="*/ 135 h 252"/>
                <a:gd name="T78" fmla="*/ 217 w 252"/>
                <a:gd name="T79" fmla="*/ 150 h 252"/>
                <a:gd name="T80" fmla="*/ 201 w 252"/>
                <a:gd name="T81" fmla="*/ 136 h 252"/>
                <a:gd name="T82" fmla="*/ 181 w 252"/>
                <a:gd name="T83" fmla="*/ 108 h 252"/>
                <a:gd name="T84" fmla="*/ 150 w 252"/>
                <a:gd name="T85" fmla="*/ 61 h 252"/>
                <a:gd name="T86" fmla="*/ 154 w 252"/>
                <a:gd name="T87" fmla="*/ 49 h 252"/>
                <a:gd name="T88" fmla="*/ 181 w 252"/>
                <a:gd name="T89" fmla="*/ 38 h 252"/>
                <a:gd name="T90" fmla="*/ 60 w 252"/>
                <a:gd name="T91" fmla="*/ 19 h 252"/>
                <a:gd name="T92" fmla="*/ 101 w 252"/>
                <a:gd name="T93" fmla="*/ 40 h 252"/>
                <a:gd name="T94" fmla="*/ 100 w 252"/>
                <a:gd name="T95" fmla="*/ 49 h 252"/>
                <a:gd name="T96" fmla="*/ 84 w 252"/>
                <a:gd name="T97" fmla="*/ 70 h 252"/>
                <a:gd name="T98" fmla="*/ 65 w 252"/>
                <a:gd name="T99" fmla="*/ 84 h 252"/>
                <a:gd name="T100" fmla="*/ 55 w 252"/>
                <a:gd name="T101" fmla="*/ 84 h 252"/>
                <a:gd name="T102" fmla="*/ 36 w 252"/>
                <a:gd name="T103" fmla="*/ 70 h 252"/>
                <a:gd name="T104" fmla="*/ 41 w 252"/>
                <a:gd name="T105" fmla="*/ 33 h 252"/>
                <a:gd name="T106" fmla="*/ 126 w 252"/>
                <a:gd name="T107" fmla="*/ 0 h 252"/>
                <a:gd name="T108" fmla="*/ 170 w 252"/>
                <a:gd name="T109" fmla="*/ 7 h 252"/>
                <a:gd name="T110" fmla="*/ 167 w 252"/>
                <a:gd name="T111" fmla="*/ 21 h 252"/>
                <a:gd name="T112" fmla="*/ 140 w 252"/>
                <a:gd name="T113" fmla="*/ 26 h 252"/>
                <a:gd name="T114" fmla="*/ 126 w 252"/>
                <a:gd name="T115" fmla="*/ 22 h 252"/>
                <a:gd name="T116" fmla="*/ 117 w 252"/>
                <a:gd name="T117" fmla="*/ 24 h 252"/>
                <a:gd name="T118" fmla="*/ 82 w 252"/>
                <a:gd name="T119" fmla="*/ 7 h 252"/>
                <a:gd name="T120" fmla="*/ 126 w 252"/>
                <a:gd name="T1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52">
                  <a:moveTo>
                    <a:pt x="175" y="182"/>
                  </a:moveTo>
                  <a:lnTo>
                    <a:pt x="179" y="184"/>
                  </a:lnTo>
                  <a:lnTo>
                    <a:pt x="184" y="187"/>
                  </a:lnTo>
                  <a:lnTo>
                    <a:pt x="184" y="201"/>
                  </a:lnTo>
                  <a:lnTo>
                    <a:pt x="182" y="221"/>
                  </a:lnTo>
                  <a:lnTo>
                    <a:pt x="180" y="240"/>
                  </a:lnTo>
                  <a:lnTo>
                    <a:pt x="154" y="249"/>
                  </a:lnTo>
                  <a:lnTo>
                    <a:pt x="126" y="252"/>
                  </a:lnTo>
                  <a:lnTo>
                    <a:pt x="96" y="248"/>
                  </a:lnTo>
                  <a:lnTo>
                    <a:pt x="117" y="221"/>
                  </a:lnTo>
                  <a:lnTo>
                    <a:pt x="144" y="200"/>
                  </a:lnTo>
                  <a:lnTo>
                    <a:pt x="175" y="182"/>
                  </a:lnTo>
                  <a:close/>
                  <a:moveTo>
                    <a:pt x="247" y="164"/>
                  </a:moveTo>
                  <a:lnTo>
                    <a:pt x="236" y="188"/>
                  </a:lnTo>
                  <a:lnTo>
                    <a:pt x="221" y="210"/>
                  </a:lnTo>
                  <a:lnTo>
                    <a:pt x="201" y="228"/>
                  </a:lnTo>
                  <a:lnTo>
                    <a:pt x="203" y="201"/>
                  </a:lnTo>
                  <a:lnTo>
                    <a:pt x="201" y="186"/>
                  </a:lnTo>
                  <a:lnTo>
                    <a:pt x="207" y="183"/>
                  </a:lnTo>
                  <a:lnTo>
                    <a:pt x="212" y="179"/>
                  </a:lnTo>
                  <a:lnTo>
                    <a:pt x="214" y="174"/>
                  </a:lnTo>
                  <a:lnTo>
                    <a:pt x="217" y="169"/>
                  </a:lnTo>
                  <a:lnTo>
                    <a:pt x="247" y="164"/>
                  </a:lnTo>
                  <a:close/>
                  <a:moveTo>
                    <a:pt x="75" y="133"/>
                  </a:moveTo>
                  <a:lnTo>
                    <a:pt x="102" y="149"/>
                  </a:lnTo>
                  <a:lnTo>
                    <a:pt x="130" y="160"/>
                  </a:lnTo>
                  <a:lnTo>
                    <a:pt x="161" y="168"/>
                  </a:lnTo>
                  <a:lnTo>
                    <a:pt x="129" y="187"/>
                  </a:lnTo>
                  <a:lnTo>
                    <a:pt x="101" y="212"/>
                  </a:lnTo>
                  <a:lnTo>
                    <a:pt x="77" y="242"/>
                  </a:lnTo>
                  <a:lnTo>
                    <a:pt x="54" y="229"/>
                  </a:lnTo>
                  <a:lnTo>
                    <a:pt x="35" y="212"/>
                  </a:lnTo>
                  <a:lnTo>
                    <a:pt x="38" y="186"/>
                  </a:lnTo>
                  <a:lnTo>
                    <a:pt x="45" y="160"/>
                  </a:lnTo>
                  <a:lnTo>
                    <a:pt x="56" y="137"/>
                  </a:lnTo>
                  <a:lnTo>
                    <a:pt x="61" y="137"/>
                  </a:lnTo>
                  <a:lnTo>
                    <a:pt x="66" y="137"/>
                  </a:lnTo>
                  <a:lnTo>
                    <a:pt x="71" y="136"/>
                  </a:lnTo>
                  <a:lnTo>
                    <a:pt x="75" y="133"/>
                  </a:lnTo>
                  <a:close/>
                  <a:moveTo>
                    <a:pt x="111" y="71"/>
                  </a:moveTo>
                  <a:lnTo>
                    <a:pt x="116" y="73"/>
                  </a:lnTo>
                  <a:lnTo>
                    <a:pt x="121" y="76"/>
                  </a:lnTo>
                  <a:lnTo>
                    <a:pt x="126" y="76"/>
                  </a:lnTo>
                  <a:lnTo>
                    <a:pt x="133" y="76"/>
                  </a:lnTo>
                  <a:lnTo>
                    <a:pt x="138" y="75"/>
                  </a:lnTo>
                  <a:lnTo>
                    <a:pt x="159" y="105"/>
                  </a:lnTo>
                  <a:lnTo>
                    <a:pt x="175" y="140"/>
                  </a:lnTo>
                  <a:lnTo>
                    <a:pt x="170" y="145"/>
                  </a:lnTo>
                  <a:lnTo>
                    <a:pt x="167" y="149"/>
                  </a:lnTo>
                  <a:lnTo>
                    <a:pt x="139" y="142"/>
                  </a:lnTo>
                  <a:lnTo>
                    <a:pt x="112" y="132"/>
                  </a:lnTo>
                  <a:lnTo>
                    <a:pt x="87" y="118"/>
                  </a:lnTo>
                  <a:lnTo>
                    <a:pt x="88" y="114"/>
                  </a:lnTo>
                  <a:lnTo>
                    <a:pt x="88" y="110"/>
                  </a:lnTo>
                  <a:lnTo>
                    <a:pt x="88" y="105"/>
                  </a:lnTo>
                  <a:lnTo>
                    <a:pt x="87" y="100"/>
                  </a:lnTo>
                  <a:lnTo>
                    <a:pt x="84" y="96"/>
                  </a:lnTo>
                  <a:lnTo>
                    <a:pt x="111" y="71"/>
                  </a:lnTo>
                  <a:close/>
                  <a:moveTo>
                    <a:pt x="13" y="68"/>
                  </a:moveTo>
                  <a:lnTo>
                    <a:pt x="37" y="100"/>
                  </a:lnTo>
                  <a:lnTo>
                    <a:pt x="35" y="105"/>
                  </a:lnTo>
                  <a:lnTo>
                    <a:pt x="35" y="110"/>
                  </a:lnTo>
                  <a:lnTo>
                    <a:pt x="36" y="117"/>
                  </a:lnTo>
                  <a:lnTo>
                    <a:pt x="37" y="122"/>
                  </a:lnTo>
                  <a:lnTo>
                    <a:pt x="40" y="127"/>
                  </a:lnTo>
                  <a:lnTo>
                    <a:pt x="27" y="158"/>
                  </a:lnTo>
                  <a:lnTo>
                    <a:pt x="18" y="191"/>
                  </a:lnTo>
                  <a:lnTo>
                    <a:pt x="8" y="170"/>
                  </a:lnTo>
                  <a:lnTo>
                    <a:pt x="3" y="149"/>
                  </a:lnTo>
                  <a:lnTo>
                    <a:pt x="0" y="126"/>
                  </a:lnTo>
                  <a:lnTo>
                    <a:pt x="4" y="96"/>
                  </a:lnTo>
                  <a:lnTo>
                    <a:pt x="13" y="68"/>
                  </a:lnTo>
                  <a:close/>
                  <a:moveTo>
                    <a:pt x="212" y="31"/>
                  </a:moveTo>
                  <a:lnTo>
                    <a:pt x="228" y="52"/>
                  </a:lnTo>
                  <a:lnTo>
                    <a:pt x="242" y="73"/>
                  </a:lnTo>
                  <a:lnTo>
                    <a:pt x="250" y="99"/>
                  </a:lnTo>
                  <a:lnTo>
                    <a:pt x="252" y="126"/>
                  </a:lnTo>
                  <a:lnTo>
                    <a:pt x="252" y="135"/>
                  </a:lnTo>
                  <a:lnTo>
                    <a:pt x="251" y="144"/>
                  </a:lnTo>
                  <a:lnTo>
                    <a:pt x="217" y="150"/>
                  </a:lnTo>
                  <a:lnTo>
                    <a:pt x="210" y="142"/>
                  </a:lnTo>
                  <a:lnTo>
                    <a:pt x="201" y="136"/>
                  </a:lnTo>
                  <a:lnTo>
                    <a:pt x="191" y="133"/>
                  </a:lnTo>
                  <a:lnTo>
                    <a:pt x="181" y="108"/>
                  </a:lnTo>
                  <a:lnTo>
                    <a:pt x="167" y="84"/>
                  </a:lnTo>
                  <a:lnTo>
                    <a:pt x="150" y="61"/>
                  </a:lnTo>
                  <a:lnTo>
                    <a:pt x="153" y="56"/>
                  </a:lnTo>
                  <a:lnTo>
                    <a:pt x="154" y="49"/>
                  </a:lnTo>
                  <a:lnTo>
                    <a:pt x="153" y="47"/>
                  </a:lnTo>
                  <a:lnTo>
                    <a:pt x="181" y="38"/>
                  </a:lnTo>
                  <a:lnTo>
                    <a:pt x="212" y="31"/>
                  </a:lnTo>
                  <a:close/>
                  <a:moveTo>
                    <a:pt x="60" y="19"/>
                  </a:moveTo>
                  <a:lnTo>
                    <a:pt x="82" y="29"/>
                  </a:lnTo>
                  <a:lnTo>
                    <a:pt x="101" y="40"/>
                  </a:lnTo>
                  <a:lnTo>
                    <a:pt x="101" y="45"/>
                  </a:lnTo>
                  <a:lnTo>
                    <a:pt x="100" y="49"/>
                  </a:lnTo>
                  <a:lnTo>
                    <a:pt x="101" y="56"/>
                  </a:lnTo>
                  <a:lnTo>
                    <a:pt x="84" y="70"/>
                  </a:lnTo>
                  <a:lnTo>
                    <a:pt x="69" y="85"/>
                  </a:lnTo>
                  <a:lnTo>
                    <a:pt x="65" y="84"/>
                  </a:lnTo>
                  <a:lnTo>
                    <a:pt x="61" y="84"/>
                  </a:lnTo>
                  <a:lnTo>
                    <a:pt x="55" y="84"/>
                  </a:lnTo>
                  <a:lnTo>
                    <a:pt x="50" y="86"/>
                  </a:lnTo>
                  <a:lnTo>
                    <a:pt x="36" y="70"/>
                  </a:lnTo>
                  <a:lnTo>
                    <a:pt x="24" y="51"/>
                  </a:lnTo>
                  <a:lnTo>
                    <a:pt x="41" y="33"/>
                  </a:lnTo>
                  <a:lnTo>
                    <a:pt x="60" y="19"/>
                  </a:lnTo>
                  <a:close/>
                  <a:moveTo>
                    <a:pt x="126" y="0"/>
                  </a:moveTo>
                  <a:lnTo>
                    <a:pt x="149" y="1"/>
                  </a:lnTo>
                  <a:lnTo>
                    <a:pt x="170" y="7"/>
                  </a:lnTo>
                  <a:lnTo>
                    <a:pt x="190" y="16"/>
                  </a:lnTo>
                  <a:lnTo>
                    <a:pt x="167" y="21"/>
                  </a:lnTo>
                  <a:lnTo>
                    <a:pt x="145" y="30"/>
                  </a:lnTo>
                  <a:lnTo>
                    <a:pt x="140" y="26"/>
                  </a:lnTo>
                  <a:lnTo>
                    <a:pt x="134" y="24"/>
                  </a:lnTo>
                  <a:lnTo>
                    <a:pt x="126" y="22"/>
                  </a:lnTo>
                  <a:lnTo>
                    <a:pt x="122" y="22"/>
                  </a:lnTo>
                  <a:lnTo>
                    <a:pt x="117" y="24"/>
                  </a:lnTo>
                  <a:lnTo>
                    <a:pt x="114" y="26"/>
                  </a:lnTo>
                  <a:lnTo>
                    <a:pt x="82" y="7"/>
                  </a:lnTo>
                  <a:lnTo>
                    <a:pt x="103" y="1"/>
                  </a:lnTo>
                  <a:lnTo>
                    <a:pt x="126"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49"/>
            <p:cNvSpPr>
              <a:spLocks noEditPoints="1"/>
            </p:cNvSpPr>
            <p:nvPr/>
          </p:nvSpPr>
          <p:spPr bwMode="auto">
            <a:xfrm>
              <a:off x="6317806" y="2094022"/>
              <a:ext cx="261574" cy="232830"/>
            </a:xfrm>
            <a:custGeom>
              <a:avLst/>
              <a:gdLst>
                <a:gd name="T0" fmla="*/ 60 w 273"/>
                <a:gd name="T1" fmla="*/ 239 h 243"/>
                <a:gd name="T2" fmla="*/ 52 w 273"/>
                <a:gd name="T3" fmla="*/ 243 h 243"/>
                <a:gd name="T4" fmla="*/ 36 w 273"/>
                <a:gd name="T5" fmla="*/ 225 h 243"/>
                <a:gd name="T6" fmla="*/ 37 w 273"/>
                <a:gd name="T7" fmla="*/ 218 h 243"/>
                <a:gd name="T8" fmla="*/ 118 w 273"/>
                <a:gd name="T9" fmla="*/ 84 h 243"/>
                <a:gd name="T10" fmla="*/ 234 w 273"/>
                <a:gd name="T11" fmla="*/ 219 h 243"/>
                <a:gd name="T12" fmla="*/ 233 w 273"/>
                <a:gd name="T13" fmla="*/ 226 h 243"/>
                <a:gd name="T14" fmla="*/ 214 w 273"/>
                <a:gd name="T15" fmla="*/ 239 h 243"/>
                <a:gd name="T16" fmla="*/ 95 w 273"/>
                <a:gd name="T17" fmla="*/ 108 h 243"/>
                <a:gd name="T18" fmla="*/ 95 w 273"/>
                <a:gd name="T19" fmla="*/ 102 h 243"/>
                <a:gd name="T20" fmla="*/ 228 w 273"/>
                <a:gd name="T21" fmla="*/ 2 h 243"/>
                <a:gd name="T22" fmla="*/ 232 w 273"/>
                <a:gd name="T23" fmla="*/ 5 h 243"/>
                <a:gd name="T24" fmla="*/ 229 w 273"/>
                <a:gd name="T25" fmla="*/ 11 h 243"/>
                <a:gd name="T26" fmla="*/ 219 w 273"/>
                <a:gd name="T27" fmla="*/ 30 h 243"/>
                <a:gd name="T28" fmla="*/ 218 w 273"/>
                <a:gd name="T29" fmla="*/ 45 h 243"/>
                <a:gd name="T30" fmla="*/ 241 w 273"/>
                <a:gd name="T31" fmla="*/ 58 h 243"/>
                <a:gd name="T32" fmla="*/ 254 w 273"/>
                <a:gd name="T33" fmla="*/ 48 h 243"/>
                <a:gd name="T34" fmla="*/ 264 w 273"/>
                <a:gd name="T35" fmla="*/ 31 h 243"/>
                <a:gd name="T36" fmla="*/ 269 w 273"/>
                <a:gd name="T37" fmla="*/ 25 h 243"/>
                <a:gd name="T38" fmla="*/ 271 w 273"/>
                <a:gd name="T39" fmla="*/ 28 h 243"/>
                <a:gd name="T40" fmla="*/ 273 w 273"/>
                <a:gd name="T41" fmla="*/ 51 h 243"/>
                <a:gd name="T42" fmla="*/ 261 w 273"/>
                <a:gd name="T43" fmla="*/ 85 h 243"/>
                <a:gd name="T44" fmla="*/ 225 w 273"/>
                <a:gd name="T45" fmla="*/ 93 h 243"/>
                <a:gd name="T46" fmla="*/ 199 w 273"/>
                <a:gd name="T47" fmla="*/ 102 h 243"/>
                <a:gd name="T48" fmla="*/ 176 w 273"/>
                <a:gd name="T49" fmla="*/ 82 h 243"/>
                <a:gd name="T50" fmla="*/ 186 w 273"/>
                <a:gd name="T51" fmla="*/ 47 h 243"/>
                <a:gd name="T52" fmla="*/ 201 w 273"/>
                <a:gd name="T53" fmla="*/ 16 h 243"/>
                <a:gd name="T54" fmla="*/ 227 w 273"/>
                <a:gd name="T55" fmla="*/ 3 h 243"/>
                <a:gd name="T56" fmla="*/ 141 w 273"/>
                <a:gd name="T57" fmla="*/ 0 h 243"/>
                <a:gd name="T58" fmla="*/ 145 w 273"/>
                <a:gd name="T59" fmla="*/ 2 h 243"/>
                <a:gd name="T60" fmla="*/ 113 w 273"/>
                <a:gd name="T61" fmla="*/ 19 h 243"/>
                <a:gd name="T62" fmla="*/ 92 w 273"/>
                <a:gd name="T63" fmla="*/ 44 h 243"/>
                <a:gd name="T64" fmla="*/ 101 w 273"/>
                <a:gd name="T65" fmla="*/ 61 h 243"/>
                <a:gd name="T66" fmla="*/ 106 w 273"/>
                <a:gd name="T67" fmla="*/ 67 h 243"/>
                <a:gd name="T68" fmla="*/ 106 w 273"/>
                <a:gd name="T69" fmla="*/ 71 h 243"/>
                <a:gd name="T70" fmla="*/ 92 w 273"/>
                <a:gd name="T71" fmla="*/ 84 h 243"/>
                <a:gd name="T72" fmla="*/ 84 w 273"/>
                <a:gd name="T73" fmla="*/ 91 h 243"/>
                <a:gd name="T74" fmla="*/ 80 w 273"/>
                <a:gd name="T75" fmla="*/ 91 h 243"/>
                <a:gd name="T76" fmla="*/ 51 w 273"/>
                <a:gd name="T77" fmla="*/ 74 h 243"/>
                <a:gd name="T78" fmla="*/ 38 w 273"/>
                <a:gd name="T79" fmla="*/ 84 h 243"/>
                <a:gd name="T80" fmla="*/ 37 w 273"/>
                <a:gd name="T81" fmla="*/ 93 h 243"/>
                <a:gd name="T82" fmla="*/ 34 w 273"/>
                <a:gd name="T83" fmla="*/ 98 h 243"/>
                <a:gd name="T84" fmla="*/ 28 w 273"/>
                <a:gd name="T85" fmla="*/ 103 h 243"/>
                <a:gd name="T86" fmla="*/ 22 w 273"/>
                <a:gd name="T87" fmla="*/ 103 h 243"/>
                <a:gd name="T88" fmla="*/ 13 w 273"/>
                <a:gd name="T89" fmla="*/ 94 h 243"/>
                <a:gd name="T90" fmla="*/ 1 w 273"/>
                <a:gd name="T91" fmla="*/ 81 h 243"/>
                <a:gd name="T92" fmla="*/ 1 w 273"/>
                <a:gd name="T93" fmla="*/ 75 h 243"/>
                <a:gd name="T94" fmla="*/ 8 w 273"/>
                <a:gd name="T95" fmla="*/ 70 h 243"/>
                <a:gd name="T96" fmla="*/ 14 w 273"/>
                <a:gd name="T97" fmla="*/ 65 h 243"/>
                <a:gd name="T98" fmla="*/ 22 w 273"/>
                <a:gd name="T99" fmla="*/ 65 h 243"/>
                <a:gd name="T100" fmla="*/ 32 w 273"/>
                <a:gd name="T101" fmla="*/ 57 h 243"/>
                <a:gd name="T102" fmla="*/ 34 w 273"/>
                <a:gd name="T103" fmla="*/ 47 h 243"/>
                <a:gd name="T104" fmla="*/ 39 w 273"/>
                <a:gd name="T105" fmla="*/ 39 h 243"/>
                <a:gd name="T106" fmla="*/ 69 w 273"/>
                <a:gd name="T107" fmla="*/ 19 h 243"/>
                <a:gd name="T108" fmla="*/ 110 w 273"/>
                <a:gd name="T10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55"/>
            <p:cNvSpPr>
              <a:spLocks noEditPoints="1"/>
            </p:cNvSpPr>
            <p:nvPr/>
          </p:nvSpPr>
          <p:spPr bwMode="auto">
            <a:xfrm>
              <a:off x="5297864" y="5290390"/>
              <a:ext cx="206002" cy="257743"/>
            </a:xfrm>
            <a:custGeom>
              <a:avLst/>
              <a:gdLst>
                <a:gd name="T0" fmla="*/ 145 w 215"/>
                <a:gd name="T1" fmla="*/ 27 h 269"/>
                <a:gd name="T2" fmla="*/ 132 w 215"/>
                <a:gd name="T3" fmla="*/ 32 h 269"/>
                <a:gd name="T4" fmla="*/ 123 w 215"/>
                <a:gd name="T5" fmla="*/ 42 h 269"/>
                <a:gd name="T6" fmla="*/ 119 w 215"/>
                <a:gd name="T7" fmla="*/ 50 h 269"/>
                <a:gd name="T8" fmla="*/ 121 w 215"/>
                <a:gd name="T9" fmla="*/ 57 h 269"/>
                <a:gd name="T10" fmla="*/ 124 w 215"/>
                <a:gd name="T11" fmla="*/ 64 h 269"/>
                <a:gd name="T12" fmla="*/ 132 w 215"/>
                <a:gd name="T13" fmla="*/ 70 h 269"/>
                <a:gd name="T14" fmla="*/ 141 w 215"/>
                <a:gd name="T15" fmla="*/ 76 h 269"/>
                <a:gd name="T16" fmla="*/ 150 w 215"/>
                <a:gd name="T17" fmla="*/ 83 h 269"/>
                <a:gd name="T18" fmla="*/ 158 w 215"/>
                <a:gd name="T19" fmla="*/ 88 h 269"/>
                <a:gd name="T20" fmla="*/ 165 w 215"/>
                <a:gd name="T21" fmla="*/ 90 h 269"/>
                <a:gd name="T22" fmla="*/ 172 w 215"/>
                <a:gd name="T23" fmla="*/ 89 h 269"/>
                <a:gd name="T24" fmla="*/ 178 w 215"/>
                <a:gd name="T25" fmla="*/ 83 h 269"/>
                <a:gd name="T26" fmla="*/ 183 w 215"/>
                <a:gd name="T27" fmla="*/ 69 h 269"/>
                <a:gd name="T28" fmla="*/ 184 w 215"/>
                <a:gd name="T29" fmla="*/ 56 h 269"/>
                <a:gd name="T30" fmla="*/ 179 w 215"/>
                <a:gd name="T31" fmla="*/ 43 h 269"/>
                <a:gd name="T32" fmla="*/ 170 w 215"/>
                <a:gd name="T33" fmla="*/ 33 h 269"/>
                <a:gd name="T34" fmla="*/ 158 w 215"/>
                <a:gd name="T35" fmla="*/ 27 h 269"/>
                <a:gd name="T36" fmla="*/ 145 w 215"/>
                <a:gd name="T37" fmla="*/ 27 h 269"/>
                <a:gd name="T38" fmla="*/ 149 w 215"/>
                <a:gd name="T39" fmla="*/ 0 h 269"/>
                <a:gd name="T40" fmla="*/ 167 w 215"/>
                <a:gd name="T41" fmla="*/ 4 h 269"/>
                <a:gd name="T42" fmla="*/ 183 w 215"/>
                <a:gd name="T43" fmla="*/ 13 h 269"/>
                <a:gd name="T44" fmla="*/ 197 w 215"/>
                <a:gd name="T45" fmla="*/ 25 h 269"/>
                <a:gd name="T46" fmla="*/ 207 w 215"/>
                <a:gd name="T47" fmla="*/ 42 h 269"/>
                <a:gd name="T48" fmla="*/ 212 w 215"/>
                <a:gd name="T49" fmla="*/ 61 h 269"/>
                <a:gd name="T50" fmla="*/ 215 w 215"/>
                <a:gd name="T51" fmla="*/ 81 h 269"/>
                <a:gd name="T52" fmla="*/ 212 w 215"/>
                <a:gd name="T53" fmla="*/ 102 h 269"/>
                <a:gd name="T54" fmla="*/ 206 w 215"/>
                <a:gd name="T55" fmla="*/ 120 h 269"/>
                <a:gd name="T56" fmla="*/ 196 w 215"/>
                <a:gd name="T57" fmla="*/ 135 h 269"/>
                <a:gd name="T58" fmla="*/ 182 w 215"/>
                <a:gd name="T59" fmla="*/ 146 h 269"/>
                <a:gd name="T60" fmla="*/ 164 w 215"/>
                <a:gd name="T61" fmla="*/ 153 h 269"/>
                <a:gd name="T62" fmla="*/ 152 w 215"/>
                <a:gd name="T63" fmla="*/ 154 h 269"/>
                <a:gd name="T64" fmla="*/ 140 w 215"/>
                <a:gd name="T65" fmla="*/ 154 h 269"/>
                <a:gd name="T66" fmla="*/ 128 w 215"/>
                <a:gd name="T67" fmla="*/ 153 h 269"/>
                <a:gd name="T68" fmla="*/ 95 w 215"/>
                <a:gd name="T69" fmla="*/ 206 h 269"/>
                <a:gd name="T70" fmla="*/ 76 w 215"/>
                <a:gd name="T71" fmla="*/ 210 h 269"/>
                <a:gd name="T72" fmla="*/ 76 w 215"/>
                <a:gd name="T73" fmla="*/ 210 h 269"/>
                <a:gd name="T74" fmla="*/ 48 w 215"/>
                <a:gd name="T75" fmla="*/ 256 h 269"/>
                <a:gd name="T76" fmla="*/ 45 w 215"/>
                <a:gd name="T77" fmla="*/ 259 h 269"/>
                <a:gd name="T78" fmla="*/ 43 w 215"/>
                <a:gd name="T79" fmla="*/ 261 h 269"/>
                <a:gd name="T80" fmla="*/ 39 w 215"/>
                <a:gd name="T81" fmla="*/ 264 h 269"/>
                <a:gd name="T82" fmla="*/ 35 w 215"/>
                <a:gd name="T83" fmla="*/ 265 h 269"/>
                <a:gd name="T84" fmla="*/ 15 w 215"/>
                <a:gd name="T85" fmla="*/ 269 h 269"/>
                <a:gd name="T86" fmla="*/ 11 w 215"/>
                <a:gd name="T87" fmla="*/ 269 h 269"/>
                <a:gd name="T88" fmla="*/ 8 w 215"/>
                <a:gd name="T89" fmla="*/ 268 h 269"/>
                <a:gd name="T90" fmla="*/ 6 w 215"/>
                <a:gd name="T91" fmla="*/ 265 h 269"/>
                <a:gd name="T92" fmla="*/ 5 w 215"/>
                <a:gd name="T93" fmla="*/ 261 h 269"/>
                <a:gd name="T94" fmla="*/ 1 w 215"/>
                <a:gd name="T95" fmla="*/ 234 h 269"/>
                <a:gd name="T96" fmla="*/ 0 w 215"/>
                <a:gd name="T97" fmla="*/ 231 h 269"/>
                <a:gd name="T98" fmla="*/ 1 w 215"/>
                <a:gd name="T99" fmla="*/ 226 h 269"/>
                <a:gd name="T100" fmla="*/ 2 w 215"/>
                <a:gd name="T101" fmla="*/ 222 h 269"/>
                <a:gd name="T102" fmla="*/ 3 w 215"/>
                <a:gd name="T103" fmla="*/ 219 h 269"/>
                <a:gd name="T104" fmla="*/ 75 w 215"/>
                <a:gd name="T105" fmla="*/ 112 h 269"/>
                <a:gd name="T106" fmla="*/ 70 w 215"/>
                <a:gd name="T107" fmla="*/ 102 h 269"/>
                <a:gd name="T108" fmla="*/ 67 w 215"/>
                <a:gd name="T109" fmla="*/ 90 h 269"/>
                <a:gd name="T110" fmla="*/ 65 w 215"/>
                <a:gd name="T111" fmla="*/ 80 h 269"/>
                <a:gd name="T112" fmla="*/ 65 w 215"/>
                <a:gd name="T113" fmla="*/ 60 h 269"/>
                <a:gd name="T114" fmla="*/ 70 w 215"/>
                <a:gd name="T115" fmla="*/ 43 h 269"/>
                <a:gd name="T116" fmla="*/ 80 w 215"/>
                <a:gd name="T117" fmla="*/ 28 h 269"/>
                <a:gd name="T118" fmla="*/ 94 w 215"/>
                <a:gd name="T119" fmla="*/ 15 h 269"/>
                <a:gd name="T120" fmla="*/ 110 w 215"/>
                <a:gd name="T121" fmla="*/ 6 h 269"/>
                <a:gd name="T122" fmla="*/ 130 w 215"/>
                <a:gd name="T123" fmla="*/ 0 h 269"/>
                <a:gd name="T124" fmla="*/ 149 w 215"/>
                <a:gd name="T1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5" h="269">
                  <a:moveTo>
                    <a:pt x="145" y="27"/>
                  </a:moveTo>
                  <a:lnTo>
                    <a:pt x="132" y="32"/>
                  </a:lnTo>
                  <a:lnTo>
                    <a:pt x="123" y="42"/>
                  </a:lnTo>
                  <a:lnTo>
                    <a:pt x="119" y="50"/>
                  </a:lnTo>
                  <a:lnTo>
                    <a:pt x="121" y="57"/>
                  </a:lnTo>
                  <a:lnTo>
                    <a:pt x="124" y="64"/>
                  </a:lnTo>
                  <a:lnTo>
                    <a:pt x="132" y="70"/>
                  </a:lnTo>
                  <a:lnTo>
                    <a:pt x="141" y="76"/>
                  </a:lnTo>
                  <a:lnTo>
                    <a:pt x="150" y="83"/>
                  </a:lnTo>
                  <a:lnTo>
                    <a:pt x="158" y="88"/>
                  </a:lnTo>
                  <a:lnTo>
                    <a:pt x="165" y="90"/>
                  </a:lnTo>
                  <a:lnTo>
                    <a:pt x="172" y="89"/>
                  </a:lnTo>
                  <a:lnTo>
                    <a:pt x="178" y="83"/>
                  </a:lnTo>
                  <a:lnTo>
                    <a:pt x="183" y="69"/>
                  </a:lnTo>
                  <a:lnTo>
                    <a:pt x="184" y="56"/>
                  </a:lnTo>
                  <a:lnTo>
                    <a:pt x="179" y="43"/>
                  </a:lnTo>
                  <a:lnTo>
                    <a:pt x="170" y="33"/>
                  </a:lnTo>
                  <a:lnTo>
                    <a:pt x="158" y="27"/>
                  </a:lnTo>
                  <a:lnTo>
                    <a:pt x="145" y="27"/>
                  </a:lnTo>
                  <a:close/>
                  <a:moveTo>
                    <a:pt x="149" y="0"/>
                  </a:moveTo>
                  <a:lnTo>
                    <a:pt x="167" y="4"/>
                  </a:lnTo>
                  <a:lnTo>
                    <a:pt x="183" y="13"/>
                  </a:lnTo>
                  <a:lnTo>
                    <a:pt x="197" y="25"/>
                  </a:lnTo>
                  <a:lnTo>
                    <a:pt x="207" y="42"/>
                  </a:lnTo>
                  <a:lnTo>
                    <a:pt x="212" y="61"/>
                  </a:lnTo>
                  <a:lnTo>
                    <a:pt x="215" y="81"/>
                  </a:lnTo>
                  <a:lnTo>
                    <a:pt x="212" y="102"/>
                  </a:lnTo>
                  <a:lnTo>
                    <a:pt x="206" y="120"/>
                  </a:lnTo>
                  <a:lnTo>
                    <a:pt x="196" y="135"/>
                  </a:lnTo>
                  <a:lnTo>
                    <a:pt x="182" y="146"/>
                  </a:lnTo>
                  <a:lnTo>
                    <a:pt x="164" y="153"/>
                  </a:lnTo>
                  <a:lnTo>
                    <a:pt x="152" y="154"/>
                  </a:lnTo>
                  <a:lnTo>
                    <a:pt x="140" y="154"/>
                  </a:lnTo>
                  <a:lnTo>
                    <a:pt x="128" y="153"/>
                  </a:lnTo>
                  <a:lnTo>
                    <a:pt x="95" y="206"/>
                  </a:lnTo>
                  <a:lnTo>
                    <a:pt x="76" y="210"/>
                  </a:lnTo>
                  <a:lnTo>
                    <a:pt x="76" y="210"/>
                  </a:lnTo>
                  <a:lnTo>
                    <a:pt x="48" y="256"/>
                  </a:lnTo>
                  <a:lnTo>
                    <a:pt x="45" y="259"/>
                  </a:lnTo>
                  <a:lnTo>
                    <a:pt x="43" y="261"/>
                  </a:lnTo>
                  <a:lnTo>
                    <a:pt x="39" y="264"/>
                  </a:lnTo>
                  <a:lnTo>
                    <a:pt x="35" y="265"/>
                  </a:lnTo>
                  <a:lnTo>
                    <a:pt x="15" y="269"/>
                  </a:lnTo>
                  <a:lnTo>
                    <a:pt x="11" y="269"/>
                  </a:lnTo>
                  <a:lnTo>
                    <a:pt x="8" y="268"/>
                  </a:lnTo>
                  <a:lnTo>
                    <a:pt x="6" y="265"/>
                  </a:lnTo>
                  <a:lnTo>
                    <a:pt x="5" y="261"/>
                  </a:lnTo>
                  <a:lnTo>
                    <a:pt x="1" y="234"/>
                  </a:lnTo>
                  <a:lnTo>
                    <a:pt x="0" y="231"/>
                  </a:lnTo>
                  <a:lnTo>
                    <a:pt x="1" y="226"/>
                  </a:lnTo>
                  <a:lnTo>
                    <a:pt x="2" y="222"/>
                  </a:lnTo>
                  <a:lnTo>
                    <a:pt x="3" y="219"/>
                  </a:lnTo>
                  <a:lnTo>
                    <a:pt x="75" y="112"/>
                  </a:lnTo>
                  <a:lnTo>
                    <a:pt x="70" y="102"/>
                  </a:lnTo>
                  <a:lnTo>
                    <a:pt x="67" y="90"/>
                  </a:lnTo>
                  <a:lnTo>
                    <a:pt x="65" y="80"/>
                  </a:lnTo>
                  <a:lnTo>
                    <a:pt x="65" y="60"/>
                  </a:lnTo>
                  <a:lnTo>
                    <a:pt x="70" y="43"/>
                  </a:lnTo>
                  <a:lnTo>
                    <a:pt x="80" y="28"/>
                  </a:lnTo>
                  <a:lnTo>
                    <a:pt x="94" y="15"/>
                  </a:lnTo>
                  <a:lnTo>
                    <a:pt x="110" y="6"/>
                  </a:lnTo>
                  <a:lnTo>
                    <a:pt x="130" y="0"/>
                  </a:lnTo>
                  <a:lnTo>
                    <a:pt x="14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59" name="直接连接符 58"/>
          <p:cNvCxnSpPr/>
          <p:nvPr/>
        </p:nvCxnSpPr>
        <p:spPr>
          <a:xfrm>
            <a:off x="6579380" y="2459108"/>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0" name="TextBox 6"/>
          <p:cNvSpPr txBox="1"/>
          <p:nvPr/>
        </p:nvSpPr>
        <p:spPr>
          <a:xfrm>
            <a:off x="7028494" y="1837937"/>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05</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1" name="TextBox 92"/>
          <p:cNvSpPr txBox="1"/>
          <p:nvPr/>
        </p:nvSpPr>
        <p:spPr>
          <a:xfrm>
            <a:off x="7586957" y="1791771"/>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5651809" y="3540044"/>
            <a:ext cx="519996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3" name="TextBox 94"/>
          <p:cNvSpPr txBox="1"/>
          <p:nvPr/>
        </p:nvSpPr>
        <p:spPr>
          <a:xfrm>
            <a:off x="6100923" y="2918873"/>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02</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4" name="TextBox 95"/>
          <p:cNvSpPr txBox="1"/>
          <p:nvPr/>
        </p:nvSpPr>
        <p:spPr>
          <a:xfrm>
            <a:off x="6659386" y="2872707"/>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5" name="直接连接符 64"/>
          <p:cNvCxnSpPr/>
          <p:nvPr/>
        </p:nvCxnSpPr>
        <p:spPr>
          <a:xfrm>
            <a:off x="6579380" y="4640660"/>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6" name="TextBox 97"/>
          <p:cNvSpPr txBox="1"/>
          <p:nvPr/>
        </p:nvSpPr>
        <p:spPr>
          <a:xfrm>
            <a:off x="7028494" y="4019489"/>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04</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67" name="TextBox 98"/>
          <p:cNvSpPr txBox="1"/>
          <p:nvPr/>
        </p:nvSpPr>
        <p:spPr>
          <a:xfrm>
            <a:off x="7586957" y="3973323"/>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5647338" y="5634561"/>
            <a:ext cx="5204439"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9" name="TextBox 100"/>
          <p:cNvSpPr txBox="1"/>
          <p:nvPr/>
        </p:nvSpPr>
        <p:spPr>
          <a:xfrm>
            <a:off x="6096452" y="5013390"/>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03</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70" name="TextBox 101"/>
          <p:cNvSpPr txBox="1"/>
          <p:nvPr/>
        </p:nvSpPr>
        <p:spPr>
          <a:xfrm>
            <a:off x="6654915" y="4967224"/>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sp>
        <p:nvSpPr>
          <p:cNvPr id="72" name="TextBox 103"/>
          <p:cNvSpPr txBox="1"/>
          <p:nvPr/>
        </p:nvSpPr>
        <p:spPr>
          <a:xfrm>
            <a:off x="1150714" y="5013390"/>
            <a:ext cx="720080" cy="523220"/>
          </a:xfrm>
          <a:prstGeom prst="rect">
            <a:avLst/>
          </a:prstGeom>
          <a:noFill/>
        </p:spPr>
        <p:txBody>
          <a:bodyPr wrap="square" rtlCol="0">
            <a:spAutoFit/>
          </a:bodyP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01</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73" name="TextBox 104"/>
          <p:cNvSpPr txBox="1"/>
          <p:nvPr/>
        </p:nvSpPr>
        <p:spPr>
          <a:xfrm>
            <a:off x="1709177" y="4967224"/>
            <a:ext cx="2352062"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089212" y="4725011"/>
            <a:ext cx="3137465" cy="909550"/>
            <a:chOff x="1089212" y="4725011"/>
            <a:chExt cx="3137465" cy="909550"/>
          </a:xfrm>
        </p:grpSpPr>
        <p:cxnSp>
          <p:nvCxnSpPr>
            <p:cNvPr id="71" name="直接连接符 70"/>
            <p:cNvCxnSpPr/>
            <p:nvPr/>
          </p:nvCxnSpPr>
          <p:spPr>
            <a:xfrm>
              <a:off x="1089212" y="5634561"/>
              <a:ext cx="284293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3932150" y="4725011"/>
              <a:ext cx="294527" cy="90955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072300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par>
                                <p:cTn id="24" presetID="22" presetClass="entr" presetSubtype="8" fill="hold"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left)">
                                      <p:cBhvr>
                                        <p:cTn id="26" dur="500"/>
                                        <p:tgtEl>
                                          <p:spTgt spid="62"/>
                                        </p:tgtEl>
                                      </p:cBhvr>
                                    </p:animEffect>
                                  </p:childTnLst>
                                </p:cTn>
                              </p:par>
                              <p:par>
                                <p:cTn id="27" presetID="22" presetClass="entr" presetSubtype="8"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par>
                                <p:cTn id="30" presetID="22" presetClass="entr" presetSubtype="8"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fade">
                                      <p:cBhvr>
                                        <p:cTn id="39" dur="500"/>
                                        <p:tgtEl>
                                          <p:spTgt spid="7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500"/>
                                        <p:tgtEl>
                                          <p:spTgt spid="6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0" grpId="0"/>
      <p:bldP spid="61" grpId="0"/>
      <p:bldP spid="63" grpId="0"/>
      <p:bldP spid="64" grpId="0"/>
      <p:bldP spid="66" grpId="0"/>
      <p:bldP spid="67" grpId="0"/>
      <p:bldP spid="69" grpId="0"/>
      <p:bldP spid="70" grpId="0"/>
      <p:bldP spid="72" grpId="0"/>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利润来源分析</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SOURCE PROFITS</a:t>
            </a:r>
            <a:endParaRPr lang="zh-CN" altLang="en-US" sz="1600" dirty="0">
              <a:solidFill>
                <a:srgbClr val="C00000"/>
              </a:solidFill>
              <a:latin typeface="微软雅黑" pitchFamily="34" charset="-122"/>
              <a:ea typeface="微软雅黑" pitchFamily="34" charset="-122"/>
            </a:endParaRPr>
          </a:p>
        </p:txBody>
      </p:sp>
      <p:sp>
        <p:nvSpPr>
          <p:cNvPr id="112" name="TextBox 1"/>
          <p:cNvSpPr txBox="1"/>
          <p:nvPr/>
        </p:nvSpPr>
        <p:spPr>
          <a:xfrm>
            <a:off x="1656868"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收入来源一</a:t>
            </a:r>
          </a:p>
        </p:txBody>
      </p:sp>
      <p:sp>
        <p:nvSpPr>
          <p:cNvPr id="113" name="TextBox 2"/>
          <p:cNvSpPr txBox="1"/>
          <p:nvPr/>
        </p:nvSpPr>
        <p:spPr>
          <a:xfrm>
            <a:off x="1184073" y="5152545"/>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100</a:t>
            </a:r>
            <a:endParaRPr lang="zh-CN" altLang="en-US" sz="1200" dirty="0">
              <a:solidFill>
                <a:prstClr val="black"/>
              </a:solidFill>
              <a:latin typeface="微软雅黑" pitchFamily="34" charset="-122"/>
              <a:ea typeface="微软雅黑" pitchFamily="34" charset="-122"/>
            </a:endParaRPr>
          </a:p>
        </p:txBody>
      </p:sp>
      <p:sp>
        <p:nvSpPr>
          <p:cNvPr id="114" name="TextBox 3"/>
          <p:cNvSpPr txBox="1"/>
          <p:nvPr/>
        </p:nvSpPr>
        <p:spPr>
          <a:xfrm>
            <a:off x="3158139"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收入来源二</a:t>
            </a:r>
          </a:p>
        </p:txBody>
      </p:sp>
      <p:sp>
        <p:nvSpPr>
          <p:cNvPr id="115" name="TextBox 4"/>
          <p:cNvSpPr txBox="1"/>
          <p:nvPr/>
        </p:nvSpPr>
        <p:spPr>
          <a:xfrm>
            <a:off x="4639090"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收入来源三</a:t>
            </a:r>
          </a:p>
        </p:txBody>
      </p:sp>
      <p:sp>
        <p:nvSpPr>
          <p:cNvPr id="116" name="TextBox 5"/>
          <p:cNvSpPr txBox="1"/>
          <p:nvPr/>
        </p:nvSpPr>
        <p:spPr>
          <a:xfrm>
            <a:off x="6120042" y="5832945"/>
            <a:ext cx="1315213" cy="338554"/>
          </a:xfrm>
          <a:prstGeom prst="rect">
            <a:avLst/>
          </a:prstGeom>
          <a:noFill/>
        </p:spPr>
        <p:txBody>
          <a:bodyPr wrap="square" rtlCol="0">
            <a:spAutoFit/>
          </a:bodyPr>
          <a:lstStyle/>
          <a:p>
            <a:pPr algn="ctr" fontAlgn="base">
              <a:spcBef>
                <a:spcPct val="0"/>
              </a:spcBef>
              <a:spcAft>
                <a:spcPct val="0"/>
              </a:spcAft>
            </a:pPr>
            <a:r>
              <a:rPr lang="zh-CN" altLang="en-US" sz="1600" dirty="0">
                <a:solidFill>
                  <a:prstClr val="black"/>
                </a:solidFill>
                <a:latin typeface="微软雅黑" pitchFamily="34" charset="-122"/>
                <a:ea typeface="微软雅黑" pitchFamily="34" charset="-122"/>
              </a:rPr>
              <a:t>收入来源四</a:t>
            </a:r>
          </a:p>
        </p:txBody>
      </p:sp>
      <p:sp>
        <p:nvSpPr>
          <p:cNvPr id="117" name="TextBox 6"/>
          <p:cNvSpPr txBox="1"/>
          <p:nvPr/>
        </p:nvSpPr>
        <p:spPr>
          <a:xfrm>
            <a:off x="1184073" y="4660491"/>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200</a:t>
            </a:r>
            <a:endParaRPr lang="zh-CN" altLang="en-US" sz="1200" dirty="0">
              <a:solidFill>
                <a:prstClr val="black"/>
              </a:solidFill>
              <a:latin typeface="微软雅黑" pitchFamily="34" charset="-122"/>
              <a:ea typeface="微软雅黑" pitchFamily="34" charset="-122"/>
            </a:endParaRPr>
          </a:p>
        </p:txBody>
      </p:sp>
      <p:sp>
        <p:nvSpPr>
          <p:cNvPr id="118" name="TextBox 7"/>
          <p:cNvSpPr txBox="1"/>
          <p:nvPr/>
        </p:nvSpPr>
        <p:spPr>
          <a:xfrm>
            <a:off x="1184073" y="4168436"/>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300</a:t>
            </a:r>
            <a:endParaRPr lang="zh-CN" altLang="en-US" sz="1200" dirty="0">
              <a:solidFill>
                <a:prstClr val="black"/>
              </a:solidFill>
              <a:latin typeface="微软雅黑" pitchFamily="34" charset="-122"/>
              <a:ea typeface="微软雅黑" pitchFamily="34" charset="-122"/>
            </a:endParaRPr>
          </a:p>
        </p:txBody>
      </p:sp>
      <p:sp>
        <p:nvSpPr>
          <p:cNvPr id="119" name="TextBox 8"/>
          <p:cNvSpPr txBox="1"/>
          <p:nvPr/>
        </p:nvSpPr>
        <p:spPr>
          <a:xfrm>
            <a:off x="1184073" y="3676381"/>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400</a:t>
            </a:r>
            <a:endParaRPr lang="zh-CN" altLang="en-US" sz="1200" dirty="0">
              <a:solidFill>
                <a:prstClr val="black"/>
              </a:solidFill>
              <a:latin typeface="微软雅黑" pitchFamily="34" charset="-122"/>
              <a:ea typeface="微软雅黑" pitchFamily="34" charset="-122"/>
            </a:endParaRPr>
          </a:p>
        </p:txBody>
      </p:sp>
      <p:sp>
        <p:nvSpPr>
          <p:cNvPr id="120" name="TextBox 9"/>
          <p:cNvSpPr txBox="1"/>
          <p:nvPr/>
        </p:nvSpPr>
        <p:spPr>
          <a:xfrm>
            <a:off x="1184073" y="3184327"/>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500</a:t>
            </a:r>
            <a:endParaRPr lang="zh-CN" altLang="en-US" sz="1200" dirty="0">
              <a:solidFill>
                <a:prstClr val="black"/>
              </a:solidFill>
              <a:latin typeface="微软雅黑" pitchFamily="34" charset="-122"/>
              <a:ea typeface="微软雅黑" pitchFamily="34" charset="-122"/>
            </a:endParaRPr>
          </a:p>
        </p:txBody>
      </p:sp>
      <p:sp>
        <p:nvSpPr>
          <p:cNvPr id="121" name="TextBox 10"/>
          <p:cNvSpPr txBox="1"/>
          <p:nvPr/>
        </p:nvSpPr>
        <p:spPr>
          <a:xfrm>
            <a:off x="1184073" y="2692272"/>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600</a:t>
            </a:r>
            <a:endParaRPr lang="zh-CN" altLang="en-US" sz="1200" dirty="0">
              <a:solidFill>
                <a:prstClr val="black"/>
              </a:solidFill>
              <a:latin typeface="微软雅黑" pitchFamily="34" charset="-122"/>
              <a:ea typeface="微软雅黑" pitchFamily="34" charset="-122"/>
            </a:endParaRPr>
          </a:p>
        </p:txBody>
      </p:sp>
      <p:sp>
        <p:nvSpPr>
          <p:cNvPr id="122" name="TextBox 11"/>
          <p:cNvSpPr txBox="1"/>
          <p:nvPr/>
        </p:nvSpPr>
        <p:spPr>
          <a:xfrm>
            <a:off x="1184073" y="2191893"/>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700</a:t>
            </a:r>
            <a:endParaRPr lang="zh-CN" altLang="en-US" sz="1200" dirty="0">
              <a:solidFill>
                <a:prstClr val="black"/>
              </a:solidFill>
              <a:latin typeface="微软雅黑" pitchFamily="34" charset="-122"/>
              <a:ea typeface="微软雅黑" pitchFamily="34" charset="-122"/>
            </a:endParaRPr>
          </a:p>
        </p:txBody>
      </p:sp>
      <p:grpSp>
        <p:nvGrpSpPr>
          <p:cNvPr id="123" name="组合 122"/>
          <p:cNvGrpSpPr/>
          <p:nvPr/>
        </p:nvGrpSpPr>
        <p:grpSpPr>
          <a:xfrm>
            <a:off x="1568116" y="1800496"/>
            <a:ext cx="5952661" cy="3936437"/>
            <a:chOff x="1126939" y="1350372"/>
            <a:chExt cx="4464496" cy="2952328"/>
          </a:xfrm>
        </p:grpSpPr>
        <p:cxnSp>
          <p:nvCxnSpPr>
            <p:cNvPr id="124" name="直接连接符 12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33" name="TextBox 22"/>
          <p:cNvSpPr txBox="1"/>
          <p:nvPr/>
        </p:nvSpPr>
        <p:spPr>
          <a:xfrm>
            <a:off x="1184073" y="1708163"/>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800</a:t>
            </a:r>
            <a:endParaRPr lang="zh-CN" altLang="en-US" sz="1200" dirty="0">
              <a:solidFill>
                <a:prstClr val="black"/>
              </a:solidFill>
              <a:latin typeface="微软雅黑" pitchFamily="34" charset="-122"/>
              <a:ea typeface="微软雅黑" pitchFamily="34" charset="-122"/>
            </a:endParaRPr>
          </a:p>
        </p:txBody>
      </p:sp>
      <p:sp>
        <p:nvSpPr>
          <p:cNvPr id="134" name="TextBox 23"/>
          <p:cNvSpPr txBox="1"/>
          <p:nvPr/>
        </p:nvSpPr>
        <p:spPr>
          <a:xfrm>
            <a:off x="1184073" y="5644600"/>
            <a:ext cx="288032" cy="184666"/>
          </a:xfrm>
          <a:prstGeom prst="rect">
            <a:avLst/>
          </a:prstGeom>
          <a:noFill/>
        </p:spPr>
        <p:txBody>
          <a:bodyPr wrap="square" lIns="0" tIns="0" rIns="0" bIns="0" rtlCol="0">
            <a:spAutoFit/>
          </a:bodyPr>
          <a:lstStyle/>
          <a:p>
            <a:pPr algn="just" fontAlgn="base">
              <a:spcBef>
                <a:spcPct val="0"/>
              </a:spcBef>
              <a:spcAft>
                <a:spcPct val="0"/>
              </a:spcAft>
            </a:pPr>
            <a:r>
              <a:rPr lang="en-US" altLang="zh-CN" sz="1200" dirty="0">
                <a:solidFill>
                  <a:prstClr val="black"/>
                </a:solidFill>
                <a:latin typeface="微软雅黑" pitchFamily="34" charset="-122"/>
                <a:ea typeface="微软雅黑" pitchFamily="34" charset="-122"/>
              </a:rPr>
              <a:t>0</a:t>
            </a:r>
            <a:endParaRPr lang="zh-CN" altLang="en-US" sz="1200" dirty="0">
              <a:solidFill>
                <a:prstClr val="black"/>
              </a:solidFill>
              <a:latin typeface="微软雅黑" pitchFamily="34" charset="-122"/>
              <a:ea typeface="微软雅黑" pitchFamily="34" charset="-122"/>
            </a:endParaRPr>
          </a:p>
        </p:txBody>
      </p:sp>
      <p:sp>
        <p:nvSpPr>
          <p:cNvPr id="135" name="矩形 134"/>
          <p:cNvSpPr/>
          <p:nvPr/>
        </p:nvSpPr>
        <p:spPr>
          <a:xfrm>
            <a:off x="1915895" y="2292552"/>
            <a:ext cx="864096"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6" name="矩形 135"/>
          <p:cNvSpPr/>
          <p:nvPr/>
        </p:nvSpPr>
        <p:spPr>
          <a:xfrm>
            <a:off x="1915895" y="2533553"/>
            <a:ext cx="864096" cy="320338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7" name="矩形 136"/>
          <p:cNvSpPr/>
          <p:nvPr/>
        </p:nvSpPr>
        <p:spPr>
          <a:xfrm>
            <a:off x="3383697" y="3276661"/>
            <a:ext cx="864096"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8" name="矩形 137"/>
          <p:cNvSpPr/>
          <p:nvPr/>
        </p:nvSpPr>
        <p:spPr>
          <a:xfrm>
            <a:off x="3383697" y="3676383"/>
            <a:ext cx="864096" cy="20605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39" name="矩形 138"/>
          <p:cNvSpPr/>
          <p:nvPr/>
        </p:nvSpPr>
        <p:spPr>
          <a:xfrm>
            <a:off x="4864648" y="4014743"/>
            <a:ext cx="864096"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0" name="矩形 139"/>
          <p:cNvSpPr/>
          <p:nvPr/>
        </p:nvSpPr>
        <p:spPr>
          <a:xfrm>
            <a:off x="4864648" y="4660491"/>
            <a:ext cx="864096" cy="1076444"/>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1" name="矩形 140"/>
          <p:cNvSpPr/>
          <p:nvPr/>
        </p:nvSpPr>
        <p:spPr>
          <a:xfrm>
            <a:off x="6353552" y="4260771"/>
            <a:ext cx="864096"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2" name="矩形 141"/>
          <p:cNvSpPr/>
          <p:nvPr/>
        </p:nvSpPr>
        <p:spPr>
          <a:xfrm>
            <a:off x="6353552" y="4581129"/>
            <a:ext cx="864096" cy="1155807"/>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143" name="TextBox 32"/>
          <p:cNvSpPr txBox="1"/>
          <p:nvPr/>
        </p:nvSpPr>
        <p:spPr>
          <a:xfrm>
            <a:off x="8112224" y="2276873"/>
            <a:ext cx="3264363" cy="1452770"/>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zh-CN" altLang="en-US" sz="1467" dirty="0">
                <a:solidFill>
                  <a:prstClr val="black"/>
                </a:solidFill>
                <a:latin typeface="微软雅黑" pitchFamily="34" charset="-122"/>
                <a:ea typeface="微软雅黑" pitchFamily="34" charset="-122"/>
              </a:rPr>
              <a:t>单击此处添加文本单击此处添加文本单击此处添加文本单击此处添加</a:t>
            </a:r>
            <a:r>
              <a:rPr lang="zh-CN" altLang="en-US" sz="1467" dirty="0" smtClean="0">
                <a:solidFill>
                  <a:prstClr val="black"/>
                </a:solidFill>
                <a:latin typeface="微软雅黑" pitchFamily="34" charset="-122"/>
                <a:ea typeface="微软雅黑" pitchFamily="34" charset="-122"/>
              </a:rPr>
              <a:t>文本</a:t>
            </a:r>
            <a:r>
              <a:rPr lang="zh-CN" altLang="en-US" sz="1600" dirty="0">
                <a:latin typeface="微软雅黑" panose="020B0503020204020204" pitchFamily="34" charset="-122"/>
                <a:ea typeface="微软雅黑" panose="020B0503020204020204" pitchFamily="34" charset="-122"/>
              </a:rPr>
              <a:t>单击此处添加文本单击此处添加文本单击此处添加文本单击此处添加文本</a:t>
            </a:r>
          </a:p>
          <a:p>
            <a:pPr algn="just" fontAlgn="base">
              <a:lnSpc>
                <a:spcPct val="120000"/>
              </a:lnSpc>
              <a:spcBef>
                <a:spcPct val="0"/>
              </a:spcBef>
              <a:spcAft>
                <a:spcPct val="0"/>
              </a:spcAft>
            </a:pPr>
            <a:r>
              <a:rPr lang="zh-CN" altLang="en-US" sz="1600" dirty="0">
                <a:latin typeface="微软雅黑" panose="020B0503020204020204" pitchFamily="34" charset="-122"/>
                <a:ea typeface="微软雅黑" panose="020B0503020204020204" pitchFamily="34" charset="-122"/>
              </a:rPr>
              <a:t>单击此处添加文本单击此处添加</a:t>
            </a:r>
            <a:r>
              <a:rPr lang="zh-CN" altLang="en-US" sz="1600" dirty="0" smtClean="0">
                <a:latin typeface="微软雅黑" panose="020B0503020204020204" pitchFamily="34" charset="-122"/>
                <a:ea typeface="微软雅黑" panose="020B0503020204020204" pitchFamily="34" charset="-122"/>
              </a:rPr>
              <a:t>文本</a:t>
            </a:r>
            <a:endParaRPr lang="zh-CN" altLang="en-US" sz="1467" dirty="0">
              <a:solidFill>
                <a:prstClr val="black"/>
              </a:solidFill>
              <a:latin typeface="微软雅黑" pitchFamily="34" charset="-122"/>
              <a:ea typeface="微软雅黑" pitchFamily="34" charset="-122"/>
            </a:endParaRPr>
          </a:p>
        </p:txBody>
      </p:sp>
      <p:sp>
        <p:nvSpPr>
          <p:cNvPr id="144" name="TextBox 33"/>
          <p:cNvSpPr txBox="1"/>
          <p:nvPr/>
        </p:nvSpPr>
        <p:spPr>
          <a:xfrm>
            <a:off x="8112225" y="1631200"/>
            <a:ext cx="2745791" cy="410433"/>
          </a:xfrm>
          <a:prstGeom prst="rect">
            <a:avLst/>
          </a:prstGeom>
          <a:noFill/>
        </p:spPr>
        <p:txBody>
          <a:bodyPr wrap="square" lIns="0" tIns="0" rIns="0" bIns="0" rtlCol="0">
            <a:spAutoFit/>
          </a:bodyPr>
          <a:lstStyle/>
          <a:p>
            <a:pPr fontAlgn="base">
              <a:spcBef>
                <a:spcPct val="0"/>
              </a:spcBef>
              <a:spcAft>
                <a:spcPct val="0"/>
              </a:spcAft>
            </a:pPr>
            <a:r>
              <a:rPr lang="zh-CN" altLang="en-US" sz="2667" dirty="0">
                <a:solidFill>
                  <a:prstClr val="black"/>
                </a:solidFill>
                <a:latin typeface="微软雅黑" pitchFamily="34" charset="-122"/>
                <a:ea typeface="微软雅黑" pitchFamily="34" charset="-122"/>
              </a:rPr>
              <a:t>点击输入标题文本</a:t>
            </a:r>
          </a:p>
        </p:txBody>
      </p:sp>
      <p:sp>
        <p:nvSpPr>
          <p:cNvPr id="145" name="TextBox 34"/>
          <p:cNvSpPr txBox="1"/>
          <p:nvPr/>
        </p:nvSpPr>
        <p:spPr>
          <a:xfrm>
            <a:off x="8081745" y="4157596"/>
            <a:ext cx="3033823" cy="615553"/>
          </a:xfrm>
          <a:prstGeom prst="rect">
            <a:avLst/>
          </a:prstGeom>
          <a:noFill/>
        </p:spPr>
        <p:txBody>
          <a:bodyPr wrap="square" lIns="0" tIns="0" rIns="0" bIns="0" rtlCol="0">
            <a:spAutoFit/>
          </a:bodyPr>
          <a:lstStyle/>
          <a:p>
            <a:pPr fontAlgn="base">
              <a:spcBef>
                <a:spcPct val="0"/>
              </a:spcBef>
              <a:spcAft>
                <a:spcPct val="0"/>
              </a:spcAft>
            </a:pPr>
            <a:r>
              <a:rPr lang="en-US" altLang="zh-CN" sz="4000" dirty="0" smtClean="0">
                <a:solidFill>
                  <a:prstClr val="black"/>
                </a:solidFill>
                <a:latin typeface="微软雅黑" pitchFamily="34" charset="-122"/>
                <a:ea typeface="微软雅黑" pitchFamily="34" charset="-122"/>
              </a:rPr>
              <a:t>21,500,000</a:t>
            </a:r>
            <a:endParaRPr lang="zh-CN" altLang="en-US" sz="4000" dirty="0">
              <a:solidFill>
                <a:prstClr val="black"/>
              </a:solidFill>
              <a:latin typeface="微软雅黑" pitchFamily="34" charset="-122"/>
              <a:ea typeface="微软雅黑" pitchFamily="34" charset="-122"/>
            </a:endParaRPr>
          </a:p>
        </p:txBody>
      </p:sp>
      <p:sp>
        <p:nvSpPr>
          <p:cNvPr id="146" name="TextBox 35"/>
          <p:cNvSpPr txBox="1"/>
          <p:nvPr/>
        </p:nvSpPr>
        <p:spPr>
          <a:xfrm>
            <a:off x="8112224" y="3841378"/>
            <a:ext cx="1920213" cy="287323"/>
          </a:xfrm>
          <a:prstGeom prst="rect">
            <a:avLst/>
          </a:prstGeom>
          <a:noFill/>
        </p:spPr>
        <p:txBody>
          <a:bodyPr wrap="square" lIns="0" tIns="0" rIns="0" bIns="0" rtlCol="0">
            <a:spAutoFit/>
          </a:bodyPr>
          <a:lstStyle/>
          <a:p>
            <a:pPr fontAlgn="base">
              <a:spcBef>
                <a:spcPct val="0"/>
              </a:spcBef>
              <a:spcAft>
                <a:spcPct val="0"/>
              </a:spcAft>
            </a:pPr>
            <a:r>
              <a:rPr lang="zh-CN" altLang="en-US" sz="1867" b="1" dirty="0">
                <a:solidFill>
                  <a:prstClr val="black"/>
                </a:solidFill>
                <a:latin typeface="微软雅黑" pitchFamily="34" charset="-122"/>
                <a:ea typeface="微软雅黑" pitchFamily="34" charset="-122"/>
              </a:rPr>
              <a:t>全年总额：</a:t>
            </a:r>
          </a:p>
        </p:txBody>
      </p:sp>
      <p:sp>
        <p:nvSpPr>
          <p:cNvPr id="147" name="TextBox 38"/>
          <p:cNvSpPr txBox="1"/>
          <p:nvPr/>
        </p:nvSpPr>
        <p:spPr>
          <a:xfrm>
            <a:off x="8126759" y="5370976"/>
            <a:ext cx="846571" cy="287323"/>
          </a:xfrm>
          <a:prstGeom prst="rect">
            <a:avLst/>
          </a:prstGeom>
          <a:noFill/>
        </p:spPr>
        <p:txBody>
          <a:bodyPr wrap="square" lIns="0" tIns="0" rIns="0" bIns="0" rtlCol="0">
            <a:spAutoFit/>
          </a:bodyPr>
          <a:lstStyle/>
          <a:p>
            <a:pPr fontAlgn="base">
              <a:spcBef>
                <a:spcPct val="0"/>
              </a:spcBef>
              <a:spcAft>
                <a:spcPct val="0"/>
              </a:spcAft>
            </a:pPr>
            <a:r>
              <a:rPr lang="zh-CN" altLang="en-US" sz="1867" dirty="0">
                <a:solidFill>
                  <a:prstClr val="black"/>
                </a:solidFill>
                <a:latin typeface="微软雅黑" pitchFamily="34" charset="-122"/>
                <a:ea typeface="微软雅黑" pitchFamily="34" charset="-122"/>
              </a:rPr>
              <a:t>毛利润</a:t>
            </a:r>
          </a:p>
        </p:txBody>
      </p:sp>
      <p:sp>
        <p:nvSpPr>
          <p:cNvPr id="148" name="TextBox 39"/>
          <p:cNvSpPr txBox="1"/>
          <p:nvPr/>
        </p:nvSpPr>
        <p:spPr>
          <a:xfrm>
            <a:off x="8126759" y="5830040"/>
            <a:ext cx="846571" cy="287323"/>
          </a:xfrm>
          <a:prstGeom prst="rect">
            <a:avLst/>
          </a:prstGeom>
          <a:noFill/>
        </p:spPr>
        <p:txBody>
          <a:bodyPr wrap="square" lIns="0" tIns="0" rIns="0" bIns="0" rtlCol="0">
            <a:spAutoFit/>
          </a:bodyPr>
          <a:lstStyle/>
          <a:p>
            <a:pPr fontAlgn="base">
              <a:spcBef>
                <a:spcPct val="0"/>
              </a:spcBef>
              <a:spcAft>
                <a:spcPct val="0"/>
              </a:spcAft>
            </a:pPr>
            <a:r>
              <a:rPr lang="zh-CN" altLang="en-US" sz="1867" dirty="0">
                <a:solidFill>
                  <a:prstClr val="black"/>
                </a:solidFill>
                <a:latin typeface="微软雅黑" pitchFamily="34" charset="-122"/>
                <a:ea typeface="微软雅黑" pitchFamily="34" charset="-122"/>
              </a:rPr>
              <a:t>纯利润</a:t>
            </a:r>
          </a:p>
        </p:txBody>
      </p:sp>
      <p:sp>
        <p:nvSpPr>
          <p:cNvPr id="149" name="TextBox 9"/>
          <p:cNvSpPr txBox="1">
            <a:spLocks noChangeArrowheads="1"/>
          </p:cNvSpPr>
          <p:nvPr/>
        </p:nvSpPr>
        <p:spPr bwMode="auto">
          <a:xfrm>
            <a:off x="4941295" y="3642793"/>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300</a:t>
            </a:r>
            <a:r>
              <a:rPr lang="zh-CN" altLang="en-US" sz="2000" b="1" dirty="0">
                <a:solidFill>
                  <a:srgbClr val="C00000"/>
                </a:solidFill>
                <a:latin typeface="微软雅黑" pitchFamily="34" charset="-122"/>
                <a:ea typeface="微软雅黑" pitchFamily="34" charset="-122"/>
              </a:rPr>
              <a:t>万</a:t>
            </a:r>
          </a:p>
        </p:txBody>
      </p:sp>
      <p:sp>
        <p:nvSpPr>
          <p:cNvPr id="150" name="TextBox 9"/>
          <p:cNvSpPr txBox="1">
            <a:spLocks noChangeArrowheads="1"/>
          </p:cNvSpPr>
          <p:nvPr/>
        </p:nvSpPr>
        <p:spPr bwMode="auto">
          <a:xfrm>
            <a:off x="3449461" y="2929204"/>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370</a:t>
            </a:r>
            <a:r>
              <a:rPr lang="zh-CN" altLang="en-US" sz="2000" b="1" dirty="0">
                <a:solidFill>
                  <a:srgbClr val="C00000"/>
                </a:solidFill>
                <a:latin typeface="微软雅黑" pitchFamily="34" charset="-122"/>
                <a:ea typeface="微软雅黑" pitchFamily="34" charset="-122"/>
              </a:rPr>
              <a:t>万</a:t>
            </a:r>
          </a:p>
        </p:txBody>
      </p:sp>
      <p:sp>
        <p:nvSpPr>
          <p:cNvPr id="151" name="TextBox 9"/>
          <p:cNvSpPr txBox="1">
            <a:spLocks noChangeArrowheads="1"/>
          </p:cNvSpPr>
          <p:nvPr/>
        </p:nvSpPr>
        <p:spPr bwMode="auto">
          <a:xfrm>
            <a:off x="6415082" y="3921966"/>
            <a:ext cx="7325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2</a:t>
            </a:r>
            <a:r>
              <a:rPr lang="en-US" altLang="zh-CN" sz="2000" b="1" dirty="0">
                <a:solidFill>
                  <a:srgbClr val="C00000"/>
                </a:solidFill>
                <a:latin typeface="微软雅黑" pitchFamily="34" charset="-122"/>
                <a:ea typeface="微软雅黑" pitchFamily="34" charset="-122"/>
              </a:rPr>
              <a:t>1</a:t>
            </a:r>
            <a:r>
              <a:rPr lang="en-US" altLang="zh-CN" sz="2000" b="1" dirty="0" smtClean="0">
                <a:solidFill>
                  <a:srgbClr val="C00000"/>
                </a:solidFill>
                <a:latin typeface="微软雅黑" pitchFamily="34" charset="-122"/>
                <a:ea typeface="微软雅黑" pitchFamily="34" charset="-122"/>
              </a:rPr>
              <a:t>0</a:t>
            </a:r>
            <a:r>
              <a:rPr lang="zh-CN" altLang="en-US" sz="2000" b="1" dirty="0">
                <a:solidFill>
                  <a:srgbClr val="C00000"/>
                </a:solidFill>
                <a:latin typeface="微软雅黑" pitchFamily="34" charset="-122"/>
                <a:ea typeface="微软雅黑" pitchFamily="34" charset="-122"/>
              </a:rPr>
              <a:t>万</a:t>
            </a:r>
          </a:p>
        </p:txBody>
      </p:sp>
      <p:sp>
        <p:nvSpPr>
          <p:cNvPr id="152" name="TextBox 47"/>
          <p:cNvSpPr txBox="1"/>
          <p:nvPr/>
        </p:nvSpPr>
        <p:spPr>
          <a:xfrm>
            <a:off x="952172" y="5863722"/>
            <a:ext cx="704697" cy="276999"/>
          </a:xfrm>
          <a:prstGeom prst="rect">
            <a:avLst/>
          </a:prstGeom>
          <a:noFill/>
        </p:spPr>
        <p:txBody>
          <a:bodyPr wrap="square" rtlCol="0">
            <a:spAutoFit/>
          </a:bodyPr>
          <a:lstStyle/>
          <a:p>
            <a:pPr algn="ctr" fontAlgn="base">
              <a:spcBef>
                <a:spcPct val="0"/>
              </a:spcBef>
              <a:spcAft>
                <a:spcPct val="0"/>
              </a:spcAft>
            </a:pPr>
            <a:r>
              <a:rPr lang="zh-CN" altLang="en-US" sz="1200" dirty="0">
                <a:solidFill>
                  <a:prstClr val="black"/>
                </a:solidFill>
                <a:latin typeface="微软雅黑" pitchFamily="34" charset="-122"/>
                <a:ea typeface="微软雅黑" pitchFamily="34" charset="-122"/>
              </a:rPr>
              <a:t>（万元）</a:t>
            </a:r>
          </a:p>
        </p:txBody>
      </p:sp>
      <p:sp>
        <p:nvSpPr>
          <p:cNvPr id="153" name="TextBox 9"/>
          <p:cNvSpPr txBox="1">
            <a:spLocks noChangeArrowheads="1"/>
          </p:cNvSpPr>
          <p:nvPr/>
        </p:nvSpPr>
        <p:spPr bwMode="auto">
          <a:xfrm>
            <a:off x="2065015" y="266091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a:solidFill>
                  <a:prstClr val="white"/>
                </a:solidFill>
                <a:latin typeface="微软雅黑" pitchFamily="34" charset="-122"/>
                <a:ea typeface="微软雅黑" pitchFamily="34" charset="-122"/>
              </a:rPr>
              <a:t>650</a:t>
            </a:r>
            <a:r>
              <a:rPr lang="zh-CN" altLang="en-US" sz="1600" dirty="0">
                <a:solidFill>
                  <a:prstClr val="white"/>
                </a:solidFill>
                <a:latin typeface="微软雅黑" pitchFamily="34" charset="-122"/>
                <a:ea typeface="微软雅黑" pitchFamily="34" charset="-122"/>
              </a:rPr>
              <a:t>万</a:t>
            </a:r>
          </a:p>
        </p:txBody>
      </p:sp>
      <p:sp>
        <p:nvSpPr>
          <p:cNvPr id="154" name="TextBox 9"/>
          <p:cNvSpPr txBox="1">
            <a:spLocks noChangeArrowheads="1"/>
          </p:cNvSpPr>
          <p:nvPr/>
        </p:nvSpPr>
        <p:spPr bwMode="auto">
          <a:xfrm>
            <a:off x="3532814" y="3781726"/>
            <a:ext cx="5658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320</a:t>
            </a:r>
            <a:r>
              <a:rPr lang="zh-CN" altLang="en-US" sz="1600" dirty="0">
                <a:solidFill>
                  <a:prstClr val="white"/>
                </a:solidFill>
                <a:latin typeface="微软雅黑" pitchFamily="34" charset="-122"/>
                <a:ea typeface="微软雅黑" pitchFamily="34" charset="-122"/>
              </a:rPr>
              <a:t>万</a:t>
            </a:r>
          </a:p>
        </p:txBody>
      </p:sp>
      <p:sp>
        <p:nvSpPr>
          <p:cNvPr id="155" name="TextBox 9"/>
          <p:cNvSpPr txBox="1">
            <a:spLocks noChangeArrowheads="1"/>
          </p:cNvSpPr>
          <p:nvPr/>
        </p:nvSpPr>
        <p:spPr bwMode="auto">
          <a:xfrm>
            <a:off x="5013766" y="4752825"/>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a:solidFill>
                  <a:prstClr val="white"/>
                </a:solidFill>
                <a:latin typeface="微软雅黑" pitchFamily="34" charset="-122"/>
                <a:ea typeface="微软雅黑" pitchFamily="34" charset="-122"/>
              </a:rPr>
              <a:t>220</a:t>
            </a:r>
            <a:r>
              <a:rPr lang="zh-CN" altLang="en-US" sz="1600" dirty="0">
                <a:solidFill>
                  <a:prstClr val="white"/>
                </a:solidFill>
                <a:latin typeface="微软雅黑" pitchFamily="34" charset="-122"/>
                <a:ea typeface="微软雅黑" pitchFamily="34" charset="-122"/>
              </a:rPr>
              <a:t>万</a:t>
            </a:r>
          </a:p>
        </p:txBody>
      </p:sp>
      <p:sp>
        <p:nvSpPr>
          <p:cNvPr id="156" name="TextBox 9"/>
          <p:cNvSpPr txBox="1">
            <a:spLocks noChangeArrowheads="1"/>
          </p:cNvSpPr>
          <p:nvPr/>
        </p:nvSpPr>
        <p:spPr bwMode="auto">
          <a:xfrm>
            <a:off x="6471601" y="4722046"/>
            <a:ext cx="56586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1600" dirty="0" smtClean="0">
                <a:solidFill>
                  <a:prstClr val="white"/>
                </a:solidFill>
                <a:latin typeface="微软雅黑" pitchFamily="34" charset="-122"/>
                <a:ea typeface="微软雅黑" pitchFamily="34" charset="-122"/>
              </a:rPr>
              <a:t>180</a:t>
            </a:r>
            <a:r>
              <a:rPr lang="zh-CN" altLang="en-US" sz="1600" dirty="0">
                <a:solidFill>
                  <a:prstClr val="white"/>
                </a:solidFill>
                <a:latin typeface="微软雅黑" pitchFamily="34" charset="-122"/>
                <a:ea typeface="微软雅黑" pitchFamily="34" charset="-122"/>
              </a:rPr>
              <a:t>万</a:t>
            </a:r>
          </a:p>
        </p:txBody>
      </p:sp>
      <p:sp>
        <p:nvSpPr>
          <p:cNvPr id="157" name="矩形 156"/>
          <p:cNvSpPr/>
          <p:nvPr/>
        </p:nvSpPr>
        <p:spPr>
          <a:xfrm>
            <a:off x="8973330" y="5405636"/>
            <a:ext cx="511789" cy="24583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8" name="矩形 157"/>
          <p:cNvSpPr/>
          <p:nvPr/>
        </p:nvSpPr>
        <p:spPr>
          <a:xfrm>
            <a:off x="8973330" y="5850753"/>
            <a:ext cx="511789" cy="2458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9" name="TextBox 9"/>
          <p:cNvSpPr txBox="1">
            <a:spLocks noChangeArrowheads="1"/>
          </p:cNvSpPr>
          <p:nvPr/>
        </p:nvSpPr>
        <p:spPr bwMode="auto">
          <a:xfrm>
            <a:off x="1998514" y="1969097"/>
            <a:ext cx="7325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fontAlgn="base">
              <a:spcBef>
                <a:spcPct val="0"/>
              </a:spcBef>
              <a:spcAft>
                <a:spcPct val="0"/>
              </a:spcAft>
            </a:pPr>
            <a:r>
              <a:rPr lang="en-US" altLang="zh-CN" sz="2000" b="1" dirty="0" smtClean="0">
                <a:solidFill>
                  <a:srgbClr val="C00000"/>
                </a:solidFill>
                <a:latin typeface="微软雅黑" pitchFamily="34" charset="-122"/>
                <a:ea typeface="微软雅黑" pitchFamily="34" charset="-122"/>
              </a:rPr>
              <a:t>670</a:t>
            </a:r>
            <a:r>
              <a:rPr lang="zh-CN" altLang="en-US" sz="2000" b="1" dirty="0">
                <a:solidFill>
                  <a:srgbClr val="C00000"/>
                </a:solidFill>
                <a:latin typeface="微软雅黑" pitchFamily="34" charset="-122"/>
                <a:ea typeface="微软雅黑" pitchFamily="34" charset="-122"/>
              </a:rPr>
              <a:t>万</a:t>
            </a:r>
          </a:p>
        </p:txBody>
      </p:sp>
    </p:spTree>
    <p:extLst>
      <p:ext uri="{BB962C8B-B14F-4D97-AF65-F5344CB8AC3E}">
        <p14:creationId xmlns:p14="http://schemas.microsoft.com/office/powerpoint/2010/main" val="113155685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3"/>
                                        </p:tgtEl>
                                        <p:attrNameLst>
                                          <p:attrName>style.visibility</p:attrName>
                                        </p:attrNameLst>
                                      </p:cBhvr>
                                      <p:to>
                                        <p:strVal val="visible"/>
                                      </p:to>
                                    </p:set>
                                    <p:animEffect transition="in" filter="wipe(left)">
                                      <p:cBhvr>
                                        <p:cTn id="16" dur="500"/>
                                        <p:tgtEl>
                                          <p:spTgt spid="123"/>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additive="base">
                                        <p:cTn id="20" dur="100" fill="hold"/>
                                        <p:tgtEl>
                                          <p:spTgt spid="134"/>
                                        </p:tgtEl>
                                        <p:attrNameLst>
                                          <p:attrName>ppt_x</p:attrName>
                                        </p:attrNameLst>
                                      </p:cBhvr>
                                      <p:tavLst>
                                        <p:tav tm="0">
                                          <p:val>
                                            <p:strVal val="0-#ppt_w/2"/>
                                          </p:val>
                                        </p:tav>
                                        <p:tav tm="100000">
                                          <p:val>
                                            <p:strVal val="#ppt_x"/>
                                          </p:val>
                                        </p:tav>
                                      </p:tavLst>
                                    </p:anim>
                                    <p:anim calcmode="lin" valueType="num">
                                      <p:cBhvr additive="base">
                                        <p:cTn id="21" dur="100" fill="hold"/>
                                        <p:tgtEl>
                                          <p:spTgt spid="134"/>
                                        </p:tgtEl>
                                        <p:attrNameLst>
                                          <p:attrName>ppt_y</p:attrName>
                                        </p:attrNameLst>
                                      </p:cBhvr>
                                      <p:tavLst>
                                        <p:tav tm="0">
                                          <p:val>
                                            <p:strVal val="#ppt_y"/>
                                          </p:val>
                                        </p:tav>
                                        <p:tav tm="100000">
                                          <p:val>
                                            <p:strVal val="#ppt_y"/>
                                          </p:val>
                                        </p:tav>
                                      </p:tavLst>
                                    </p:anim>
                                  </p:childTnLst>
                                </p:cTn>
                              </p:par>
                            </p:childTnLst>
                          </p:cTn>
                        </p:par>
                        <p:par>
                          <p:cTn id="22" fill="hold">
                            <p:stCondLst>
                              <p:cond delay="1100"/>
                            </p:stCondLst>
                            <p:childTnLst>
                              <p:par>
                                <p:cTn id="23" presetID="2" presetClass="entr" presetSubtype="8" fill="hold" grpId="0"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100" fill="hold"/>
                                        <p:tgtEl>
                                          <p:spTgt spid="113"/>
                                        </p:tgtEl>
                                        <p:attrNameLst>
                                          <p:attrName>ppt_x</p:attrName>
                                        </p:attrNameLst>
                                      </p:cBhvr>
                                      <p:tavLst>
                                        <p:tav tm="0">
                                          <p:val>
                                            <p:strVal val="0-#ppt_w/2"/>
                                          </p:val>
                                        </p:tav>
                                        <p:tav tm="100000">
                                          <p:val>
                                            <p:strVal val="#ppt_x"/>
                                          </p:val>
                                        </p:tav>
                                      </p:tavLst>
                                    </p:anim>
                                    <p:anim calcmode="lin" valueType="num">
                                      <p:cBhvr additive="base">
                                        <p:cTn id="26" dur="100" fill="hold"/>
                                        <p:tgtEl>
                                          <p:spTgt spid="113"/>
                                        </p:tgtEl>
                                        <p:attrNameLst>
                                          <p:attrName>ppt_y</p:attrName>
                                        </p:attrNameLst>
                                      </p:cBhvr>
                                      <p:tavLst>
                                        <p:tav tm="0">
                                          <p:val>
                                            <p:strVal val="#ppt_y"/>
                                          </p:val>
                                        </p:tav>
                                        <p:tav tm="100000">
                                          <p:val>
                                            <p:strVal val="#ppt_y"/>
                                          </p:val>
                                        </p:tav>
                                      </p:tavLst>
                                    </p:anim>
                                  </p:childTnLst>
                                </p:cTn>
                              </p:par>
                            </p:childTnLst>
                          </p:cTn>
                        </p:par>
                        <p:par>
                          <p:cTn id="27" fill="hold">
                            <p:stCondLst>
                              <p:cond delay="1200"/>
                            </p:stCondLst>
                            <p:childTnLst>
                              <p:par>
                                <p:cTn id="28" presetID="2" presetClass="entr" presetSubtype="8" fill="hold" grpId="0" nodeType="afterEffect">
                                  <p:stCondLst>
                                    <p:cond delay="0"/>
                                  </p:stCondLst>
                                  <p:childTnLst>
                                    <p:set>
                                      <p:cBhvr>
                                        <p:cTn id="29" dur="1" fill="hold">
                                          <p:stCondLst>
                                            <p:cond delay="0"/>
                                          </p:stCondLst>
                                        </p:cTn>
                                        <p:tgtEl>
                                          <p:spTgt spid="117"/>
                                        </p:tgtEl>
                                        <p:attrNameLst>
                                          <p:attrName>style.visibility</p:attrName>
                                        </p:attrNameLst>
                                      </p:cBhvr>
                                      <p:to>
                                        <p:strVal val="visible"/>
                                      </p:to>
                                    </p:set>
                                    <p:anim calcmode="lin" valueType="num">
                                      <p:cBhvr additive="base">
                                        <p:cTn id="30" dur="100" fill="hold"/>
                                        <p:tgtEl>
                                          <p:spTgt spid="117"/>
                                        </p:tgtEl>
                                        <p:attrNameLst>
                                          <p:attrName>ppt_x</p:attrName>
                                        </p:attrNameLst>
                                      </p:cBhvr>
                                      <p:tavLst>
                                        <p:tav tm="0">
                                          <p:val>
                                            <p:strVal val="0-#ppt_w/2"/>
                                          </p:val>
                                        </p:tav>
                                        <p:tav tm="100000">
                                          <p:val>
                                            <p:strVal val="#ppt_x"/>
                                          </p:val>
                                        </p:tav>
                                      </p:tavLst>
                                    </p:anim>
                                    <p:anim calcmode="lin" valueType="num">
                                      <p:cBhvr additive="base">
                                        <p:cTn id="31" dur="100" fill="hold"/>
                                        <p:tgtEl>
                                          <p:spTgt spid="117"/>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2" presetClass="entr" presetSubtype="8" fill="hold" grpId="0" nodeType="afterEffect">
                                  <p:stCondLst>
                                    <p:cond delay="0"/>
                                  </p:stCondLst>
                                  <p:childTnLst>
                                    <p:set>
                                      <p:cBhvr>
                                        <p:cTn id="34" dur="1" fill="hold">
                                          <p:stCondLst>
                                            <p:cond delay="0"/>
                                          </p:stCondLst>
                                        </p:cTn>
                                        <p:tgtEl>
                                          <p:spTgt spid="118"/>
                                        </p:tgtEl>
                                        <p:attrNameLst>
                                          <p:attrName>style.visibility</p:attrName>
                                        </p:attrNameLst>
                                      </p:cBhvr>
                                      <p:to>
                                        <p:strVal val="visible"/>
                                      </p:to>
                                    </p:set>
                                    <p:anim calcmode="lin" valueType="num">
                                      <p:cBhvr additive="base">
                                        <p:cTn id="35" dur="100" fill="hold"/>
                                        <p:tgtEl>
                                          <p:spTgt spid="118"/>
                                        </p:tgtEl>
                                        <p:attrNameLst>
                                          <p:attrName>ppt_x</p:attrName>
                                        </p:attrNameLst>
                                      </p:cBhvr>
                                      <p:tavLst>
                                        <p:tav tm="0">
                                          <p:val>
                                            <p:strVal val="0-#ppt_w/2"/>
                                          </p:val>
                                        </p:tav>
                                        <p:tav tm="100000">
                                          <p:val>
                                            <p:strVal val="#ppt_x"/>
                                          </p:val>
                                        </p:tav>
                                      </p:tavLst>
                                    </p:anim>
                                    <p:anim calcmode="lin" valueType="num">
                                      <p:cBhvr additive="base">
                                        <p:cTn id="36" dur="100" fill="hold"/>
                                        <p:tgtEl>
                                          <p:spTgt spid="118"/>
                                        </p:tgtEl>
                                        <p:attrNameLst>
                                          <p:attrName>ppt_y</p:attrName>
                                        </p:attrNameLst>
                                      </p:cBhvr>
                                      <p:tavLst>
                                        <p:tav tm="0">
                                          <p:val>
                                            <p:strVal val="#ppt_y"/>
                                          </p:val>
                                        </p:tav>
                                        <p:tav tm="100000">
                                          <p:val>
                                            <p:strVal val="#ppt_y"/>
                                          </p:val>
                                        </p:tav>
                                      </p:tavLst>
                                    </p:anim>
                                  </p:childTnLst>
                                </p:cTn>
                              </p:par>
                            </p:childTnLst>
                          </p:cTn>
                        </p:par>
                        <p:par>
                          <p:cTn id="37" fill="hold">
                            <p:stCondLst>
                              <p:cond delay="1400"/>
                            </p:stCondLst>
                            <p:childTnLst>
                              <p:par>
                                <p:cTn id="38" presetID="2" presetClass="entr" presetSubtype="8" fill="hold" grpId="0" nodeType="afterEffect">
                                  <p:stCondLst>
                                    <p:cond delay="0"/>
                                  </p:stCondLst>
                                  <p:childTnLst>
                                    <p:set>
                                      <p:cBhvr>
                                        <p:cTn id="39" dur="1" fill="hold">
                                          <p:stCondLst>
                                            <p:cond delay="0"/>
                                          </p:stCondLst>
                                        </p:cTn>
                                        <p:tgtEl>
                                          <p:spTgt spid="119"/>
                                        </p:tgtEl>
                                        <p:attrNameLst>
                                          <p:attrName>style.visibility</p:attrName>
                                        </p:attrNameLst>
                                      </p:cBhvr>
                                      <p:to>
                                        <p:strVal val="visible"/>
                                      </p:to>
                                    </p:set>
                                    <p:anim calcmode="lin" valueType="num">
                                      <p:cBhvr additive="base">
                                        <p:cTn id="40" dur="100" fill="hold"/>
                                        <p:tgtEl>
                                          <p:spTgt spid="119"/>
                                        </p:tgtEl>
                                        <p:attrNameLst>
                                          <p:attrName>ppt_x</p:attrName>
                                        </p:attrNameLst>
                                      </p:cBhvr>
                                      <p:tavLst>
                                        <p:tav tm="0">
                                          <p:val>
                                            <p:strVal val="0-#ppt_w/2"/>
                                          </p:val>
                                        </p:tav>
                                        <p:tav tm="100000">
                                          <p:val>
                                            <p:strVal val="#ppt_x"/>
                                          </p:val>
                                        </p:tav>
                                      </p:tavLst>
                                    </p:anim>
                                    <p:anim calcmode="lin" valueType="num">
                                      <p:cBhvr additive="base">
                                        <p:cTn id="41" dur="100" fill="hold"/>
                                        <p:tgtEl>
                                          <p:spTgt spid="119"/>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120"/>
                                        </p:tgtEl>
                                        <p:attrNameLst>
                                          <p:attrName>style.visibility</p:attrName>
                                        </p:attrNameLst>
                                      </p:cBhvr>
                                      <p:to>
                                        <p:strVal val="visible"/>
                                      </p:to>
                                    </p:set>
                                    <p:anim calcmode="lin" valueType="num">
                                      <p:cBhvr additive="base">
                                        <p:cTn id="45" dur="100" fill="hold"/>
                                        <p:tgtEl>
                                          <p:spTgt spid="120"/>
                                        </p:tgtEl>
                                        <p:attrNameLst>
                                          <p:attrName>ppt_x</p:attrName>
                                        </p:attrNameLst>
                                      </p:cBhvr>
                                      <p:tavLst>
                                        <p:tav tm="0">
                                          <p:val>
                                            <p:strVal val="0-#ppt_w/2"/>
                                          </p:val>
                                        </p:tav>
                                        <p:tav tm="100000">
                                          <p:val>
                                            <p:strVal val="#ppt_x"/>
                                          </p:val>
                                        </p:tav>
                                      </p:tavLst>
                                    </p:anim>
                                    <p:anim calcmode="lin" valueType="num">
                                      <p:cBhvr additive="base">
                                        <p:cTn id="46" dur="100" fill="hold"/>
                                        <p:tgtEl>
                                          <p:spTgt spid="120"/>
                                        </p:tgtEl>
                                        <p:attrNameLst>
                                          <p:attrName>ppt_y</p:attrName>
                                        </p:attrNameLst>
                                      </p:cBhvr>
                                      <p:tavLst>
                                        <p:tav tm="0">
                                          <p:val>
                                            <p:strVal val="#ppt_y"/>
                                          </p:val>
                                        </p:tav>
                                        <p:tav tm="100000">
                                          <p:val>
                                            <p:strVal val="#ppt_y"/>
                                          </p:val>
                                        </p:tav>
                                      </p:tavLst>
                                    </p:anim>
                                  </p:childTnLst>
                                </p:cTn>
                              </p:par>
                            </p:childTnLst>
                          </p:cTn>
                        </p:par>
                        <p:par>
                          <p:cTn id="47" fill="hold">
                            <p:stCondLst>
                              <p:cond delay="1600"/>
                            </p:stCondLst>
                            <p:childTnLst>
                              <p:par>
                                <p:cTn id="48" presetID="2" presetClass="entr" presetSubtype="8"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additive="base">
                                        <p:cTn id="50" dur="100" fill="hold"/>
                                        <p:tgtEl>
                                          <p:spTgt spid="121"/>
                                        </p:tgtEl>
                                        <p:attrNameLst>
                                          <p:attrName>ppt_x</p:attrName>
                                        </p:attrNameLst>
                                      </p:cBhvr>
                                      <p:tavLst>
                                        <p:tav tm="0">
                                          <p:val>
                                            <p:strVal val="0-#ppt_w/2"/>
                                          </p:val>
                                        </p:tav>
                                        <p:tav tm="100000">
                                          <p:val>
                                            <p:strVal val="#ppt_x"/>
                                          </p:val>
                                        </p:tav>
                                      </p:tavLst>
                                    </p:anim>
                                    <p:anim calcmode="lin" valueType="num">
                                      <p:cBhvr additive="base">
                                        <p:cTn id="51" dur="100" fill="hold"/>
                                        <p:tgtEl>
                                          <p:spTgt spid="121"/>
                                        </p:tgtEl>
                                        <p:attrNameLst>
                                          <p:attrName>ppt_y</p:attrName>
                                        </p:attrNameLst>
                                      </p:cBhvr>
                                      <p:tavLst>
                                        <p:tav tm="0">
                                          <p:val>
                                            <p:strVal val="#ppt_y"/>
                                          </p:val>
                                        </p:tav>
                                        <p:tav tm="100000">
                                          <p:val>
                                            <p:strVal val="#ppt_y"/>
                                          </p:val>
                                        </p:tav>
                                      </p:tavLst>
                                    </p:anim>
                                  </p:childTnLst>
                                </p:cTn>
                              </p:par>
                            </p:childTnLst>
                          </p:cTn>
                        </p:par>
                        <p:par>
                          <p:cTn id="52" fill="hold">
                            <p:stCondLst>
                              <p:cond delay="1700"/>
                            </p:stCondLst>
                            <p:childTnLst>
                              <p:par>
                                <p:cTn id="53" presetID="2" presetClass="entr" presetSubtype="8" fill="hold" grpId="0" nodeType="afterEffect">
                                  <p:stCondLst>
                                    <p:cond delay="0"/>
                                  </p:stCondLst>
                                  <p:childTnLst>
                                    <p:set>
                                      <p:cBhvr>
                                        <p:cTn id="54" dur="1" fill="hold">
                                          <p:stCondLst>
                                            <p:cond delay="0"/>
                                          </p:stCondLst>
                                        </p:cTn>
                                        <p:tgtEl>
                                          <p:spTgt spid="122"/>
                                        </p:tgtEl>
                                        <p:attrNameLst>
                                          <p:attrName>style.visibility</p:attrName>
                                        </p:attrNameLst>
                                      </p:cBhvr>
                                      <p:to>
                                        <p:strVal val="visible"/>
                                      </p:to>
                                    </p:set>
                                    <p:anim calcmode="lin" valueType="num">
                                      <p:cBhvr additive="base">
                                        <p:cTn id="55" dur="100" fill="hold"/>
                                        <p:tgtEl>
                                          <p:spTgt spid="122"/>
                                        </p:tgtEl>
                                        <p:attrNameLst>
                                          <p:attrName>ppt_x</p:attrName>
                                        </p:attrNameLst>
                                      </p:cBhvr>
                                      <p:tavLst>
                                        <p:tav tm="0">
                                          <p:val>
                                            <p:strVal val="0-#ppt_w/2"/>
                                          </p:val>
                                        </p:tav>
                                        <p:tav tm="100000">
                                          <p:val>
                                            <p:strVal val="#ppt_x"/>
                                          </p:val>
                                        </p:tav>
                                      </p:tavLst>
                                    </p:anim>
                                    <p:anim calcmode="lin" valueType="num">
                                      <p:cBhvr additive="base">
                                        <p:cTn id="56" dur="100" fill="hold"/>
                                        <p:tgtEl>
                                          <p:spTgt spid="122"/>
                                        </p:tgtEl>
                                        <p:attrNameLst>
                                          <p:attrName>ppt_y</p:attrName>
                                        </p:attrNameLst>
                                      </p:cBhvr>
                                      <p:tavLst>
                                        <p:tav tm="0">
                                          <p:val>
                                            <p:strVal val="#ppt_y"/>
                                          </p:val>
                                        </p:tav>
                                        <p:tav tm="100000">
                                          <p:val>
                                            <p:strVal val="#ppt_y"/>
                                          </p:val>
                                        </p:tav>
                                      </p:tavLst>
                                    </p:anim>
                                  </p:childTnLst>
                                </p:cTn>
                              </p:par>
                            </p:childTnLst>
                          </p:cTn>
                        </p:par>
                        <p:par>
                          <p:cTn id="57" fill="hold">
                            <p:stCondLst>
                              <p:cond delay="1800"/>
                            </p:stCondLst>
                            <p:childTnLst>
                              <p:par>
                                <p:cTn id="58" presetID="2" presetClass="entr" presetSubtype="8" fill="hold" grpId="0" nodeType="afterEffect">
                                  <p:stCondLst>
                                    <p:cond delay="0"/>
                                  </p:stCondLst>
                                  <p:childTnLst>
                                    <p:set>
                                      <p:cBhvr>
                                        <p:cTn id="59" dur="1" fill="hold">
                                          <p:stCondLst>
                                            <p:cond delay="0"/>
                                          </p:stCondLst>
                                        </p:cTn>
                                        <p:tgtEl>
                                          <p:spTgt spid="133"/>
                                        </p:tgtEl>
                                        <p:attrNameLst>
                                          <p:attrName>style.visibility</p:attrName>
                                        </p:attrNameLst>
                                      </p:cBhvr>
                                      <p:to>
                                        <p:strVal val="visible"/>
                                      </p:to>
                                    </p:set>
                                    <p:anim calcmode="lin" valueType="num">
                                      <p:cBhvr additive="base">
                                        <p:cTn id="60" dur="100" fill="hold"/>
                                        <p:tgtEl>
                                          <p:spTgt spid="133"/>
                                        </p:tgtEl>
                                        <p:attrNameLst>
                                          <p:attrName>ppt_x</p:attrName>
                                        </p:attrNameLst>
                                      </p:cBhvr>
                                      <p:tavLst>
                                        <p:tav tm="0">
                                          <p:val>
                                            <p:strVal val="0-#ppt_w/2"/>
                                          </p:val>
                                        </p:tav>
                                        <p:tav tm="100000">
                                          <p:val>
                                            <p:strVal val="#ppt_x"/>
                                          </p:val>
                                        </p:tav>
                                      </p:tavLst>
                                    </p:anim>
                                    <p:anim calcmode="lin" valueType="num">
                                      <p:cBhvr additive="base">
                                        <p:cTn id="61" dur="100" fill="hold"/>
                                        <p:tgtEl>
                                          <p:spTgt spid="133"/>
                                        </p:tgtEl>
                                        <p:attrNameLst>
                                          <p:attrName>ppt_y</p:attrName>
                                        </p:attrNameLst>
                                      </p:cBhvr>
                                      <p:tavLst>
                                        <p:tav tm="0">
                                          <p:val>
                                            <p:strVal val="#ppt_y"/>
                                          </p:val>
                                        </p:tav>
                                        <p:tav tm="100000">
                                          <p:val>
                                            <p:strVal val="#ppt_y"/>
                                          </p:val>
                                        </p:tav>
                                      </p:tavLst>
                                    </p:anim>
                                  </p:childTnLst>
                                </p:cTn>
                              </p:par>
                            </p:childTnLst>
                          </p:cTn>
                        </p:par>
                        <p:par>
                          <p:cTn id="62" fill="hold">
                            <p:stCondLst>
                              <p:cond delay="1900"/>
                            </p:stCondLst>
                            <p:childTnLst>
                              <p:par>
                                <p:cTn id="63" presetID="2" presetClass="entr" presetSubtype="8" fill="hold" grpId="0" nodeType="afterEffect">
                                  <p:stCondLst>
                                    <p:cond delay="0"/>
                                  </p:stCondLst>
                                  <p:childTnLst>
                                    <p:set>
                                      <p:cBhvr>
                                        <p:cTn id="64" dur="1" fill="hold">
                                          <p:stCondLst>
                                            <p:cond delay="0"/>
                                          </p:stCondLst>
                                        </p:cTn>
                                        <p:tgtEl>
                                          <p:spTgt spid="152"/>
                                        </p:tgtEl>
                                        <p:attrNameLst>
                                          <p:attrName>style.visibility</p:attrName>
                                        </p:attrNameLst>
                                      </p:cBhvr>
                                      <p:to>
                                        <p:strVal val="visible"/>
                                      </p:to>
                                    </p:set>
                                    <p:anim calcmode="lin" valueType="num">
                                      <p:cBhvr additive="base">
                                        <p:cTn id="65" dur="200" fill="hold"/>
                                        <p:tgtEl>
                                          <p:spTgt spid="152"/>
                                        </p:tgtEl>
                                        <p:attrNameLst>
                                          <p:attrName>ppt_x</p:attrName>
                                        </p:attrNameLst>
                                      </p:cBhvr>
                                      <p:tavLst>
                                        <p:tav tm="0">
                                          <p:val>
                                            <p:strVal val="0-#ppt_w/2"/>
                                          </p:val>
                                        </p:tav>
                                        <p:tav tm="100000">
                                          <p:val>
                                            <p:strVal val="#ppt_x"/>
                                          </p:val>
                                        </p:tav>
                                      </p:tavLst>
                                    </p:anim>
                                    <p:anim calcmode="lin" valueType="num">
                                      <p:cBhvr additive="base">
                                        <p:cTn id="66" dur="200" fill="hold"/>
                                        <p:tgtEl>
                                          <p:spTgt spid="152"/>
                                        </p:tgtEl>
                                        <p:attrNameLst>
                                          <p:attrName>ppt_y</p:attrName>
                                        </p:attrNameLst>
                                      </p:cBhvr>
                                      <p:tavLst>
                                        <p:tav tm="0">
                                          <p:val>
                                            <p:strVal val="#ppt_y"/>
                                          </p:val>
                                        </p:tav>
                                        <p:tav tm="100000">
                                          <p:val>
                                            <p:strVal val="#ppt_y"/>
                                          </p:val>
                                        </p:tav>
                                      </p:tavLst>
                                    </p:anim>
                                  </p:childTnLst>
                                </p:cTn>
                              </p:par>
                            </p:childTnLst>
                          </p:cTn>
                        </p:par>
                        <p:par>
                          <p:cTn id="67" fill="hold">
                            <p:stCondLst>
                              <p:cond delay="2100"/>
                            </p:stCondLst>
                            <p:childTnLst>
                              <p:par>
                                <p:cTn id="68" presetID="2" presetClass="entr" presetSubtype="8" fill="hold" grpId="0" nodeType="afterEffect">
                                  <p:stCondLst>
                                    <p:cond delay="0"/>
                                  </p:stCondLst>
                                  <p:childTnLst>
                                    <p:set>
                                      <p:cBhvr>
                                        <p:cTn id="69" dur="1" fill="hold">
                                          <p:stCondLst>
                                            <p:cond delay="0"/>
                                          </p:stCondLst>
                                        </p:cTn>
                                        <p:tgtEl>
                                          <p:spTgt spid="112"/>
                                        </p:tgtEl>
                                        <p:attrNameLst>
                                          <p:attrName>style.visibility</p:attrName>
                                        </p:attrNameLst>
                                      </p:cBhvr>
                                      <p:to>
                                        <p:strVal val="visible"/>
                                      </p:to>
                                    </p:set>
                                    <p:anim calcmode="lin" valueType="num">
                                      <p:cBhvr additive="base">
                                        <p:cTn id="70" dur="200" fill="hold"/>
                                        <p:tgtEl>
                                          <p:spTgt spid="112"/>
                                        </p:tgtEl>
                                        <p:attrNameLst>
                                          <p:attrName>ppt_x</p:attrName>
                                        </p:attrNameLst>
                                      </p:cBhvr>
                                      <p:tavLst>
                                        <p:tav tm="0">
                                          <p:val>
                                            <p:strVal val="0-#ppt_w/2"/>
                                          </p:val>
                                        </p:tav>
                                        <p:tav tm="100000">
                                          <p:val>
                                            <p:strVal val="#ppt_x"/>
                                          </p:val>
                                        </p:tav>
                                      </p:tavLst>
                                    </p:anim>
                                    <p:anim calcmode="lin" valueType="num">
                                      <p:cBhvr additive="base">
                                        <p:cTn id="71" dur="200" fill="hold"/>
                                        <p:tgtEl>
                                          <p:spTgt spid="112"/>
                                        </p:tgtEl>
                                        <p:attrNameLst>
                                          <p:attrName>ppt_y</p:attrName>
                                        </p:attrNameLst>
                                      </p:cBhvr>
                                      <p:tavLst>
                                        <p:tav tm="0">
                                          <p:val>
                                            <p:strVal val="#ppt_y"/>
                                          </p:val>
                                        </p:tav>
                                        <p:tav tm="100000">
                                          <p:val>
                                            <p:strVal val="#ppt_y"/>
                                          </p:val>
                                        </p:tav>
                                      </p:tavLst>
                                    </p:anim>
                                  </p:childTnLst>
                                </p:cTn>
                              </p:par>
                            </p:childTnLst>
                          </p:cTn>
                        </p:par>
                        <p:par>
                          <p:cTn id="72" fill="hold">
                            <p:stCondLst>
                              <p:cond delay="2300"/>
                            </p:stCondLst>
                            <p:childTnLst>
                              <p:par>
                                <p:cTn id="73" presetID="22" presetClass="entr" presetSubtype="4" fill="hold" grpId="0" nodeType="after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wipe(down)">
                                      <p:cBhvr>
                                        <p:cTn id="75" dur="300"/>
                                        <p:tgtEl>
                                          <p:spTgt spid="135"/>
                                        </p:tgtEl>
                                      </p:cBhvr>
                                    </p:animEffect>
                                  </p:childTnLst>
                                </p:cTn>
                              </p:par>
                            </p:childTnLst>
                          </p:cTn>
                        </p:par>
                        <p:par>
                          <p:cTn id="76" fill="hold">
                            <p:stCondLst>
                              <p:cond delay="2600"/>
                            </p:stCondLst>
                            <p:childTnLst>
                              <p:par>
                                <p:cTn id="77" presetID="53" presetClass="entr" presetSubtype="16" fill="hold" grpId="0" nodeType="afterEffect">
                                  <p:stCondLst>
                                    <p:cond delay="0"/>
                                  </p:stCondLst>
                                  <p:childTnLst>
                                    <p:set>
                                      <p:cBhvr>
                                        <p:cTn id="78" dur="1" fill="hold">
                                          <p:stCondLst>
                                            <p:cond delay="0"/>
                                          </p:stCondLst>
                                        </p:cTn>
                                        <p:tgtEl>
                                          <p:spTgt spid="159"/>
                                        </p:tgtEl>
                                        <p:attrNameLst>
                                          <p:attrName>style.visibility</p:attrName>
                                        </p:attrNameLst>
                                      </p:cBhvr>
                                      <p:to>
                                        <p:strVal val="visible"/>
                                      </p:to>
                                    </p:set>
                                    <p:anim calcmode="lin" valueType="num">
                                      <p:cBhvr>
                                        <p:cTn id="79" dur="300" fill="hold"/>
                                        <p:tgtEl>
                                          <p:spTgt spid="159"/>
                                        </p:tgtEl>
                                        <p:attrNameLst>
                                          <p:attrName>ppt_w</p:attrName>
                                        </p:attrNameLst>
                                      </p:cBhvr>
                                      <p:tavLst>
                                        <p:tav tm="0">
                                          <p:val>
                                            <p:fltVal val="0"/>
                                          </p:val>
                                        </p:tav>
                                        <p:tav tm="100000">
                                          <p:val>
                                            <p:strVal val="#ppt_w"/>
                                          </p:val>
                                        </p:tav>
                                      </p:tavLst>
                                    </p:anim>
                                    <p:anim calcmode="lin" valueType="num">
                                      <p:cBhvr>
                                        <p:cTn id="80" dur="300" fill="hold"/>
                                        <p:tgtEl>
                                          <p:spTgt spid="159"/>
                                        </p:tgtEl>
                                        <p:attrNameLst>
                                          <p:attrName>ppt_h</p:attrName>
                                        </p:attrNameLst>
                                      </p:cBhvr>
                                      <p:tavLst>
                                        <p:tav tm="0">
                                          <p:val>
                                            <p:fltVal val="0"/>
                                          </p:val>
                                        </p:tav>
                                        <p:tav tm="100000">
                                          <p:val>
                                            <p:strVal val="#ppt_h"/>
                                          </p:val>
                                        </p:tav>
                                      </p:tavLst>
                                    </p:anim>
                                    <p:animEffect transition="in" filter="fade">
                                      <p:cBhvr>
                                        <p:cTn id="81" dur="300"/>
                                        <p:tgtEl>
                                          <p:spTgt spid="159"/>
                                        </p:tgtEl>
                                      </p:cBhvr>
                                    </p:animEffect>
                                  </p:childTnLst>
                                </p:cTn>
                              </p:par>
                            </p:childTnLst>
                          </p:cTn>
                        </p:par>
                        <p:par>
                          <p:cTn id="82" fill="hold">
                            <p:stCondLst>
                              <p:cond delay="2900"/>
                            </p:stCondLst>
                            <p:childTnLst>
                              <p:par>
                                <p:cTn id="83" presetID="22" presetClass="entr" presetSubtype="4"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wipe(down)">
                                      <p:cBhvr>
                                        <p:cTn id="85" dur="500"/>
                                        <p:tgtEl>
                                          <p:spTgt spid="136"/>
                                        </p:tgtEl>
                                      </p:cBhvr>
                                    </p:animEffect>
                                  </p:childTnLst>
                                </p:cTn>
                              </p:par>
                            </p:childTnLst>
                          </p:cTn>
                        </p:par>
                        <p:par>
                          <p:cTn id="86" fill="hold">
                            <p:stCondLst>
                              <p:cond delay="3400"/>
                            </p:stCondLst>
                            <p:childTnLst>
                              <p:par>
                                <p:cTn id="87" presetID="53" presetClass="entr" presetSubtype="16" fill="hold" grpId="0" nodeType="afterEffect">
                                  <p:stCondLst>
                                    <p:cond delay="0"/>
                                  </p:stCondLst>
                                  <p:childTnLst>
                                    <p:set>
                                      <p:cBhvr>
                                        <p:cTn id="88" dur="1" fill="hold">
                                          <p:stCondLst>
                                            <p:cond delay="0"/>
                                          </p:stCondLst>
                                        </p:cTn>
                                        <p:tgtEl>
                                          <p:spTgt spid="153"/>
                                        </p:tgtEl>
                                        <p:attrNameLst>
                                          <p:attrName>style.visibility</p:attrName>
                                        </p:attrNameLst>
                                      </p:cBhvr>
                                      <p:to>
                                        <p:strVal val="visible"/>
                                      </p:to>
                                    </p:set>
                                    <p:anim calcmode="lin" valueType="num">
                                      <p:cBhvr>
                                        <p:cTn id="89" dur="300" fill="hold"/>
                                        <p:tgtEl>
                                          <p:spTgt spid="153"/>
                                        </p:tgtEl>
                                        <p:attrNameLst>
                                          <p:attrName>ppt_w</p:attrName>
                                        </p:attrNameLst>
                                      </p:cBhvr>
                                      <p:tavLst>
                                        <p:tav tm="0">
                                          <p:val>
                                            <p:fltVal val="0"/>
                                          </p:val>
                                        </p:tav>
                                        <p:tav tm="100000">
                                          <p:val>
                                            <p:strVal val="#ppt_w"/>
                                          </p:val>
                                        </p:tav>
                                      </p:tavLst>
                                    </p:anim>
                                    <p:anim calcmode="lin" valueType="num">
                                      <p:cBhvr>
                                        <p:cTn id="90" dur="300" fill="hold"/>
                                        <p:tgtEl>
                                          <p:spTgt spid="153"/>
                                        </p:tgtEl>
                                        <p:attrNameLst>
                                          <p:attrName>ppt_h</p:attrName>
                                        </p:attrNameLst>
                                      </p:cBhvr>
                                      <p:tavLst>
                                        <p:tav tm="0">
                                          <p:val>
                                            <p:fltVal val="0"/>
                                          </p:val>
                                        </p:tav>
                                        <p:tav tm="100000">
                                          <p:val>
                                            <p:strVal val="#ppt_h"/>
                                          </p:val>
                                        </p:tav>
                                      </p:tavLst>
                                    </p:anim>
                                    <p:animEffect transition="in" filter="fade">
                                      <p:cBhvr>
                                        <p:cTn id="91" dur="300"/>
                                        <p:tgtEl>
                                          <p:spTgt spid="153"/>
                                        </p:tgtEl>
                                      </p:cBhvr>
                                    </p:animEffect>
                                  </p:childTnLst>
                                </p:cTn>
                              </p:par>
                            </p:childTnLst>
                          </p:cTn>
                        </p:par>
                        <p:par>
                          <p:cTn id="92" fill="hold">
                            <p:stCondLst>
                              <p:cond delay="3700"/>
                            </p:stCondLst>
                            <p:childTnLst>
                              <p:par>
                                <p:cTn id="93" presetID="2" presetClass="entr" presetSubtype="8" fill="hold" grpId="0" nodeType="afterEffect">
                                  <p:stCondLst>
                                    <p:cond delay="0"/>
                                  </p:stCondLst>
                                  <p:childTnLst>
                                    <p:set>
                                      <p:cBhvr>
                                        <p:cTn id="94" dur="1" fill="hold">
                                          <p:stCondLst>
                                            <p:cond delay="0"/>
                                          </p:stCondLst>
                                        </p:cTn>
                                        <p:tgtEl>
                                          <p:spTgt spid="114"/>
                                        </p:tgtEl>
                                        <p:attrNameLst>
                                          <p:attrName>style.visibility</p:attrName>
                                        </p:attrNameLst>
                                      </p:cBhvr>
                                      <p:to>
                                        <p:strVal val="visible"/>
                                      </p:to>
                                    </p:set>
                                    <p:anim calcmode="lin" valueType="num">
                                      <p:cBhvr additive="base">
                                        <p:cTn id="95" dur="200" fill="hold"/>
                                        <p:tgtEl>
                                          <p:spTgt spid="114"/>
                                        </p:tgtEl>
                                        <p:attrNameLst>
                                          <p:attrName>ppt_x</p:attrName>
                                        </p:attrNameLst>
                                      </p:cBhvr>
                                      <p:tavLst>
                                        <p:tav tm="0">
                                          <p:val>
                                            <p:strVal val="0-#ppt_w/2"/>
                                          </p:val>
                                        </p:tav>
                                        <p:tav tm="100000">
                                          <p:val>
                                            <p:strVal val="#ppt_x"/>
                                          </p:val>
                                        </p:tav>
                                      </p:tavLst>
                                    </p:anim>
                                    <p:anim calcmode="lin" valueType="num">
                                      <p:cBhvr additive="base">
                                        <p:cTn id="96" dur="200" fill="hold"/>
                                        <p:tgtEl>
                                          <p:spTgt spid="114"/>
                                        </p:tgtEl>
                                        <p:attrNameLst>
                                          <p:attrName>ppt_y</p:attrName>
                                        </p:attrNameLst>
                                      </p:cBhvr>
                                      <p:tavLst>
                                        <p:tav tm="0">
                                          <p:val>
                                            <p:strVal val="#ppt_y"/>
                                          </p:val>
                                        </p:tav>
                                        <p:tav tm="100000">
                                          <p:val>
                                            <p:strVal val="#ppt_y"/>
                                          </p:val>
                                        </p:tav>
                                      </p:tavLst>
                                    </p:anim>
                                  </p:childTnLst>
                                </p:cTn>
                              </p:par>
                            </p:childTnLst>
                          </p:cTn>
                        </p:par>
                        <p:par>
                          <p:cTn id="97" fill="hold">
                            <p:stCondLst>
                              <p:cond delay="3900"/>
                            </p:stCondLst>
                            <p:childTnLst>
                              <p:par>
                                <p:cTn id="98" presetID="22" presetClass="entr" presetSubtype="4" fill="hold" grpId="0" nodeType="afterEffect">
                                  <p:stCondLst>
                                    <p:cond delay="0"/>
                                  </p:stCondLst>
                                  <p:childTnLst>
                                    <p:set>
                                      <p:cBhvr>
                                        <p:cTn id="99" dur="1" fill="hold">
                                          <p:stCondLst>
                                            <p:cond delay="0"/>
                                          </p:stCondLst>
                                        </p:cTn>
                                        <p:tgtEl>
                                          <p:spTgt spid="137"/>
                                        </p:tgtEl>
                                        <p:attrNameLst>
                                          <p:attrName>style.visibility</p:attrName>
                                        </p:attrNameLst>
                                      </p:cBhvr>
                                      <p:to>
                                        <p:strVal val="visible"/>
                                      </p:to>
                                    </p:set>
                                    <p:animEffect transition="in" filter="wipe(down)">
                                      <p:cBhvr>
                                        <p:cTn id="100" dur="300"/>
                                        <p:tgtEl>
                                          <p:spTgt spid="137"/>
                                        </p:tgtEl>
                                      </p:cBhvr>
                                    </p:animEffect>
                                  </p:childTnLst>
                                </p:cTn>
                              </p:par>
                            </p:childTnLst>
                          </p:cTn>
                        </p:par>
                        <p:par>
                          <p:cTn id="101" fill="hold">
                            <p:stCondLst>
                              <p:cond delay="4200"/>
                            </p:stCondLst>
                            <p:childTnLst>
                              <p:par>
                                <p:cTn id="102" presetID="53" presetClass="entr" presetSubtype="16"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 calcmode="lin" valueType="num">
                                      <p:cBhvr>
                                        <p:cTn id="104" dur="300" fill="hold"/>
                                        <p:tgtEl>
                                          <p:spTgt spid="150"/>
                                        </p:tgtEl>
                                        <p:attrNameLst>
                                          <p:attrName>ppt_w</p:attrName>
                                        </p:attrNameLst>
                                      </p:cBhvr>
                                      <p:tavLst>
                                        <p:tav tm="0">
                                          <p:val>
                                            <p:fltVal val="0"/>
                                          </p:val>
                                        </p:tav>
                                        <p:tav tm="100000">
                                          <p:val>
                                            <p:strVal val="#ppt_w"/>
                                          </p:val>
                                        </p:tav>
                                      </p:tavLst>
                                    </p:anim>
                                    <p:anim calcmode="lin" valueType="num">
                                      <p:cBhvr>
                                        <p:cTn id="105" dur="300" fill="hold"/>
                                        <p:tgtEl>
                                          <p:spTgt spid="150"/>
                                        </p:tgtEl>
                                        <p:attrNameLst>
                                          <p:attrName>ppt_h</p:attrName>
                                        </p:attrNameLst>
                                      </p:cBhvr>
                                      <p:tavLst>
                                        <p:tav tm="0">
                                          <p:val>
                                            <p:fltVal val="0"/>
                                          </p:val>
                                        </p:tav>
                                        <p:tav tm="100000">
                                          <p:val>
                                            <p:strVal val="#ppt_h"/>
                                          </p:val>
                                        </p:tav>
                                      </p:tavLst>
                                    </p:anim>
                                    <p:animEffect transition="in" filter="fade">
                                      <p:cBhvr>
                                        <p:cTn id="106" dur="300"/>
                                        <p:tgtEl>
                                          <p:spTgt spid="150"/>
                                        </p:tgtEl>
                                      </p:cBhvr>
                                    </p:animEffect>
                                  </p:childTnLst>
                                </p:cTn>
                              </p:par>
                            </p:childTnLst>
                          </p:cTn>
                        </p:par>
                        <p:par>
                          <p:cTn id="107" fill="hold">
                            <p:stCondLst>
                              <p:cond delay="4500"/>
                            </p:stCondLst>
                            <p:childTnLst>
                              <p:par>
                                <p:cTn id="108" presetID="22" presetClass="entr" presetSubtype="4" fill="hold" grpId="0" nodeType="afterEffect">
                                  <p:stCondLst>
                                    <p:cond delay="0"/>
                                  </p:stCondLst>
                                  <p:childTnLst>
                                    <p:set>
                                      <p:cBhvr>
                                        <p:cTn id="109" dur="1" fill="hold">
                                          <p:stCondLst>
                                            <p:cond delay="0"/>
                                          </p:stCondLst>
                                        </p:cTn>
                                        <p:tgtEl>
                                          <p:spTgt spid="138"/>
                                        </p:tgtEl>
                                        <p:attrNameLst>
                                          <p:attrName>style.visibility</p:attrName>
                                        </p:attrNameLst>
                                      </p:cBhvr>
                                      <p:to>
                                        <p:strVal val="visible"/>
                                      </p:to>
                                    </p:set>
                                    <p:animEffect transition="in" filter="wipe(down)">
                                      <p:cBhvr>
                                        <p:cTn id="110" dur="500"/>
                                        <p:tgtEl>
                                          <p:spTgt spid="138"/>
                                        </p:tgtEl>
                                      </p:cBhvr>
                                    </p:animEffect>
                                  </p:childTnLst>
                                </p:cTn>
                              </p:par>
                            </p:childTnLst>
                          </p:cTn>
                        </p:par>
                        <p:par>
                          <p:cTn id="111" fill="hold">
                            <p:stCondLst>
                              <p:cond delay="5000"/>
                            </p:stCondLst>
                            <p:childTnLst>
                              <p:par>
                                <p:cTn id="112" presetID="53" presetClass="entr" presetSubtype="16" fill="hold" grpId="0" nodeType="afterEffect">
                                  <p:stCondLst>
                                    <p:cond delay="0"/>
                                  </p:stCondLst>
                                  <p:childTnLst>
                                    <p:set>
                                      <p:cBhvr>
                                        <p:cTn id="113" dur="1" fill="hold">
                                          <p:stCondLst>
                                            <p:cond delay="0"/>
                                          </p:stCondLst>
                                        </p:cTn>
                                        <p:tgtEl>
                                          <p:spTgt spid="154"/>
                                        </p:tgtEl>
                                        <p:attrNameLst>
                                          <p:attrName>style.visibility</p:attrName>
                                        </p:attrNameLst>
                                      </p:cBhvr>
                                      <p:to>
                                        <p:strVal val="visible"/>
                                      </p:to>
                                    </p:set>
                                    <p:anim calcmode="lin" valueType="num">
                                      <p:cBhvr>
                                        <p:cTn id="114" dur="300" fill="hold"/>
                                        <p:tgtEl>
                                          <p:spTgt spid="154"/>
                                        </p:tgtEl>
                                        <p:attrNameLst>
                                          <p:attrName>ppt_w</p:attrName>
                                        </p:attrNameLst>
                                      </p:cBhvr>
                                      <p:tavLst>
                                        <p:tav tm="0">
                                          <p:val>
                                            <p:fltVal val="0"/>
                                          </p:val>
                                        </p:tav>
                                        <p:tav tm="100000">
                                          <p:val>
                                            <p:strVal val="#ppt_w"/>
                                          </p:val>
                                        </p:tav>
                                      </p:tavLst>
                                    </p:anim>
                                    <p:anim calcmode="lin" valueType="num">
                                      <p:cBhvr>
                                        <p:cTn id="115" dur="300" fill="hold"/>
                                        <p:tgtEl>
                                          <p:spTgt spid="154"/>
                                        </p:tgtEl>
                                        <p:attrNameLst>
                                          <p:attrName>ppt_h</p:attrName>
                                        </p:attrNameLst>
                                      </p:cBhvr>
                                      <p:tavLst>
                                        <p:tav tm="0">
                                          <p:val>
                                            <p:fltVal val="0"/>
                                          </p:val>
                                        </p:tav>
                                        <p:tav tm="100000">
                                          <p:val>
                                            <p:strVal val="#ppt_h"/>
                                          </p:val>
                                        </p:tav>
                                      </p:tavLst>
                                    </p:anim>
                                    <p:animEffect transition="in" filter="fade">
                                      <p:cBhvr>
                                        <p:cTn id="116" dur="300"/>
                                        <p:tgtEl>
                                          <p:spTgt spid="154"/>
                                        </p:tgtEl>
                                      </p:cBhvr>
                                    </p:animEffect>
                                  </p:childTnLst>
                                </p:cTn>
                              </p:par>
                            </p:childTnLst>
                          </p:cTn>
                        </p:par>
                        <p:par>
                          <p:cTn id="117" fill="hold">
                            <p:stCondLst>
                              <p:cond delay="5300"/>
                            </p:stCondLst>
                            <p:childTnLst>
                              <p:par>
                                <p:cTn id="118" presetID="2" presetClass="entr" presetSubtype="8" fill="hold" grpId="0" nodeType="afterEffect">
                                  <p:stCondLst>
                                    <p:cond delay="0"/>
                                  </p:stCondLst>
                                  <p:childTnLst>
                                    <p:set>
                                      <p:cBhvr>
                                        <p:cTn id="119" dur="1" fill="hold">
                                          <p:stCondLst>
                                            <p:cond delay="0"/>
                                          </p:stCondLst>
                                        </p:cTn>
                                        <p:tgtEl>
                                          <p:spTgt spid="115"/>
                                        </p:tgtEl>
                                        <p:attrNameLst>
                                          <p:attrName>style.visibility</p:attrName>
                                        </p:attrNameLst>
                                      </p:cBhvr>
                                      <p:to>
                                        <p:strVal val="visible"/>
                                      </p:to>
                                    </p:set>
                                    <p:anim calcmode="lin" valueType="num">
                                      <p:cBhvr additive="base">
                                        <p:cTn id="120" dur="200" fill="hold"/>
                                        <p:tgtEl>
                                          <p:spTgt spid="115"/>
                                        </p:tgtEl>
                                        <p:attrNameLst>
                                          <p:attrName>ppt_x</p:attrName>
                                        </p:attrNameLst>
                                      </p:cBhvr>
                                      <p:tavLst>
                                        <p:tav tm="0">
                                          <p:val>
                                            <p:strVal val="0-#ppt_w/2"/>
                                          </p:val>
                                        </p:tav>
                                        <p:tav tm="100000">
                                          <p:val>
                                            <p:strVal val="#ppt_x"/>
                                          </p:val>
                                        </p:tav>
                                      </p:tavLst>
                                    </p:anim>
                                    <p:anim calcmode="lin" valueType="num">
                                      <p:cBhvr additive="base">
                                        <p:cTn id="121" dur="200" fill="hold"/>
                                        <p:tgtEl>
                                          <p:spTgt spid="115"/>
                                        </p:tgtEl>
                                        <p:attrNameLst>
                                          <p:attrName>ppt_y</p:attrName>
                                        </p:attrNameLst>
                                      </p:cBhvr>
                                      <p:tavLst>
                                        <p:tav tm="0">
                                          <p:val>
                                            <p:strVal val="#ppt_y"/>
                                          </p:val>
                                        </p:tav>
                                        <p:tav tm="100000">
                                          <p:val>
                                            <p:strVal val="#ppt_y"/>
                                          </p:val>
                                        </p:tav>
                                      </p:tavLst>
                                    </p:anim>
                                  </p:childTnLst>
                                </p:cTn>
                              </p:par>
                            </p:childTnLst>
                          </p:cTn>
                        </p:par>
                        <p:par>
                          <p:cTn id="122" fill="hold">
                            <p:stCondLst>
                              <p:cond delay="5500"/>
                            </p:stCondLst>
                            <p:childTnLst>
                              <p:par>
                                <p:cTn id="123" presetID="22" presetClass="entr" presetSubtype="4" fill="hold" grpId="0" nodeType="afterEffect">
                                  <p:stCondLst>
                                    <p:cond delay="0"/>
                                  </p:stCondLst>
                                  <p:childTnLst>
                                    <p:set>
                                      <p:cBhvr>
                                        <p:cTn id="124" dur="1" fill="hold">
                                          <p:stCondLst>
                                            <p:cond delay="0"/>
                                          </p:stCondLst>
                                        </p:cTn>
                                        <p:tgtEl>
                                          <p:spTgt spid="139"/>
                                        </p:tgtEl>
                                        <p:attrNameLst>
                                          <p:attrName>style.visibility</p:attrName>
                                        </p:attrNameLst>
                                      </p:cBhvr>
                                      <p:to>
                                        <p:strVal val="visible"/>
                                      </p:to>
                                    </p:set>
                                    <p:animEffect transition="in" filter="wipe(down)">
                                      <p:cBhvr>
                                        <p:cTn id="125" dur="300"/>
                                        <p:tgtEl>
                                          <p:spTgt spid="139"/>
                                        </p:tgtEl>
                                      </p:cBhvr>
                                    </p:animEffect>
                                  </p:childTnLst>
                                </p:cTn>
                              </p:par>
                            </p:childTnLst>
                          </p:cTn>
                        </p:par>
                        <p:par>
                          <p:cTn id="126" fill="hold">
                            <p:stCondLst>
                              <p:cond delay="5800"/>
                            </p:stCondLst>
                            <p:childTnLst>
                              <p:par>
                                <p:cTn id="127" presetID="53" presetClass="entr" presetSubtype="16" fill="hold" grpId="0" nodeType="afterEffect">
                                  <p:stCondLst>
                                    <p:cond delay="0"/>
                                  </p:stCondLst>
                                  <p:childTnLst>
                                    <p:set>
                                      <p:cBhvr>
                                        <p:cTn id="128" dur="1" fill="hold">
                                          <p:stCondLst>
                                            <p:cond delay="0"/>
                                          </p:stCondLst>
                                        </p:cTn>
                                        <p:tgtEl>
                                          <p:spTgt spid="149"/>
                                        </p:tgtEl>
                                        <p:attrNameLst>
                                          <p:attrName>style.visibility</p:attrName>
                                        </p:attrNameLst>
                                      </p:cBhvr>
                                      <p:to>
                                        <p:strVal val="visible"/>
                                      </p:to>
                                    </p:set>
                                    <p:anim calcmode="lin" valueType="num">
                                      <p:cBhvr>
                                        <p:cTn id="129" dur="300" fill="hold"/>
                                        <p:tgtEl>
                                          <p:spTgt spid="149"/>
                                        </p:tgtEl>
                                        <p:attrNameLst>
                                          <p:attrName>ppt_w</p:attrName>
                                        </p:attrNameLst>
                                      </p:cBhvr>
                                      <p:tavLst>
                                        <p:tav tm="0">
                                          <p:val>
                                            <p:fltVal val="0"/>
                                          </p:val>
                                        </p:tav>
                                        <p:tav tm="100000">
                                          <p:val>
                                            <p:strVal val="#ppt_w"/>
                                          </p:val>
                                        </p:tav>
                                      </p:tavLst>
                                    </p:anim>
                                    <p:anim calcmode="lin" valueType="num">
                                      <p:cBhvr>
                                        <p:cTn id="130" dur="300" fill="hold"/>
                                        <p:tgtEl>
                                          <p:spTgt spid="149"/>
                                        </p:tgtEl>
                                        <p:attrNameLst>
                                          <p:attrName>ppt_h</p:attrName>
                                        </p:attrNameLst>
                                      </p:cBhvr>
                                      <p:tavLst>
                                        <p:tav tm="0">
                                          <p:val>
                                            <p:fltVal val="0"/>
                                          </p:val>
                                        </p:tav>
                                        <p:tav tm="100000">
                                          <p:val>
                                            <p:strVal val="#ppt_h"/>
                                          </p:val>
                                        </p:tav>
                                      </p:tavLst>
                                    </p:anim>
                                    <p:animEffect transition="in" filter="fade">
                                      <p:cBhvr>
                                        <p:cTn id="131" dur="300"/>
                                        <p:tgtEl>
                                          <p:spTgt spid="149"/>
                                        </p:tgtEl>
                                      </p:cBhvr>
                                    </p:animEffect>
                                  </p:childTnLst>
                                </p:cTn>
                              </p:par>
                            </p:childTnLst>
                          </p:cTn>
                        </p:par>
                        <p:par>
                          <p:cTn id="132" fill="hold">
                            <p:stCondLst>
                              <p:cond delay="6100"/>
                            </p:stCondLst>
                            <p:childTnLst>
                              <p:par>
                                <p:cTn id="133" presetID="22" presetClass="entr" presetSubtype="4" fill="hold" grpId="0" nodeType="afterEffect">
                                  <p:stCondLst>
                                    <p:cond delay="0"/>
                                  </p:stCondLst>
                                  <p:childTnLst>
                                    <p:set>
                                      <p:cBhvr>
                                        <p:cTn id="134" dur="1" fill="hold">
                                          <p:stCondLst>
                                            <p:cond delay="0"/>
                                          </p:stCondLst>
                                        </p:cTn>
                                        <p:tgtEl>
                                          <p:spTgt spid="140"/>
                                        </p:tgtEl>
                                        <p:attrNameLst>
                                          <p:attrName>style.visibility</p:attrName>
                                        </p:attrNameLst>
                                      </p:cBhvr>
                                      <p:to>
                                        <p:strVal val="visible"/>
                                      </p:to>
                                    </p:set>
                                    <p:animEffect transition="in" filter="wipe(down)">
                                      <p:cBhvr>
                                        <p:cTn id="135" dur="500"/>
                                        <p:tgtEl>
                                          <p:spTgt spid="140"/>
                                        </p:tgtEl>
                                      </p:cBhvr>
                                    </p:animEffect>
                                  </p:childTnLst>
                                </p:cTn>
                              </p:par>
                            </p:childTnLst>
                          </p:cTn>
                        </p:par>
                        <p:par>
                          <p:cTn id="136" fill="hold">
                            <p:stCondLst>
                              <p:cond delay="6600"/>
                            </p:stCondLst>
                            <p:childTnLst>
                              <p:par>
                                <p:cTn id="137" presetID="53" presetClass="entr" presetSubtype="16" fill="hold" grpId="0" nodeType="afterEffect">
                                  <p:stCondLst>
                                    <p:cond delay="0"/>
                                  </p:stCondLst>
                                  <p:childTnLst>
                                    <p:set>
                                      <p:cBhvr>
                                        <p:cTn id="138" dur="1" fill="hold">
                                          <p:stCondLst>
                                            <p:cond delay="0"/>
                                          </p:stCondLst>
                                        </p:cTn>
                                        <p:tgtEl>
                                          <p:spTgt spid="155"/>
                                        </p:tgtEl>
                                        <p:attrNameLst>
                                          <p:attrName>style.visibility</p:attrName>
                                        </p:attrNameLst>
                                      </p:cBhvr>
                                      <p:to>
                                        <p:strVal val="visible"/>
                                      </p:to>
                                    </p:set>
                                    <p:anim calcmode="lin" valueType="num">
                                      <p:cBhvr>
                                        <p:cTn id="139" dur="300" fill="hold"/>
                                        <p:tgtEl>
                                          <p:spTgt spid="155"/>
                                        </p:tgtEl>
                                        <p:attrNameLst>
                                          <p:attrName>ppt_w</p:attrName>
                                        </p:attrNameLst>
                                      </p:cBhvr>
                                      <p:tavLst>
                                        <p:tav tm="0">
                                          <p:val>
                                            <p:fltVal val="0"/>
                                          </p:val>
                                        </p:tav>
                                        <p:tav tm="100000">
                                          <p:val>
                                            <p:strVal val="#ppt_w"/>
                                          </p:val>
                                        </p:tav>
                                      </p:tavLst>
                                    </p:anim>
                                    <p:anim calcmode="lin" valueType="num">
                                      <p:cBhvr>
                                        <p:cTn id="140" dur="300" fill="hold"/>
                                        <p:tgtEl>
                                          <p:spTgt spid="155"/>
                                        </p:tgtEl>
                                        <p:attrNameLst>
                                          <p:attrName>ppt_h</p:attrName>
                                        </p:attrNameLst>
                                      </p:cBhvr>
                                      <p:tavLst>
                                        <p:tav tm="0">
                                          <p:val>
                                            <p:fltVal val="0"/>
                                          </p:val>
                                        </p:tav>
                                        <p:tav tm="100000">
                                          <p:val>
                                            <p:strVal val="#ppt_h"/>
                                          </p:val>
                                        </p:tav>
                                      </p:tavLst>
                                    </p:anim>
                                    <p:animEffect transition="in" filter="fade">
                                      <p:cBhvr>
                                        <p:cTn id="141" dur="300"/>
                                        <p:tgtEl>
                                          <p:spTgt spid="155"/>
                                        </p:tgtEl>
                                      </p:cBhvr>
                                    </p:animEffect>
                                  </p:childTnLst>
                                </p:cTn>
                              </p:par>
                            </p:childTnLst>
                          </p:cTn>
                        </p:par>
                        <p:par>
                          <p:cTn id="142" fill="hold">
                            <p:stCondLst>
                              <p:cond delay="6900"/>
                            </p:stCondLst>
                            <p:childTnLst>
                              <p:par>
                                <p:cTn id="143" presetID="2" presetClass="entr" presetSubtype="8" fill="hold" grpId="0" nodeType="afterEffect">
                                  <p:stCondLst>
                                    <p:cond delay="0"/>
                                  </p:stCondLst>
                                  <p:childTnLst>
                                    <p:set>
                                      <p:cBhvr>
                                        <p:cTn id="144" dur="1" fill="hold">
                                          <p:stCondLst>
                                            <p:cond delay="0"/>
                                          </p:stCondLst>
                                        </p:cTn>
                                        <p:tgtEl>
                                          <p:spTgt spid="116"/>
                                        </p:tgtEl>
                                        <p:attrNameLst>
                                          <p:attrName>style.visibility</p:attrName>
                                        </p:attrNameLst>
                                      </p:cBhvr>
                                      <p:to>
                                        <p:strVal val="visible"/>
                                      </p:to>
                                    </p:set>
                                    <p:anim calcmode="lin" valueType="num">
                                      <p:cBhvr additive="base">
                                        <p:cTn id="145" dur="200" fill="hold"/>
                                        <p:tgtEl>
                                          <p:spTgt spid="116"/>
                                        </p:tgtEl>
                                        <p:attrNameLst>
                                          <p:attrName>ppt_x</p:attrName>
                                        </p:attrNameLst>
                                      </p:cBhvr>
                                      <p:tavLst>
                                        <p:tav tm="0">
                                          <p:val>
                                            <p:strVal val="0-#ppt_w/2"/>
                                          </p:val>
                                        </p:tav>
                                        <p:tav tm="100000">
                                          <p:val>
                                            <p:strVal val="#ppt_x"/>
                                          </p:val>
                                        </p:tav>
                                      </p:tavLst>
                                    </p:anim>
                                    <p:anim calcmode="lin" valueType="num">
                                      <p:cBhvr additive="base">
                                        <p:cTn id="146" dur="200" fill="hold"/>
                                        <p:tgtEl>
                                          <p:spTgt spid="116"/>
                                        </p:tgtEl>
                                        <p:attrNameLst>
                                          <p:attrName>ppt_y</p:attrName>
                                        </p:attrNameLst>
                                      </p:cBhvr>
                                      <p:tavLst>
                                        <p:tav tm="0">
                                          <p:val>
                                            <p:strVal val="#ppt_y"/>
                                          </p:val>
                                        </p:tav>
                                        <p:tav tm="100000">
                                          <p:val>
                                            <p:strVal val="#ppt_y"/>
                                          </p:val>
                                        </p:tav>
                                      </p:tavLst>
                                    </p:anim>
                                  </p:childTnLst>
                                </p:cTn>
                              </p:par>
                            </p:childTnLst>
                          </p:cTn>
                        </p:par>
                        <p:par>
                          <p:cTn id="147" fill="hold">
                            <p:stCondLst>
                              <p:cond delay="7100"/>
                            </p:stCondLst>
                            <p:childTnLst>
                              <p:par>
                                <p:cTn id="148" presetID="22" presetClass="entr" presetSubtype="4" fill="hold" grpId="0" nodeType="afterEffect">
                                  <p:stCondLst>
                                    <p:cond delay="0"/>
                                  </p:stCondLst>
                                  <p:childTnLst>
                                    <p:set>
                                      <p:cBhvr>
                                        <p:cTn id="149" dur="1" fill="hold">
                                          <p:stCondLst>
                                            <p:cond delay="0"/>
                                          </p:stCondLst>
                                        </p:cTn>
                                        <p:tgtEl>
                                          <p:spTgt spid="141"/>
                                        </p:tgtEl>
                                        <p:attrNameLst>
                                          <p:attrName>style.visibility</p:attrName>
                                        </p:attrNameLst>
                                      </p:cBhvr>
                                      <p:to>
                                        <p:strVal val="visible"/>
                                      </p:to>
                                    </p:set>
                                    <p:animEffect transition="in" filter="wipe(down)">
                                      <p:cBhvr>
                                        <p:cTn id="150" dur="300"/>
                                        <p:tgtEl>
                                          <p:spTgt spid="141"/>
                                        </p:tgtEl>
                                      </p:cBhvr>
                                    </p:animEffect>
                                  </p:childTnLst>
                                </p:cTn>
                              </p:par>
                            </p:childTnLst>
                          </p:cTn>
                        </p:par>
                        <p:par>
                          <p:cTn id="151" fill="hold">
                            <p:stCondLst>
                              <p:cond delay="7400"/>
                            </p:stCondLst>
                            <p:childTnLst>
                              <p:par>
                                <p:cTn id="152" presetID="53" presetClass="entr" presetSubtype="16" fill="hold" grpId="0" nodeType="afterEffect">
                                  <p:stCondLst>
                                    <p:cond delay="0"/>
                                  </p:stCondLst>
                                  <p:childTnLst>
                                    <p:set>
                                      <p:cBhvr>
                                        <p:cTn id="153" dur="1" fill="hold">
                                          <p:stCondLst>
                                            <p:cond delay="0"/>
                                          </p:stCondLst>
                                        </p:cTn>
                                        <p:tgtEl>
                                          <p:spTgt spid="151"/>
                                        </p:tgtEl>
                                        <p:attrNameLst>
                                          <p:attrName>style.visibility</p:attrName>
                                        </p:attrNameLst>
                                      </p:cBhvr>
                                      <p:to>
                                        <p:strVal val="visible"/>
                                      </p:to>
                                    </p:set>
                                    <p:anim calcmode="lin" valueType="num">
                                      <p:cBhvr>
                                        <p:cTn id="154" dur="300" fill="hold"/>
                                        <p:tgtEl>
                                          <p:spTgt spid="151"/>
                                        </p:tgtEl>
                                        <p:attrNameLst>
                                          <p:attrName>ppt_w</p:attrName>
                                        </p:attrNameLst>
                                      </p:cBhvr>
                                      <p:tavLst>
                                        <p:tav tm="0">
                                          <p:val>
                                            <p:fltVal val="0"/>
                                          </p:val>
                                        </p:tav>
                                        <p:tav tm="100000">
                                          <p:val>
                                            <p:strVal val="#ppt_w"/>
                                          </p:val>
                                        </p:tav>
                                      </p:tavLst>
                                    </p:anim>
                                    <p:anim calcmode="lin" valueType="num">
                                      <p:cBhvr>
                                        <p:cTn id="155" dur="300" fill="hold"/>
                                        <p:tgtEl>
                                          <p:spTgt spid="151"/>
                                        </p:tgtEl>
                                        <p:attrNameLst>
                                          <p:attrName>ppt_h</p:attrName>
                                        </p:attrNameLst>
                                      </p:cBhvr>
                                      <p:tavLst>
                                        <p:tav tm="0">
                                          <p:val>
                                            <p:fltVal val="0"/>
                                          </p:val>
                                        </p:tav>
                                        <p:tav tm="100000">
                                          <p:val>
                                            <p:strVal val="#ppt_h"/>
                                          </p:val>
                                        </p:tav>
                                      </p:tavLst>
                                    </p:anim>
                                    <p:animEffect transition="in" filter="fade">
                                      <p:cBhvr>
                                        <p:cTn id="156" dur="300"/>
                                        <p:tgtEl>
                                          <p:spTgt spid="151"/>
                                        </p:tgtEl>
                                      </p:cBhvr>
                                    </p:animEffect>
                                  </p:childTnLst>
                                </p:cTn>
                              </p:par>
                            </p:childTnLst>
                          </p:cTn>
                        </p:par>
                        <p:par>
                          <p:cTn id="157" fill="hold">
                            <p:stCondLst>
                              <p:cond delay="7700"/>
                            </p:stCondLst>
                            <p:childTnLst>
                              <p:par>
                                <p:cTn id="158" presetID="22" presetClass="entr" presetSubtype="4" fill="hold" grpId="0" nodeType="afterEffect">
                                  <p:stCondLst>
                                    <p:cond delay="0"/>
                                  </p:stCondLst>
                                  <p:childTnLst>
                                    <p:set>
                                      <p:cBhvr>
                                        <p:cTn id="159" dur="1" fill="hold">
                                          <p:stCondLst>
                                            <p:cond delay="0"/>
                                          </p:stCondLst>
                                        </p:cTn>
                                        <p:tgtEl>
                                          <p:spTgt spid="142"/>
                                        </p:tgtEl>
                                        <p:attrNameLst>
                                          <p:attrName>style.visibility</p:attrName>
                                        </p:attrNameLst>
                                      </p:cBhvr>
                                      <p:to>
                                        <p:strVal val="visible"/>
                                      </p:to>
                                    </p:set>
                                    <p:animEffect transition="in" filter="wipe(down)">
                                      <p:cBhvr>
                                        <p:cTn id="160" dur="500"/>
                                        <p:tgtEl>
                                          <p:spTgt spid="142"/>
                                        </p:tgtEl>
                                      </p:cBhvr>
                                    </p:animEffect>
                                  </p:childTnLst>
                                </p:cTn>
                              </p:par>
                            </p:childTnLst>
                          </p:cTn>
                        </p:par>
                        <p:par>
                          <p:cTn id="161" fill="hold">
                            <p:stCondLst>
                              <p:cond delay="8200"/>
                            </p:stCondLst>
                            <p:childTnLst>
                              <p:par>
                                <p:cTn id="162" presetID="53" presetClass="entr" presetSubtype="16" fill="hold" grpId="0" nodeType="afterEffect">
                                  <p:stCondLst>
                                    <p:cond delay="0"/>
                                  </p:stCondLst>
                                  <p:childTnLst>
                                    <p:set>
                                      <p:cBhvr>
                                        <p:cTn id="163" dur="1" fill="hold">
                                          <p:stCondLst>
                                            <p:cond delay="0"/>
                                          </p:stCondLst>
                                        </p:cTn>
                                        <p:tgtEl>
                                          <p:spTgt spid="156"/>
                                        </p:tgtEl>
                                        <p:attrNameLst>
                                          <p:attrName>style.visibility</p:attrName>
                                        </p:attrNameLst>
                                      </p:cBhvr>
                                      <p:to>
                                        <p:strVal val="visible"/>
                                      </p:to>
                                    </p:set>
                                    <p:anim calcmode="lin" valueType="num">
                                      <p:cBhvr>
                                        <p:cTn id="164" dur="300" fill="hold"/>
                                        <p:tgtEl>
                                          <p:spTgt spid="156"/>
                                        </p:tgtEl>
                                        <p:attrNameLst>
                                          <p:attrName>ppt_w</p:attrName>
                                        </p:attrNameLst>
                                      </p:cBhvr>
                                      <p:tavLst>
                                        <p:tav tm="0">
                                          <p:val>
                                            <p:fltVal val="0"/>
                                          </p:val>
                                        </p:tav>
                                        <p:tav tm="100000">
                                          <p:val>
                                            <p:strVal val="#ppt_w"/>
                                          </p:val>
                                        </p:tav>
                                      </p:tavLst>
                                    </p:anim>
                                    <p:anim calcmode="lin" valueType="num">
                                      <p:cBhvr>
                                        <p:cTn id="165" dur="300" fill="hold"/>
                                        <p:tgtEl>
                                          <p:spTgt spid="156"/>
                                        </p:tgtEl>
                                        <p:attrNameLst>
                                          <p:attrName>ppt_h</p:attrName>
                                        </p:attrNameLst>
                                      </p:cBhvr>
                                      <p:tavLst>
                                        <p:tav tm="0">
                                          <p:val>
                                            <p:fltVal val="0"/>
                                          </p:val>
                                        </p:tav>
                                        <p:tav tm="100000">
                                          <p:val>
                                            <p:strVal val="#ppt_h"/>
                                          </p:val>
                                        </p:tav>
                                      </p:tavLst>
                                    </p:anim>
                                    <p:animEffect transition="in" filter="fade">
                                      <p:cBhvr>
                                        <p:cTn id="166" dur="300"/>
                                        <p:tgtEl>
                                          <p:spTgt spid="156"/>
                                        </p:tgtEl>
                                      </p:cBhvr>
                                    </p:animEffect>
                                  </p:childTnLst>
                                </p:cTn>
                              </p:par>
                            </p:childTnLst>
                          </p:cTn>
                        </p:par>
                        <p:par>
                          <p:cTn id="167" fill="hold">
                            <p:stCondLst>
                              <p:cond delay="8500"/>
                            </p:stCondLst>
                            <p:childTnLst>
                              <p:par>
                                <p:cTn id="168" presetID="2" presetClass="entr" presetSubtype="2" fill="hold" grpId="0" nodeType="afterEffect">
                                  <p:stCondLst>
                                    <p:cond delay="0"/>
                                  </p:stCondLst>
                                  <p:childTnLst>
                                    <p:set>
                                      <p:cBhvr>
                                        <p:cTn id="169" dur="1" fill="hold">
                                          <p:stCondLst>
                                            <p:cond delay="0"/>
                                          </p:stCondLst>
                                        </p:cTn>
                                        <p:tgtEl>
                                          <p:spTgt spid="144"/>
                                        </p:tgtEl>
                                        <p:attrNameLst>
                                          <p:attrName>style.visibility</p:attrName>
                                        </p:attrNameLst>
                                      </p:cBhvr>
                                      <p:to>
                                        <p:strVal val="visible"/>
                                      </p:to>
                                    </p:set>
                                    <p:anim calcmode="lin" valueType="num">
                                      <p:cBhvr additive="base">
                                        <p:cTn id="170" dur="300" fill="hold"/>
                                        <p:tgtEl>
                                          <p:spTgt spid="144"/>
                                        </p:tgtEl>
                                        <p:attrNameLst>
                                          <p:attrName>ppt_x</p:attrName>
                                        </p:attrNameLst>
                                      </p:cBhvr>
                                      <p:tavLst>
                                        <p:tav tm="0">
                                          <p:val>
                                            <p:strVal val="1+#ppt_w/2"/>
                                          </p:val>
                                        </p:tav>
                                        <p:tav tm="100000">
                                          <p:val>
                                            <p:strVal val="#ppt_x"/>
                                          </p:val>
                                        </p:tav>
                                      </p:tavLst>
                                    </p:anim>
                                    <p:anim calcmode="lin" valueType="num">
                                      <p:cBhvr additive="base">
                                        <p:cTn id="171" dur="300" fill="hold"/>
                                        <p:tgtEl>
                                          <p:spTgt spid="144"/>
                                        </p:tgtEl>
                                        <p:attrNameLst>
                                          <p:attrName>ppt_y</p:attrName>
                                        </p:attrNameLst>
                                      </p:cBhvr>
                                      <p:tavLst>
                                        <p:tav tm="0">
                                          <p:val>
                                            <p:strVal val="#ppt_y"/>
                                          </p:val>
                                        </p:tav>
                                        <p:tav tm="100000">
                                          <p:val>
                                            <p:strVal val="#ppt_y"/>
                                          </p:val>
                                        </p:tav>
                                      </p:tavLst>
                                    </p:anim>
                                  </p:childTnLst>
                                </p:cTn>
                              </p:par>
                            </p:childTnLst>
                          </p:cTn>
                        </p:par>
                        <p:par>
                          <p:cTn id="172" fill="hold">
                            <p:stCondLst>
                              <p:cond delay="8800"/>
                            </p:stCondLst>
                            <p:childTnLst>
                              <p:par>
                                <p:cTn id="173" presetID="2" presetClass="entr" presetSubtype="2" fill="hold" grpId="0" nodeType="afterEffect">
                                  <p:stCondLst>
                                    <p:cond delay="0"/>
                                  </p:stCondLst>
                                  <p:childTnLst>
                                    <p:set>
                                      <p:cBhvr>
                                        <p:cTn id="174" dur="1" fill="hold">
                                          <p:stCondLst>
                                            <p:cond delay="0"/>
                                          </p:stCondLst>
                                        </p:cTn>
                                        <p:tgtEl>
                                          <p:spTgt spid="143"/>
                                        </p:tgtEl>
                                        <p:attrNameLst>
                                          <p:attrName>style.visibility</p:attrName>
                                        </p:attrNameLst>
                                      </p:cBhvr>
                                      <p:to>
                                        <p:strVal val="visible"/>
                                      </p:to>
                                    </p:set>
                                    <p:anim calcmode="lin" valueType="num">
                                      <p:cBhvr additive="base">
                                        <p:cTn id="175" dur="300" fill="hold"/>
                                        <p:tgtEl>
                                          <p:spTgt spid="143"/>
                                        </p:tgtEl>
                                        <p:attrNameLst>
                                          <p:attrName>ppt_x</p:attrName>
                                        </p:attrNameLst>
                                      </p:cBhvr>
                                      <p:tavLst>
                                        <p:tav tm="0">
                                          <p:val>
                                            <p:strVal val="1+#ppt_w/2"/>
                                          </p:val>
                                        </p:tav>
                                        <p:tav tm="100000">
                                          <p:val>
                                            <p:strVal val="#ppt_x"/>
                                          </p:val>
                                        </p:tav>
                                      </p:tavLst>
                                    </p:anim>
                                    <p:anim calcmode="lin" valueType="num">
                                      <p:cBhvr additive="base">
                                        <p:cTn id="176" dur="300" fill="hold"/>
                                        <p:tgtEl>
                                          <p:spTgt spid="143"/>
                                        </p:tgtEl>
                                        <p:attrNameLst>
                                          <p:attrName>ppt_y</p:attrName>
                                        </p:attrNameLst>
                                      </p:cBhvr>
                                      <p:tavLst>
                                        <p:tav tm="0">
                                          <p:val>
                                            <p:strVal val="#ppt_y"/>
                                          </p:val>
                                        </p:tav>
                                        <p:tav tm="100000">
                                          <p:val>
                                            <p:strVal val="#ppt_y"/>
                                          </p:val>
                                        </p:tav>
                                      </p:tavLst>
                                    </p:anim>
                                  </p:childTnLst>
                                </p:cTn>
                              </p:par>
                            </p:childTnLst>
                          </p:cTn>
                        </p:par>
                        <p:par>
                          <p:cTn id="177" fill="hold">
                            <p:stCondLst>
                              <p:cond delay="9100"/>
                            </p:stCondLst>
                            <p:childTnLst>
                              <p:par>
                                <p:cTn id="178" presetID="22" presetClass="entr" presetSubtype="8" fill="hold" grpId="0" nodeType="afterEffect">
                                  <p:stCondLst>
                                    <p:cond delay="0"/>
                                  </p:stCondLst>
                                  <p:childTnLst>
                                    <p:set>
                                      <p:cBhvr>
                                        <p:cTn id="179" dur="1" fill="hold">
                                          <p:stCondLst>
                                            <p:cond delay="0"/>
                                          </p:stCondLst>
                                        </p:cTn>
                                        <p:tgtEl>
                                          <p:spTgt spid="146"/>
                                        </p:tgtEl>
                                        <p:attrNameLst>
                                          <p:attrName>style.visibility</p:attrName>
                                        </p:attrNameLst>
                                      </p:cBhvr>
                                      <p:to>
                                        <p:strVal val="visible"/>
                                      </p:to>
                                    </p:set>
                                    <p:animEffect transition="in" filter="wipe(left)">
                                      <p:cBhvr>
                                        <p:cTn id="180" dur="500"/>
                                        <p:tgtEl>
                                          <p:spTgt spid="146"/>
                                        </p:tgtEl>
                                      </p:cBhvr>
                                    </p:animEffect>
                                  </p:childTnLst>
                                </p:cTn>
                              </p:par>
                            </p:childTnLst>
                          </p:cTn>
                        </p:par>
                        <p:par>
                          <p:cTn id="181" fill="hold">
                            <p:stCondLst>
                              <p:cond delay="9600"/>
                            </p:stCondLst>
                            <p:childTnLst>
                              <p:par>
                                <p:cTn id="182" presetID="22" presetClass="entr" presetSubtype="8" fill="hold" grpId="0" nodeType="afterEffect">
                                  <p:stCondLst>
                                    <p:cond delay="0"/>
                                  </p:stCondLst>
                                  <p:childTnLst>
                                    <p:set>
                                      <p:cBhvr>
                                        <p:cTn id="183" dur="1" fill="hold">
                                          <p:stCondLst>
                                            <p:cond delay="0"/>
                                          </p:stCondLst>
                                        </p:cTn>
                                        <p:tgtEl>
                                          <p:spTgt spid="145"/>
                                        </p:tgtEl>
                                        <p:attrNameLst>
                                          <p:attrName>style.visibility</p:attrName>
                                        </p:attrNameLst>
                                      </p:cBhvr>
                                      <p:to>
                                        <p:strVal val="visible"/>
                                      </p:to>
                                    </p:set>
                                    <p:animEffect transition="in" filter="wipe(left)">
                                      <p:cBhvr>
                                        <p:cTn id="184" dur="500"/>
                                        <p:tgtEl>
                                          <p:spTgt spid="145"/>
                                        </p:tgtEl>
                                      </p:cBhvr>
                                    </p:animEffect>
                                  </p:childTnLst>
                                </p:cTn>
                              </p:par>
                            </p:childTnLst>
                          </p:cTn>
                        </p:par>
                        <p:par>
                          <p:cTn id="185" fill="hold">
                            <p:stCondLst>
                              <p:cond delay="10100"/>
                            </p:stCondLst>
                            <p:childTnLst>
                              <p:par>
                                <p:cTn id="186" presetID="22" presetClass="entr" presetSubtype="8" fill="hold" grpId="0" nodeType="afterEffect">
                                  <p:stCondLst>
                                    <p:cond delay="0"/>
                                  </p:stCondLst>
                                  <p:childTnLst>
                                    <p:set>
                                      <p:cBhvr>
                                        <p:cTn id="187" dur="1" fill="hold">
                                          <p:stCondLst>
                                            <p:cond delay="0"/>
                                          </p:stCondLst>
                                        </p:cTn>
                                        <p:tgtEl>
                                          <p:spTgt spid="147"/>
                                        </p:tgtEl>
                                        <p:attrNameLst>
                                          <p:attrName>style.visibility</p:attrName>
                                        </p:attrNameLst>
                                      </p:cBhvr>
                                      <p:to>
                                        <p:strVal val="visible"/>
                                      </p:to>
                                    </p:set>
                                    <p:animEffect transition="in" filter="wipe(left)">
                                      <p:cBhvr>
                                        <p:cTn id="188" dur="500"/>
                                        <p:tgtEl>
                                          <p:spTgt spid="147"/>
                                        </p:tgtEl>
                                      </p:cBhvr>
                                    </p:animEffect>
                                  </p:childTnLst>
                                </p:cTn>
                              </p:par>
                            </p:childTnLst>
                          </p:cTn>
                        </p:par>
                        <p:par>
                          <p:cTn id="189" fill="hold">
                            <p:stCondLst>
                              <p:cond delay="10600"/>
                            </p:stCondLst>
                            <p:childTnLst>
                              <p:par>
                                <p:cTn id="190" presetID="22" presetClass="entr" presetSubtype="4" fill="hold" grpId="0" nodeType="afterEffect">
                                  <p:stCondLst>
                                    <p:cond delay="0"/>
                                  </p:stCondLst>
                                  <p:childTnLst>
                                    <p:set>
                                      <p:cBhvr>
                                        <p:cTn id="191" dur="1" fill="hold">
                                          <p:stCondLst>
                                            <p:cond delay="0"/>
                                          </p:stCondLst>
                                        </p:cTn>
                                        <p:tgtEl>
                                          <p:spTgt spid="157"/>
                                        </p:tgtEl>
                                        <p:attrNameLst>
                                          <p:attrName>style.visibility</p:attrName>
                                        </p:attrNameLst>
                                      </p:cBhvr>
                                      <p:to>
                                        <p:strVal val="visible"/>
                                      </p:to>
                                    </p:set>
                                    <p:animEffect transition="in" filter="wipe(down)">
                                      <p:cBhvr>
                                        <p:cTn id="192" dur="500"/>
                                        <p:tgtEl>
                                          <p:spTgt spid="157"/>
                                        </p:tgtEl>
                                      </p:cBhvr>
                                    </p:animEffect>
                                  </p:childTnLst>
                                </p:cTn>
                              </p:par>
                            </p:childTnLst>
                          </p:cTn>
                        </p:par>
                        <p:par>
                          <p:cTn id="193" fill="hold">
                            <p:stCondLst>
                              <p:cond delay="111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childTnLst>
                          </p:cTn>
                        </p:par>
                        <p:par>
                          <p:cTn id="197" fill="hold">
                            <p:stCondLst>
                              <p:cond delay="11600"/>
                            </p:stCondLst>
                            <p:childTnLst>
                              <p:par>
                                <p:cTn id="198" presetID="22" presetClass="entr" presetSubtype="4" fill="hold" grpId="0" nodeType="afterEffect">
                                  <p:stCondLst>
                                    <p:cond delay="0"/>
                                  </p:stCondLst>
                                  <p:childTnLst>
                                    <p:set>
                                      <p:cBhvr>
                                        <p:cTn id="199" dur="1" fill="hold">
                                          <p:stCondLst>
                                            <p:cond delay="0"/>
                                          </p:stCondLst>
                                        </p:cTn>
                                        <p:tgtEl>
                                          <p:spTgt spid="158"/>
                                        </p:tgtEl>
                                        <p:attrNameLst>
                                          <p:attrName>style.visibility</p:attrName>
                                        </p:attrNameLst>
                                      </p:cBhvr>
                                      <p:to>
                                        <p:strVal val="visible"/>
                                      </p:to>
                                    </p:set>
                                    <p:animEffect transition="in" filter="wipe(down)">
                                      <p:cBhvr>
                                        <p:cTn id="200"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2" grpId="0"/>
      <p:bldP spid="113" grpId="0"/>
      <p:bldP spid="114" grpId="0"/>
      <p:bldP spid="115" grpId="0"/>
      <p:bldP spid="116" grpId="0"/>
      <p:bldP spid="117" grpId="0"/>
      <p:bldP spid="118" grpId="0"/>
      <p:bldP spid="119" grpId="0"/>
      <p:bldP spid="120" grpId="0"/>
      <p:bldP spid="121" grpId="0"/>
      <p:bldP spid="122" grpId="0"/>
      <p:bldP spid="133" grpId="0"/>
      <p:bldP spid="134" grpId="0"/>
      <p:bldP spid="135" grpId="0" animBg="1"/>
      <p:bldP spid="136" grpId="0" animBg="1"/>
      <p:bldP spid="137" grpId="0" animBg="1"/>
      <p:bldP spid="138" grpId="0" animBg="1"/>
      <p:bldP spid="139" grpId="0" animBg="1"/>
      <p:bldP spid="140" grpId="0" animBg="1"/>
      <p:bldP spid="141" grpId="0" animBg="1"/>
      <p:bldP spid="142" grpId="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animBg="1"/>
      <p:bldP spid="158" grpId="0" animBg="1"/>
      <p:bldP spid="1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04.</a:t>
            </a:r>
            <a:r>
              <a:rPr lang="zh-CN" altLang="en-US" sz="2400" b="1" dirty="0">
                <a:solidFill>
                  <a:srgbClr val="C00000"/>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产品开发计划</a:t>
            </a:r>
          </a:p>
        </p:txBody>
      </p:sp>
      <p:sp>
        <p:nvSpPr>
          <p:cNvPr id="7" name="文本框 9"/>
          <p:cNvSpPr txBox="1"/>
          <p:nvPr/>
        </p:nvSpPr>
        <p:spPr>
          <a:xfrm>
            <a:off x="6985877"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市场开拓计划</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销售网络布局</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短期盈利计划</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2618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2" name="直接连接符 211"/>
          <p:cNvCxnSpPr/>
          <p:nvPr/>
        </p:nvCxnSpPr>
        <p:spPr>
          <a:xfrm>
            <a:off x="7885541" y="4708336"/>
            <a:ext cx="3209288"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7828954" y="2729800"/>
            <a:ext cx="3209288"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产品开发计划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PRODUCT DEVELOPMENT PLAN</a:t>
            </a:r>
            <a:endParaRPr lang="zh-CN" altLang="en-US" sz="1600" dirty="0">
              <a:solidFill>
                <a:srgbClr val="C00000"/>
              </a:solidFill>
              <a:latin typeface="微软雅黑" pitchFamily="34" charset="-122"/>
              <a:ea typeface="微软雅黑" pitchFamily="34" charset="-122"/>
            </a:endParaRPr>
          </a:p>
        </p:txBody>
      </p:sp>
      <p:grpSp>
        <p:nvGrpSpPr>
          <p:cNvPr id="146" name="组合 145"/>
          <p:cNvGrpSpPr/>
          <p:nvPr/>
        </p:nvGrpSpPr>
        <p:grpSpPr>
          <a:xfrm>
            <a:off x="3976392" y="1749824"/>
            <a:ext cx="1800200" cy="1662584"/>
            <a:chOff x="2195736" y="1628800"/>
            <a:chExt cx="1800200" cy="1662584"/>
          </a:xfrm>
        </p:grpSpPr>
        <p:sp>
          <p:nvSpPr>
            <p:cNvPr id="14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01</a:t>
              </a:r>
              <a:endParaRPr lang="zh-CN" altLang="en-US" sz="2000" dirty="0">
                <a:solidFill>
                  <a:srgbClr val="C00000"/>
                </a:solidFill>
                <a:latin typeface="Impact" panose="020B0806030902050204" pitchFamily="34" charset="0"/>
              </a:endParaRPr>
            </a:p>
          </p:txBody>
        </p:sp>
        <p:sp>
          <p:nvSpPr>
            <p:cNvPr id="15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cxnSp>
        <p:nvCxnSpPr>
          <p:cNvPr id="176" name="直接连接符 175"/>
          <p:cNvCxnSpPr/>
          <p:nvPr/>
        </p:nvCxnSpPr>
        <p:spPr>
          <a:xfrm flipH="1">
            <a:off x="1096651" y="2684488"/>
            <a:ext cx="2895451"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77" name="TextBox 40"/>
          <p:cNvSpPr txBox="1"/>
          <p:nvPr/>
        </p:nvSpPr>
        <p:spPr>
          <a:xfrm>
            <a:off x="1192899" y="2782741"/>
            <a:ext cx="2327736" cy="338554"/>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78" name="TextBox 41"/>
          <p:cNvSpPr txBox="1"/>
          <p:nvPr/>
        </p:nvSpPr>
        <p:spPr>
          <a:xfrm>
            <a:off x="1192898" y="3019857"/>
            <a:ext cx="3061079"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183" name="Freeform 50"/>
          <p:cNvSpPr>
            <a:spLocks noEditPoints="1"/>
          </p:cNvSpPr>
          <p:nvPr/>
        </p:nvSpPr>
        <p:spPr bwMode="auto">
          <a:xfrm>
            <a:off x="1360358" y="2276415"/>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86" name="组合 185"/>
          <p:cNvGrpSpPr/>
          <p:nvPr/>
        </p:nvGrpSpPr>
        <p:grpSpPr>
          <a:xfrm>
            <a:off x="3971836" y="3829239"/>
            <a:ext cx="1800200" cy="1662584"/>
            <a:chOff x="2195736" y="1628800"/>
            <a:chExt cx="1800200" cy="1662584"/>
          </a:xfrm>
        </p:grpSpPr>
        <p:sp>
          <p:nvSpPr>
            <p:cNvPr id="18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03</a:t>
              </a:r>
              <a:endParaRPr lang="zh-CN" altLang="en-US" sz="2000" dirty="0">
                <a:solidFill>
                  <a:srgbClr val="C00000"/>
                </a:solidFill>
                <a:latin typeface="Impact" panose="020B0806030902050204" pitchFamily="34" charset="0"/>
              </a:endParaRPr>
            </a:p>
          </p:txBody>
        </p:sp>
        <p:sp>
          <p:nvSpPr>
            <p:cNvPr id="19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cxnSp>
        <p:nvCxnSpPr>
          <p:cNvPr id="192" name="直接连接符 191"/>
          <p:cNvCxnSpPr/>
          <p:nvPr/>
        </p:nvCxnSpPr>
        <p:spPr>
          <a:xfrm flipH="1">
            <a:off x="1092095" y="4763903"/>
            <a:ext cx="2895451"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93" name="TextBox 40"/>
          <p:cNvSpPr txBox="1"/>
          <p:nvPr/>
        </p:nvSpPr>
        <p:spPr>
          <a:xfrm>
            <a:off x="1188343" y="4862156"/>
            <a:ext cx="2327736" cy="338554"/>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94" name="TextBox 41"/>
          <p:cNvSpPr txBox="1"/>
          <p:nvPr/>
        </p:nvSpPr>
        <p:spPr>
          <a:xfrm>
            <a:off x="1188342" y="5099272"/>
            <a:ext cx="3061079"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195" name="Freeform 50"/>
          <p:cNvSpPr>
            <a:spLocks noEditPoints="1"/>
          </p:cNvSpPr>
          <p:nvPr/>
        </p:nvSpPr>
        <p:spPr bwMode="auto">
          <a:xfrm>
            <a:off x="1355802" y="4355830"/>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96" name="组合 195"/>
          <p:cNvGrpSpPr/>
          <p:nvPr/>
        </p:nvGrpSpPr>
        <p:grpSpPr>
          <a:xfrm>
            <a:off x="6181518" y="1749824"/>
            <a:ext cx="1800200" cy="1662584"/>
            <a:chOff x="2195736" y="1628800"/>
            <a:chExt cx="1800200" cy="1662584"/>
          </a:xfrm>
        </p:grpSpPr>
        <p:sp>
          <p:nvSpPr>
            <p:cNvPr id="197"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02</a:t>
              </a:r>
              <a:endParaRPr lang="zh-CN" altLang="en-US" sz="2000" dirty="0">
                <a:solidFill>
                  <a:srgbClr val="C00000"/>
                </a:solidFill>
                <a:latin typeface="Impact" panose="020B0806030902050204" pitchFamily="34" charset="0"/>
              </a:endParaRPr>
            </a:p>
          </p:txBody>
        </p:sp>
        <p:sp>
          <p:nvSpPr>
            <p:cNvPr id="201"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02" name="组合 201"/>
          <p:cNvGrpSpPr/>
          <p:nvPr/>
        </p:nvGrpSpPr>
        <p:grpSpPr>
          <a:xfrm>
            <a:off x="6176962" y="3829239"/>
            <a:ext cx="1800200" cy="1662584"/>
            <a:chOff x="2195736" y="1628800"/>
            <a:chExt cx="1800200" cy="1662584"/>
          </a:xfrm>
        </p:grpSpPr>
        <p:sp>
          <p:nvSpPr>
            <p:cNvPr id="203" name="椭圆 1"/>
            <p:cNvSpPr/>
            <p:nvPr/>
          </p:nvSpPr>
          <p:spPr>
            <a:xfrm>
              <a:off x="2195736" y="1628800"/>
              <a:ext cx="1800200" cy="1512168"/>
            </a:xfrm>
            <a:custGeom>
              <a:avLst/>
              <a:gdLst/>
              <a:ahLst/>
              <a:cxnLst/>
              <a:rect l="l" t="t" r="r" b="b"/>
              <a:pathLst>
                <a:path w="1800200" h="1512168">
                  <a:moveTo>
                    <a:pt x="900100" y="0"/>
                  </a:moveTo>
                  <a:cubicBezTo>
                    <a:pt x="1397212" y="0"/>
                    <a:pt x="1800200" y="402988"/>
                    <a:pt x="1800200" y="900100"/>
                  </a:cubicBezTo>
                  <a:cubicBezTo>
                    <a:pt x="1800200" y="1137298"/>
                    <a:pt x="1708450" y="1353067"/>
                    <a:pt x="1556698" y="1512168"/>
                  </a:cubicBezTo>
                  <a:lnTo>
                    <a:pt x="243502" y="1512168"/>
                  </a:lnTo>
                  <a:cubicBezTo>
                    <a:pt x="91750" y="1353067"/>
                    <a:pt x="0" y="1137298"/>
                    <a:pt x="0" y="900100"/>
                  </a:cubicBezTo>
                  <a:cubicBezTo>
                    <a:pt x="0" y="402988"/>
                    <a:pt x="402988" y="0"/>
                    <a:pt x="900100"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4"/>
            <p:cNvSpPr/>
            <p:nvPr/>
          </p:nvSpPr>
          <p:spPr>
            <a:xfrm>
              <a:off x="2343944" y="1777008"/>
              <a:ext cx="1503784" cy="1223146"/>
            </a:xfrm>
            <a:custGeom>
              <a:avLst/>
              <a:gdLst/>
              <a:ahLst/>
              <a:cxnLst/>
              <a:rect l="l" t="t" r="r" b="b"/>
              <a:pathLst>
                <a:path w="1503784" h="1223146">
                  <a:moveTo>
                    <a:pt x="751892" y="0"/>
                  </a:moveTo>
                  <a:cubicBezTo>
                    <a:pt x="1167150" y="0"/>
                    <a:pt x="1503784" y="336634"/>
                    <a:pt x="1503784" y="751892"/>
                  </a:cubicBezTo>
                  <a:cubicBezTo>
                    <a:pt x="1503784" y="931311"/>
                    <a:pt x="1440941" y="1096052"/>
                    <a:pt x="1333406" y="1223146"/>
                  </a:cubicBezTo>
                  <a:lnTo>
                    <a:pt x="170378" y="1223146"/>
                  </a:lnTo>
                  <a:cubicBezTo>
                    <a:pt x="62843" y="1096052"/>
                    <a:pt x="0" y="931311"/>
                    <a:pt x="0" y="751892"/>
                  </a:cubicBezTo>
                  <a:cubicBezTo>
                    <a:pt x="0" y="336634"/>
                    <a:pt x="336634" y="0"/>
                    <a:pt x="751892" y="0"/>
                  </a:cubicBez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矩形 8"/>
            <p:cNvSpPr/>
            <p:nvPr/>
          </p:nvSpPr>
          <p:spPr>
            <a:xfrm>
              <a:off x="2621530" y="2636912"/>
              <a:ext cx="948613" cy="654472"/>
            </a:xfrm>
            <a:custGeom>
              <a:avLst/>
              <a:gdLst/>
              <a:ahLst/>
              <a:cxnLst/>
              <a:rect l="l" t="t" r="r" b="b"/>
              <a:pathLst>
                <a:path w="948613" h="654472">
                  <a:moveTo>
                    <a:pt x="474307" y="0"/>
                  </a:moveTo>
                  <a:lnTo>
                    <a:pt x="948613" y="327236"/>
                  </a:lnTo>
                  <a:lnTo>
                    <a:pt x="948613" y="654472"/>
                  </a:lnTo>
                  <a:lnTo>
                    <a:pt x="0" y="654472"/>
                  </a:lnTo>
                  <a:lnTo>
                    <a:pt x="0" y="327236"/>
                  </a:lnTo>
                  <a:close/>
                </a:path>
              </a:pathLst>
            </a:cu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TextBox 9"/>
            <p:cNvSpPr txBox="1"/>
            <p:nvPr/>
          </p:nvSpPr>
          <p:spPr>
            <a:xfrm>
              <a:off x="2796380" y="2830994"/>
              <a:ext cx="598911" cy="400110"/>
            </a:xfrm>
            <a:prstGeom prst="rect">
              <a:avLst/>
            </a:prstGeom>
            <a:noFill/>
          </p:spPr>
          <p:txBody>
            <a:bodyPr wrap="square" rtlCol="0">
              <a:spAutoFit/>
            </a:bodyPr>
            <a:lstStyle/>
            <a:p>
              <a:pPr algn="ctr"/>
              <a:r>
                <a:rPr lang="en-US" altLang="zh-CN" sz="2000" dirty="0" smtClean="0">
                  <a:solidFill>
                    <a:srgbClr val="C00000"/>
                  </a:solidFill>
                  <a:latin typeface="Impact" panose="020B0806030902050204" pitchFamily="34" charset="0"/>
                </a:rPr>
                <a:t>04</a:t>
              </a:r>
              <a:endParaRPr lang="zh-CN" altLang="en-US" sz="2000" dirty="0">
                <a:solidFill>
                  <a:srgbClr val="C00000"/>
                </a:solidFill>
                <a:latin typeface="Impact" panose="020B0806030902050204" pitchFamily="34" charset="0"/>
              </a:endParaRPr>
            </a:p>
          </p:txBody>
        </p:sp>
        <p:sp>
          <p:nvSpPr>
            <p:cNvPr id="207" name="TextBox 10"/>
            <p:cNvSpPr txBox="1"/>
            <p:nvPr/>
          </p:nvSpPr>
          <p:spPr>
            <a:xfrm>
              <a:off x="2708953" y="2034638"/>
              <a:ext cx="773761" cy="707886"/>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核心产品</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209" name="TextBox 40"/>
          <p:cNvSpPr txBox="1"/>
          <p:nvPr/>
        </p:nvSpPr>
        <p:spPr>
          <a:xfrm>
            <a:off x="8706138" y="2785367"/>
            <a:ext cx="2327736" cy="338554"/>
          </a:xfrm>
          <a:prstGeom prst="rect">
            <a:avLst/>
          </a:prstGeom>
          <a:noFill/>
        </p:spPr>
        <p:txBody>
          <a:bodyPr wrap="square" rtlCol="0">
            <a:spAutoFit/>
          </a:bodyPr>
          <a:lstStyle/>
          <a:p>
            <a:pPr algn="r"/>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10" name="TextBox 41"/>
          <p:cNvSpPr txBox="1"/>
          <p:nvPr/>
        </p:nvSpPr>
        <p:spPr>
          <a:xfrm>
            <a:off x="8008360" y="3022483"/>
            <a:ext cx="3061079" cy="738664"/>
          </a:xfrm>
          <a:prstGeom prst="rect">
            <a:avLst/>
          </a:prstGeom>
          <a:noFill/>
        </p:spPr>
        <p:txBody>
          <a:bodyPr wrap="square" rtlCol="0">
            <a:spAutoFit/>
          </a:bodyPr>
          <a:lstStyle/>
          <a:p>
            <a:pPr algn="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211" name="Freeform 50"/>
          <p:cNvSpPr>
            <a:spLocks noEditPoints="1"/>
          </p:cNvSpPr>
          <p:nvPr/>
        </p:nvSpPr>
        <p:spPr bwMode="auto">
          <a:xfrm>
            <a:off x="10602969" y="2316118"/>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TextBox 40"/>
          <p:cNvSpPr txBox="1"/>
          <p:nvPr/>
        </p:nvSpPr>
        <p:spPr>
          <a:xfrm>
            <a:off x="8762725" y="4763903"/>
            <a:ext cx="2327736" cy="338554"/>
          </a:xfrm>
          <a:prstGeom prst="rect">
            <a:avLst/>
          </a:prstGeom>
          <a:noFill/>
        </p:spPr>
        <p:txBody>
          <a:bodyPr wrap="square" rtlCol="0">
            <a:spAutoFit/>
          </a:bodyPr>
          <a:lstStyle/>
          <a:p>
            <a:pPr algn="r"/>
            <a:r>
              <a:rPr lang="zh-CN" altLang="en-US" sz="1600" b="1" dirty="0" smtClean="0">
                <a:solidFill>
                  <a:srgbClr val="C00000"/>
                </a:solidFill>
                <a:latin typeface="微软雅黑" panose="020B0503020204020204" pitchFamily="34" charset="-122"/>
                <a:ea typeface="微软雅黑" panose="020B0503020204020204" pitchFamily="34" charset="-122"/>
              </a:rPr>
              <a:t>单击此处添加标题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14" name="TextBox 41"/>
          <p:cNvSpPr txBox="1"/>
          <p:nvPr/>
        </p:nvSpPr>
        <p:spPr>
          <a:xfrm>
            <a:off x="8064947" y="5001019"/>
            <a:ext cx="3061079" cy="738664"/>
          </a:xfrm>
          <a:prstGeom prst="rect">
            <a:avLst/>
          </a:prstGeom>
          <a:noFill/>
        </p:spPr>
        <p:txBody>
          <a:bodyPr wrap="square" rtlCol="0">
            <a:spAutoFit/>
          </a:bodyPr>
          <a:lstStyle/>
          <a:p>
            <a:pPr algn="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sp>
        <p:nvSpPr>
          <p:cNvPr id="215" name="Freeform 50"/>
          <p:cNvSpPr>
            <a:spLocks noEditPoints="1"/>
          </p:cNvSpPr>
          <p:nvPr/>
        </p:nvSpPr>
        <p:spPr bwMode="auto">
          <a:xfrm>
            <a:off x="10659556" y="4294654"/>
            <a:ext cx="304007" cy="304800"/>
          </a:xfrm>
          <a:custGeom>
            <a:avLst/>
            <a:gdLst>
              <a:gd name="T0" fmla="*/ 179 w 383"/>
              <a:gd name="T1" fmla="*/ 51 h 384"/>
              <a:gd name="T2" fmla="*/ 167 w 383"/>
              <a:gd name="T3" fmla="*/ 71 h 384"/>
              <a:gd name="T4" fmla="*/ 179 w 383"/>
              <a:gd name="T5" fmla="*/ 93 h 384"/>
              <a:gd name="T6" fmla="*/ 203 w 383"/>
              <a:gd name="T7" fmla="*/ 93 h 384"/>
              <a:gd name="T8" fmla="*/ 216 w 383"/>
              <a:gd name="T9" fmla="*/ 71 h 384"/>
              <a:gd name="T10" fmla="*/ 203 w 383"/>
              <a:gd name="T11" fmla="*/ 51 h 384"/>
              <a:gd name="T12" fmla="*/ 192 w 383"/>
              <a:gd name="T13" fmla="*/ 0 h 384"/>
              <a:gd name="T14" fmla="*/ 201 w 383"/>
              <a:gd name="T15" fmla="*/ 0 h 384"/>
              <a:gd name="T16" fmla="*/ 238 w 383"/>
              <a:gd name="T17" fmla="*/ 18 h 384"/>
              <a:gd name="T18" fmla="*/ 261 w 383"/>
              <a:gd name="T19" fmla="*/ 50 h 384"/>
              <a:gd name="T20" fmla="*/ 259 w 383"/>
              <a:gd name="T21" fmla="*/ 94 h 384"/>
              <a:gd name="T22" fmla="*/ 234 w 383"/>
              <a:gd name="T23" fmla="*/ 129 h 384"/>
              <a:gd name="T24" fmla="*/ 216 w 383"/>
              <a:gd name="T25" fmla="*/ 168 h 384"/>
              <a:gd name="T26" fmla="*/ 252 w 383"/>
              <a:gd name="T27" fmla="*/ 171 h 384"/>
              <a:gd name="T28" fmla="*/ 263 w 383"/>
              <a:gd name="T29" fmla="*/ 191 h 384"/>
              <a:gd name="T30" fmla="*/ 252 w 383"/>
              <a:gd name="T31" fmla="*/ 213 h 384"/>
              <a:gd name="T32" fmla="*/ 216 w 383"/>
              <a:gd name="T33" fmla="*/ 216 h 384"/>
              <a:gd name="T34" fmla="*/ 246 w 383"/>
              <a:gd name="T35" fmla="*/ 325 h 384"/>
              <a:gd name="T36" fmla="*/ 296 w 383"/>
              <a:gd name="T37" fmla="*/ 291 h 384"/>
              <a:gd name="T38" fmla="*/ 327 w 383"/>
              <a:gd name="T39" fmla="*/ 240 h 384"/>
              <a:gd name="T40" fmla="*/ 383 w 383"/>
              <a:gd name="T41" fmla="*/ 144 h 384"/>
              <a:gd name="T42" fmla="*/ 379 w 383"/>
              <a:gd name="T43" fmla="*/ 230 h 384"/>
              <a:gd name="T44" fmla="*/ 351 w 383"/>
              <a:gd name="T45" fmla="*/ 299 h 384"/>
              <a:gd name="T46" fmla="*/ 299 w 383"/>
              <a:gd name="T47" fmla="*/ 351 h 384"/>
              <a:gd name="T48" fmla="*/ 231 w 383"/>
              <a:gd name="T49" fmla="*/ 380 h 384"/>
              <a:gd name="T50" fmla="*/ 153 w 383"/>
              <a:gd name="T51" fmla="*/ 380 h 384"/>
              <a:gd name="T52" fmla="*/ 85 w 383"/>
              <a:gd name="T53" fmla="*/ 351 h 384"/>
              <a:gd name="T54" fmla="*/ 32 w 383"/>
              <a:gd name="T55" fmla="*/ 299 h 384"/>
              <a:gd name="T56" fmla="*/ 3 w 383"/>
              <a:gd name="T57" fmla="*/ 230 h 384"/>
              <a:gd name="T58" fmla="*/ 0 w 383"/>
              <a:gd name="T59" fmla="*/ 144 h 384"/>
              <a:gd name="T60" fmla="*/ 56 w 383"/>
              <a:gd name="T61" fmla="*/ 240 h 384"/>
              <a:gd name="T62" fmla="*/ 88 w 383"/>
              <a:gd name="T63" fmla="*/ 291 h 384"/>
              <a:gd name="T64" fmla="*/ 138 w 383"/>
              <a:gd name="T65" fmla="*/ 325 h 384"/>
              <a:gd name="T66" fmla="*/ 167 w 383"/>
              <a:gd name="T67" fmla="*/ 216 h 384"/>
              <a:gd name="T68" fmla="*/ 132 w 383"/>
              <a:gd name="T69" fmla="*/ 213 h 384"/>
              <a:gd name="T70" fmla="*/ 120 w 383"/>
              <a:gd name="T71" fmla="*/ 191 h 384"/>
              <a:gd name="T72" fmla="*/ 132 w 383"/>
              <a:gd name="T73" fmla="*/ 171 h 384"/>
              <a:gd name="T74" fmla="*/ 167 w 383"/>
              <a:gd name="T75" fmla="*/ 168 h 384"/>
              <a:gd name="T76" fmla="*/ 148 w 383"/>
              <a:gd name="T77" fmla="*/ 129 h 384"/>
              <a:gd name="T78" fmla="*/ 123 w 383"/>
              <a:gd name="T79" fmla="*/ 94 h 384"/>
              <a:gd name="T80" fmla="*/ 122 w 383"/>
              <a:gd name="T81" fmla="*/ 50 h 384"/>
              <a:gd name="T82" fmla="*/ 145 w 383"/>
              <a:gd name="T83" fmla="*/ 18 h 384"/>
              <a:gd name="T84" fmla="*/ 182 w 383"/>
              <a:gd name="T85" fmla="*/ 0 h 384"/>
              <a:gd name="T86" fmla="*/ 192 w 383"/>
              <a:gd name="T8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3" h="384">
                <a:moveTo>
                  <a:pt x="192" y="48"/>
                </a:moveTo>
                <a:lnTo>
                  <a:pt x="179" y="51"/>
                </a:lnTo>
                <a:lnTo>
                  <a:pt x="171" y="59"/>
                </a:lnTo>
                <a:lnTo>
                  <a:pt x="167" y="71"/>
                </a:lnTo>
                <a:lnTo>
                  <a:pt x="171" y="84"/>
                </a:lnTo>
                <a:lnTo>
                  <a:pt x="179" y="93"/>
                </a:lnTo>
                <a:lnTo>
                  <a:pt x="192" y="95"/>
                </a:lnTo>
                <a:lnTo>
                  <a:pt x="203" y="93"/>
                </a:lnTo>
                <a:lnTo>
                  <a:pt x="212" y="84"/>
                </a:lnTo>
                <a:lnTo>
                  <a:pt x="216" y="71"/>
                </a:lnTo>
                <a:lnTo>
                  <a:pt x="212" y="59"/>
                </a:lnTo>
                <a:lnTo>
                  <a:pt x="203" y="51"/>
                </a:lnTo>
                <a:lnTo>
                  <a:pt x="192" y="48"/>
                </a:lnTo>
                <a:close/>
                <a:moveTo>
                  <a:pt x="192" y="0"/>
                </a:moveTo>
                <a:lnTo>
                  <a:pt x="197" y="0"/>
                </a:lnTo>
                <a:lnTo>
                  <a:pt x="201" y="0"/>
                </a:lnTo>
                <a:lnTo>
                  <a:pt x="221" y="6"/>
                </a:lnTo>
                <a:lnTo>
                  <a:pt x="238" y="18"/>
                </a:lnTo>
                <a:lnTo>
                  <a:pt x="252" y="33"/>
                </a:lnTo>
                <a:lnTo>
                  <a:pt x="261" y="50"/>
                </a:lnTo>
                <a:lnTo>
                  <a:pt x="263" y="71"/>
                </a:lnTo>
                <a:lnTo>
                  <a:pt x="259" y="94"/>
                </a:lnTo>
                <a:lnTo>
                  <a:pt x="249" y="114"/>
                </a:lnTo>
                <a:lnTo>
                  <a:pt x="234" y="129"/>
                </a:lnTo>
                <a:lnTo>
                  <a:pt x="216" y="139"/>
                </a:lnTo>
                <a:lnTo>
                  <a:pt x="216" y="168"/>
                </a:lnTo>
                <a:lnTo>
                  <a:pt x="239" y="168"/>
                </a:lnTo>
                <a:lnTo>
                  <a:pt x="252" y="171"/>
                </a:lnTo>
                <a:lnTo>
                  <a:pt x="261" y="180"/>
                </a:lnTo>
                <a:lnTo>
                  <a:pt x="263" y="191"/>
                </a:lnTo>
                <a:lnTo>
                  <a:pt x="261" y="204"/>
                </a:lnTo>
                <a:lnTo>
                  <a:pt x="252" y="213"/>
                </a:lnTo>
                <a:lnTo>
                  <a:pt x="239" y="216"/>
                </a:lnTo>
                <a:lnTo>
                  <a:pt x="216" y="216"/>
                </a:lnTo>
                <a:lnTo>
                  <a:pt x="216" y="334"/>
                </a:lnTo>
                <a:lnTo>
                  <a:pt x="246" y="325"/>
                </a:lnTo>
                <a:lnTo>
                  <a:pt x="272" y="310"/>
                </a:lnTo>
                <a:lnTo>
                  <a:pt x="296" y="291"/>
                </a:lnTo>
                <a:lnTo>
                  <a:pt x="314" y="268"/>
                </a:lnTo>
                <a:lnTo>
                  <a:pt x="327" y="240"/>
                </a:lnTo>
                <a:lnTo>
                  <a:pt x="288" y="240"/>
                </a:lnTo>
                <a:lnTo>
                  <a:pt x="383" y="144"/>
                </a:lnTo>
                <a:lnTo>
                  <a:pt x="383" y="191"/>
                </a:lnTo>
                <a:lnTo>
                  <a:pt x="379" y="230"/>
                </a:lnTo>
                <a:lnTo>
                  <a:pt x="368" y="266"/>
                </a:lnTo>
                <a:lnTo>
                  <a:pt x="351" y="299"/>
                </a:lnTo>
                <a:lnTo>
                  <a:pt x="327" y="328"/>
                </a:lnTo>
                <a:lnTo>
                  <a:pt x="299" y="351"/>
                </a:lnTo>
                <a:lnTo>
                  <a:pt x="267" y="369"/>
                </a:lnTo>
                <a:lnTo>
                  <a:pt x="231" y="380"/>
                </a:lnTo>
                <a:lnTo>
                  <a:pt x="192" y="384"/>
                </a:lnTo>
                <a:lnTo>
                  <a:pt x="153" y="380"/>
                </a:lnTo>
                <a:lnTo>
                  <a:pt x="117" y="369"/>
                </a:lnTo>
                <a:lnTo>
                  <a:pt x="85" y="351"/>
                </a:lnTo>
                <a:lnTo>
                  <a:pt x="56" y="328"/>
                </a:lnTo>
                <a:lnTo>
                  <a:pt x="32" y="299"/>
                </a:lnTo>
                <a:lnTo>
                  <a:pt x="15" y="266"/>
                </a:lnTo>
                <a:lnTo>
                  <a:pt x="3" y="230"/>
                </a:lnTo>
                <a:lnTo>
                  <a:pt x="0" y="191"/>
                </a:lnTo>
                <a:lnTo>
                  <a:pt x="0" y="144"/>
                </a:lnTo>
                <a:lnTo>
                  <a:pt x="96" y="240"/>
                </a:lnTo>
                <a:lnTo>
                  <a:pt x="56" y="240"/>
                </a:lnTo>
                <a:lnTo>
                  <a:pt x="70" y="268"/>
                </a:lnTo>
                <a:lnTo>
                  <a:pt x="88" y="291"/>
                </a:lnTo>
                <a:lnTo>
                  <a:pt x="111" y="310"/>
                </a:lnTo>
                <a:lnTo>
                  <a:pt x="138" y="325"/>
                </a:lnTo>
                <a:lnTo>
                  <a:pt x="167" y="334"/>
                </a:lnTo>
                <a:lnTo>
                  <a:pt x="167" y="216"/>
                </a:lnTo>
                <a:lnTo>
                  <a:pt x="143" y="216"/>
                </a:lnTo>
                <a:lnTo>
                  <a:pt x="132" y="213"/>
                </a:lnTo>
                <a:lnTo>
                  <a:pt x="123" y="204"/>
                </a:lnTo>
                <a:lnTo>
                  <a:pt x="120" y="191"/>
                </a:lnTo>
                <a:lnTo>
                  <a:pt x="123" y="180"/>
                </a:lnTo>
                <a:lnTo>
                  <a:pt x="132" y="171"/>
                </a:lnTo>
                <a:lnTo>
                  <a:pt x="143" y="168"/>
                </a:lnTo>
                <a:lnTo>
                  <a:pt x="167" y="168"/>
                </a:lnTo>
                <a:lnTo>
                  <a:pt x="167" y="139"/>
                </a:lnTo>
                <a:lnTo>
                  <a:pt x="148" y="129"/>
                </a:lnTo>
                <a:lnTo>
                  <a:pt x="133" y="114"/>
                </a:lnTo>
                <a:lnTo>
                  <a:pt x="123" y="94"/>
                </a:lnTo>
                <a:lnTo>
                  <a:pt x="120" y="71"/>
                </a:lnTo>
                <a:lnTo>
                  <a:pt x="122" y="50"/>
                </a:lnTo>
                <a:lnTo>
                  <a:pt x="131" y="33"/>
                </a:lnTo>
                <a:lnTo>
                  <a:pt x="145" y="18"/>
                </a:lnTo>
                <a:lnTo>
                  <a:pt x="162" y="6"/>
                </a:lnTo>
                <a:lnTo>
                  <a:pt x="182" y="0"/>
                </a:lnTo>
                <a:lnTo>
                  <a:pt x="187" y="0"/>
                </a:lnTo>
                <a:lnTo>
                  <a:pt x="192" y="0"/>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8683811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Effect transition="in" filter="barn(inVertical)">
                                      <p:cBhvr>
                                        <p:cTn id="16" dur="500"/>
                                        <p:tgtEl>
                                          <p:spTgt spid="146"/>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76"/>
                                        </p:tgtEl>
                                        <p:attrNameLst>
                                          <p:attrName>style.visibility</p:attrName>
                                        </p:attrNameLst>
                                      </p:cBhvr>
                                      <p:to>
                                        <p:strVal val="visible"/>
                                      </p:to>
                                    </p:set>
                                    <p:animEffect transition="in" filter="wipe(right)">
                                      <p:cBhvr>
                                        <p:cTn id="20" dur="500"/>
                                        <p:tgtEl>
                                          <p:spTgt spid="17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83"/>
                                        </p:tgtEl>
                                        <p:attrNameLst>
                                          <p:attrName>style.visibility</p:attrName>
                                        </p:attrNameLst>
                                      </p:cBhvr>
                                      <p:to>
                                        <p:strVal val="visible"/>
                                      </p:to>
                                    </p:set>
                                    <p:animEffect transition="in" filter="wipe(down)">
                                      <p:cBhvr>
                                        <p:cTn id="24" dur="500"/>
                                        <p:tgtEl>
                                          <p:spTgt spid="18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78"/>
                                        </p:tgtEl>
                                        <p:attrNameLst>
                                          <p:attrName>style.visibility</p:attrName>
                                        </p:attrNameLst>
                                      </p:cBhvr>
                                      <p:to>
                                        <p:strVal val="visible"/>
                                      </p:to>
                                    </p:set>
                                    <p:animEffect transition="in" filter="wipe(down)">
                                      <p:cBhvr>
                                        <p:cTn id="27" dur="500"/>
                                        <p:tgtEl>
                                          <p:spTgt spid="17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77"/>
                                        </p:tgtEl>
                                        <p:attrNameLst>
                                          <p:attrName>style.visibility</p:attrName>
                                        </p:attrNameLst>
                                      </p:cBhvr>
                                      <p:to>
                                        <p:strVal val="visible"/>
                                      </p:to>
                                    </p:set>
                                    <p:animEffect transition="in" filter="wipe(down)">
                                      <p:cBhvr>
                                        <p:cTn id="30" dur="500"/>
                                        <p:tgtEl>
                                          <p:spTgt spid="177"/>
                                        </p:tgtEl>
                                      </p:cBhvr>
                                    </p:animEffect>
                                  </p:childTnLst>
                                </p:cTn>
                              </p:par>
                            </p:childTnLst>
                          </p:cTn>
                        </p:par>
                        <p:par>
                          <p:cTn id="31" fill="hold">
                            <p:stCondLst>
                              <p:cond delay="2000"/>
                            </p:stCondLst>
                            <p:childTnLst>
                              <p:par>
                                <p:cTn id="32" presetID="16" presetClass="entr" presetSubtype="21" fill="hold" nodeType="afterEffect">
                                  <p:stCondLst>
                                    <p:cond delay="0"/>
                                  </p:stCondLst>
                                  <p:childTnLst>
                                    <p:set>
                                      <p:cBhvr>
                                        <p:cTn id="33" dur="1" fill="hold">
                                          <p:stCondLst>
                                            <p:cond delay="0"/>
                                          </p:stCondLst>
                                        </p:cTn>
                                        <p:tgtEl>
                                          <p:spTgt spid="186"/>
                                        </p:tgtEl>
                                        <p:attrNameLst>
                                          <p:attrName>style.visibility</p:attrName>
                                        </p:attrNameLst>
                                      </p:cBhvr>
                                      <p:to>
                                        <p:strVal val="visible"/>
                                      </p:to>
                                    </p:set>
                                    <p:animEffect transition="in" filter="barn(inVertical)">
                                      <p:cBhvr>
                                        <p:cTn id="34" dur="500"/>
                                        <p:tgtEl>
                                          <p:spTgt spid="186"/>
                                        </p:tgtEl>
                                      </p:cBhvr>
                                    </p:animEffect>
                                  </p:childTnLst>
                                </p:cTn>
                              </p:par>
                            </p:childTnLst>
                          </p:cTn>
                        </p:par>
                        <p:par>
                          <p:cTn id="35" fill="hold">
                            <p:stCondLst>
                              <p:cond delay="2500"/>
                            </p:stCondLst>
                            <p:childTnLst>
                              <p:par>
                                <p:cTn id="36" presetID="22" presetClass="entr" presetSubtype="2" fill="hold" nodeType="afterEffect">
                                  <p:stCondLst>
                                    <p:cond delay="0"/>
                                  </p:stCondLst>
                                  <p:childTnLst>
                                    <p:set>
                                      <p:cBhvr>
                                        <p:cTn id="37" dur="1" fill="hold">
                                          <p:stCondLst>
                                            <p:cond delay="0"/>
                                          </p:stCondLst>
                                        </p:cTn>
                                        <p:tgtEl>
                                          <p:spTgt spid="192"/>
                                        </p:tgtEl>
                                        <p:attrNameLst>
                                          <p:attrName>style.visibility</p:attrName>
                                        </p:attrNameLst>
                                      </p:cBhvr>
                                      <p:to>
                                        <p:strVal val="visible"/>
                                      </p:to>
                                    </p:set>
                                    <p:animEffect transition="in" filter="wipe(right)">
                                      <p:cBhvr>
                                        <p:cTn id="38" dur="500"/>
                                        <p:tgtEl>
                                          <p:spTgt spid="192"/>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95"/>
                                        </p:tgtEl>
                                        <p:attrNameLst>
                                          <p:attrName>style.visibility</p:attrName>
                                        </p:attrNameLst>
                                      </p:cBhvr>
                                      <p:to>
                                        <p:strVal val="visible"/>
                                      </p:to>
                                    </p:set>
                                    <p:animEffect transition="in" filter="wipe(down)">
                                      <p:cBhvr>
                                        <p:cTn id="42" dur="500"/>
                                        <p:tgtEl>
                                          <p:spTgt spid="19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94"/>
                                        </p:tgtEl>
                                        <p:attrNameLst>
                                          <p:attrName>style.visibility</p:attrName>
                                        </p:attrNameLst>
                                      </p:cBhvr>
                                      <p:to>
                                        <p:strVal val="visible"/>
                                      </p:to>
                                    </p:set>
                                    <p:animEffect transition="in" filter="wipe(down)">
                                      <p:cBhvr>
                                        <p:cTn id="45" dur="500"/>
                                        <p:tgtEl>
                                          <p:spTgt spid="19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93"/>
                                        </p:tgtEl>
                                        <p:attrNameLst>
                                          <p:attrName>style.visibility</p:attrName>
                                        </p:attrNameLst>
                                      </p:cBhvr>
                                      <p:to>
                                        <p:strVal val="visible"/>
                                      </p:to>
                                    </p:set>
                                    <p:animEffect transition="in" filter="wipe(down)">
                                      <p:cBhvr>
                                        <p:cTn id="48" dur="500"/>
                                        <p:tgtEl>
                                          <p:spTgt spid="193"/>
                                        </p:tgtEl>
                                      </p:cBhvr>
                                    </p:animEffect>
                                  </p:childTnLst>
                                </p:cTn>
                              </p:par>
                            </p:childTnLst>
                          </p:cTn>
                        </p:par>
                        <p:par>
                          <p:cTn id="49" fill="hold">
                            <p:stCondLst>
                              <p:cond delay="3500"/>
                            </p:stCondLst>
                            <p:childTnLst>
                              <p:par>
                                <p:cTn id="50" presetID="16" presetClass="entr" presetSubtype="21" fill="hold" nodeType="afterEffect">
                                  <p:stCondLst>
                                    <p:cond delay="0"/>
                                  </p:stCondLst>
                                  <p:childTnLst>
                                    <p:set>
                                      <p:cBhvr>
                                        <p:cTn id="51" dur="1" fill="hold">
                                          <p:stCondLst>
                                            <p:cond delay="0"/>
                                          </p:stCondLst>
                                        </p:cTn>
                                        <p:tgtEl>
                                          <p:spTgt spid="196"/>
                                        </p:tgtEl>
                                        <p:attrNameLst>
                                          <p:attrName>style.visibility</p:attrName>
                                        </p:attrNameLst>
                                      </p:cBhvr>
                                      <p:to>
                                        <p:strVal val="visible"/>
                                      </p:to>
                                    </p:set>
                                    <p:animEffect transition="in" filter="barn(inVertical)">
                                      <p:cBhvr>
                                        <p:cTn id="52" dur="500"/>
                                        <p:tgtEl>
                                          <p:spTgt spid="196"/>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208"/>
                                        </p:tgtEl>
                                        <p:attrNameLst>
                                          <p:attrName>style.visibility</p:attrName>
                                        </p:attrNameLst>
                                      </p:cBhvr>
                                      <p:to>
                                        <p:strVal val="visible"/>
                                      </p:to>
                                    </p:set>
                                    <p:animEffect transition="in" filter="wipe(right)">
                                      <p:cBhvr>
                                        <p:cTn id="56" dur="500"/>
                                        <p:tgtEl>
                                          <p:spTgt spid="208"/>
                                        </p:tgtEl>
                                      </p:cBhvr>
                                    </p:animEffect>
                                  </p:childTnLst>
                                </p:cTn>
                              </p:par>
                            </p:childTnLst>
                          </p:cTn>
                        </p:par>
                        <p:par>
                          <p:cTn id="57" fill="hold">
                            <p:stCondLst>
                              <p:cond delay="5000"/>
                            </p:stCondLst>
                            <p:childTnLst>
                              <p:par>
                                <p:cTn id="58" presetID="22" presetClass="entr" presetSubtype="4" fill="hold" grpId="0" nodeType="afterEffect">
                                  <p:stCondLst>
                                    <p:cond delay="0"/>
                                  </p:stCondLst>
                                  <p:childTnLst>
                                    <p:set>
                                      <p:cBhvr>
                                        <p:cTn id="59" dur="1" fill="hold">
                                          <p:stCondLst>
                                            <p:cond delay="0"/>
                                          </p:stCondLst>
                                        </p:cTn>
                                        <p:tgtEl>
                                          <p:spTgt spid="211"/>
                                        </p:tgtEl>
                                        <p:attrNameLst>
                                          <p:attrName>style.visibility</p:attrName>
                                        </p:attrNameLst>
                                      </p:cBhvr>
                                      <p:to>
                                        <p:strVal val="visible"/>
                                      </p:to>
                                    </p:set>
                                    <p:animEffect transition="in" filter="wipe(down)">
                                      <p:cBhvr>
                                        <p:cTn id="60" dur="500"/>
                                        <p:tgtEl>
                                          <p:spTgt spid="211"/>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10"/>
                                        </p:tgtEl>
                                        <p:attrNameLst>
                                          <p:attrName>style.visibility</p:attrName>
                                        </p:attrNameLst>
                                      </p:cBhvr>
                                      <p:to>
                                        <p:strVal val="visible"/>
                                      </p:to>
                                    </p:set>
                                    <p:animEffect transition="in" filter="wipe(down)">
                                      <p:cBhvr>
                                        <p:cTn id="63" dur="500"/>
                                        <p:tgtEl>
                                          <p:spTgt spid="21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09"/>
                                        </p:tgtEl>
                                        <p:attrNameLst>
                                          <p:attrName>style.visibility</p:attrName>
                                        </p:attrNameLst>
                                      </p:cBhvr>
                                      <p:to>
                                        <p:strVal val="visible"/>
                                      </p:to>
                                    </p:set>
                                    <p:animEffect transition="in" filter="wipe(down)">
                                      <p:cBhvr>
                                        <p:cTn id="66" dur="500"/>
                                        <p:tgtEl>
                                          <p:spTgt spid="209"/>
                                        </p:tgtEl>
                                      </p:cBhvr>
                                    </p:animEffect>
                                  </p:childTnLst>
                                </p:cTn>
                              </p:par>
                            </p:childTnLst>
                          </p:cTn>
                        </p:par>
                        <p:par>
                          <p:cTn id="67" fill="hold">
                            <p:stCondLst>
                              <p:cond delay="5500"/>
                            </p:stCondLst>
                            <p:childTnLst>
                              <p:par>
                                <p:cTn id="68" presetID="16" presetClass="entr" presetSubtype="21" fill="hold" nodeType="afterEffect">
                                  <p:stCondLst>
                                    <p:cond delay="0"/>
                                  </p:stCondLst>
                                  <p:childTnLst>
                                    <p:set>
                                      <p:cBhvr>
                                        <p:cTn id="69" dur="1" fill="hold">
                                          <p:stCondLst>
                                            <p:cond delay="0"/>
                                          </p:stCondLst>
                                        </p:cTn>
                                        <p:tgtEl>
                                          <p:spTgt spid="202"/>
                                        </p:tgtEl>
                                        <p:attrNameLst>
                                          <p:attrName>style.visibility</p:attrName>
                                        </p:attrNameLst>
                                      </p:cBhvr>
                                      <p:to>
                                        <p:strVal val="visible"/>
                                      </p:to>
                                    </p:set>
                                    <p:animEffect transition="in" filter="barn(inVertical)">
                                      <p:cBhvr>
                                        <p:cTn id="70" dur="500"/>
                                        <p:tgtEl>
                                          <p:spTgt spid="202"/>
                                        </p:tgtEl>
                                      </p:cBhvr>
                                    </p:animEffect>
                                  </p:childTnLst>
                                </p:cTn>
                              </p:par>
                            </p:childTnLst>
                          </p:cTn>
                        </p:par>
                        <p:par>
                          <p:cTn id="71" fill="hold">
                            <p:stCondLst>
                              <p:cond delay="6000"/>
                            </p:stCondLst>
                            <p:childTnLst>
                              <p:par>
                                <p:cTn id="72" presetID="22" presetClass="entr" presetSubtype="2" fill="hold" nodeType="afterEffect">
                                  <p:stCondLst>
                                    <p:cond delay="0"/>
                                  </p:stCondLst>
                                  <p:childTnLst>
                                    <p:set>
                                      <p:cBhvr>
                                        <p:cTn id="73" dur="1" fill="hold">
                                          <p:stCondLst>
                                            <p:cond delay="0"/>
                                          </p:stCondLst>
                                        </p:cTn>
                                        <p:tgtEl>
                                          <p:spTgt spid="212"/>
                                        </p:tgtEl>
                                        <p:attrNameLst>
                                          <p:attrName>style.visibility</p:attrName>
                                        </p:attrNameLst>
                                      </p:cBhvr>
                                      <p:to>
                                        <p:strVal val="visible"/>
                                      </p:to>
                                    </p:set>
                                    <p:animEffect transition="in" filter="wipe(right)">
                                      <p:cBhvr>
                                        <p:cTn id="74" dur="500"/>
                                        <p:tgtEl>
                                          <p:spTgt spid="212"/>
                                        </p:tgtEl>
                                      </p:cBhvr>
                                    </p:animEffect>
                                  </p:childTnLst>
                                </p:cTn>
                              </p:par>
                            </p:childTnLst>
                          </p:cTn>
                        </p:par>
                        <p:par>
                          <p:cTn id="75" fill="hold">
                            <p:stCondLst>
                              <p:cond delay="6500"/>
                            </p:stCondLst>
                            <p:childTnLst>
                              <p:par>
                                <p:cTn id="76" presetID="22" presetClass="entr" presetSubtype="4" fill="hold" grpId="0" nodeType="afterEffect">
                                  <p:stCondLst>
                                    <p:cond delay="0"/>
                                  </p:stCondLst>
                                  <p:childTnLst>
                                    <p:set>
                                      <p:cBhvr>
                                        <p:cTn id="77" dur="1" fill="hold">
                                          <p:stCondLst>
                                            <p:cond delay="0"/>
                                          </p:stCondLst>
                                        </p:cTn>
                                        <p:tgtEl>
                                          <p:spTgt spid="215"/>
                                        </p:tgtEl>
                                        <p:attrNameLst>
                                          <p:attrName>style.visibility</p:attrName>
                                        </p:attrNameLst>
                                      </p:cBhvr>
                                      <p:to>
                                        <p:strVal val="visible"/>
                                      </p:to>
                                    </p:set>
                                    <p:animEffect transition="in" filter="wipe(down)">
                                      <p:cBhvr>
                                        <p:cTn id="78" dur="500"/>
                                        <p:tgtEl>
                                          <p:spTgt spid="215"/>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214"/>
                                        </p:tgtEl>
                                        <p:attrNameLst>
                                          <p:attrName>style.visibility</p:attrName>
                                        </p:attrNameLst>
                                      </p:cBhvr>
                                      <p:to>
                                        <p:strVal val="visible"/>
                                      </p:to>
                                    </p:set>
                                    <p:animEffect transition="in" filter="wipe(down)">
                                      <p:cBhvr>
                                        <p:cTn id="81" dur="500"/>
                                        <p:tgtEl>
                                          <p:spTgt spid="214"/>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13"/>
                                        </p:tgtEl>
                                        <p:attrNameLst>
                                          <p:attrName>style.visibility</p:attrName>
                                        </p:attrNameLst>
                                      </p:cBhvr>
                                      <p:to>
                                        <p:strVal val="visible"/>
                                      </p:to>
                                    </p:set>
                                    <p:animEffect transition="in" filter="wipe(down)">
                                      <p:cBhvr>
                                        <p:cTn id="8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77" grpId="0"/>
      <p:bldP spid="178" grpId="0"/>
      <p:bldP spid="183" grpId="0" animBg="1"/>
      <p:bldP spid="193" grpId="0"/>
      <p:bldP spid="194" grpId="0"/>
      <p:bldP spid="195" grpId="0" animBg="1"/>
      <p:bldP spid="209" grpId="0"/>
      <p:bldP spid="210" grpId="0"/>
      <p:bldP spid="211" grpId="0" animBg="1"/>
      <p:bldP spid="213" grpId="0"/>
      <p:bldP spid="214" grpId="0"/>
      <p:bldP spid="2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市场开拓计划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MARKET DEVELOPMENT PLAN</a:t>
            </a:r>
            <a:endParaRPr lang="zh-CN" altLang="en-US" sz="1600" dirty="0">
              <a:solidFill>
                <a:srgbClr val="C00000"/>
              </a:solidFill>
              <a:latin typeface="微软雅黑" pitchFamily="34" charset="-122"/>
              <a:ea typeface="微软雅黑" pitchFamily="34" charset="-122"/>
            </a:endParaRPr>
          </a:p>
        </p:txBody>
      </p:sp>
      <p:grpSp>
        <p:nvGrpSpPr>
          <p:cNvPr id="43" name="组合 42"/>
          <p:cNvGrpSpPr/>
          <p:nvPr/>
        </p:nvGrpSpPr>
        <p:grpSpPr>
          <a:xfrm>
            <a:off x="737255" y="1659125"/>
            <a:ext cx="2519511" cy="4606558"/>
            <a:chOff x="817937" y="1659125"/>
            <a:chExt cx="2519511" cy="4606558"/>
          </a:xfrm>
        </p:grpSpPr>
        <p:sp>
          <p:nvSpPr>
            <p:cNvPr id="4"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本地市场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2"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13" name="椭圆 12"/>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5" name="图表 14"/>
            <p:cNvGraphicFramePr/>
            <p:nvPr>
              <p:extLst>
                <p:ext uri="{D42A27DB-BD31-4B8C-83A1-F6EECF244321}">
                  <p14:modId xmlns:p14="http://schemas.microsoft.com/office/powerpoint/2010/main" val="656801737"/>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4" name="组合 43"/>
          <p:cNvGrpSpPr/>
          <p:nvPr/>
        </p:nvGrpSpPr>
        <p:grpSpPr>
          <a:xfrm>
            <a:off x="3409945" y="1659125"/>
            <a:ext cx="2519511" cy="4606558"/>
            <a:chOff x="817937" y="1659125"/>
            <a:chExt cx="2519511" cy="4606558"/>
          </a:xfrm>
        </p:grpSpPr>
        <p:sp>
          <p:nvSpPr>
            <p:cNvPr id="45"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2"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周边市场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53"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54" name="椭圆 53"/>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a:stCxn id="54"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56" name="图表 55"/>
            <p:cNvGraphicFramePr/>
            <p:nvPr>
              <p:extLst>
                <p:ext uri="{D42A27DB-BD31-4B8C-83A1-F6EECF244321}">
                  <p14:modId xmlns:p14="http://schemas.microsoft.com/office/powerpoint/2010/main" val="21338409"/>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57" name="组合 56"/>
          <p:cNvGrpSpPr/>
          <p:nvPr/>
        </p:nvGrpSpPr>
        <p:grpSpPr>
          <a:xfrm>
            <a:off x="6073469" y="1659125"/>
            <a:ext cx="2519511" cy="4606558"/>
            <a:chOff x="817937" y="1659125"/>
            <a:chExt cx="2519511" cy="4606558"/>
          </a:xfrm>
        </p:grpSpPr>
        <p:sp>
          <p:nvSpPr>
            <p:cNvPr id="58"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5"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细分市场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66"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67" name="椭圆 66"/>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69" name="图表 68"/>
            <p:cNvGraphicFramePr/>
            <p:nvPr>
              <p:extLst>
                <p:ext uri="{D42A27DB-BD31-4B8C-83A1-F6EECF244321}">
                  <p14:modId xmlns:p14="http://schemas.microsoft.com/office/powerpoint/2010/main" val="2222092715"/>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70" name="组合 69"/>
          <p:cNvGrpSpPr/>
          <p:nvPr/>
        </p:nvGrpSpPr>
        <p:grpSpPr>
          <a:xfrm>
            <a:off x="8746159" y="1659125"/>
            <a:ext cx="2519511" cy="4606558"/>
            <a:chOff x="817937" y="1659125"/>
            <a:chExt cx="2519511" cy="4606558"/>
          </a:xfrm>
        </p:grpSpPr>
        <p:sp>
          <p:nvSpPr>
            <p:cNvPr id="71"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933675" y="2739715"/>
              <a:ext cx="288032" cy="288032"/>
            </a:xfrm>
            <a:prstGeom prst="ellipse">
              <a:avLst/>
            </a:pr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8"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C00000"/>
                  </a:solidFill>
                  <a:latin typeface="微软雅黑" panose="020B0503020204020204" pitchFamily="34" charset="-122"/>
                  <a:ea typeface="微软雅黑" panose="020B0503020204020204" pitchFamily="34" charset="-122"/>
                </a:rPr>
                <a:t>高端市场</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79"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80" name="椭圆 79"/>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a:stCxn id="80"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82" name="图表 81"/>
            <p:cNvGraphicFramePr/>
            <p:nvPr>
              <p:extLst>
                <p:ext uri="{D42A27DB-BD31-4B8C-83A1-F6EECF244321}">
                  <p14:modId xmlns:p14="http://schemas.microsoft.com/office/powerpoint/2010/main" val="2299199521"/>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14255639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arn(inVertical)">
                                      <p:cBhvr>
                                        <p:cTn id="20" dur="500"/>
                                        <p:tgtEl>
                                          <p:spTgt spid="44"/>
                                        </p:tgtEl>
                                      </p:cBhvr>
                                    </p:animEffect>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barn(inVertical)">
                                      <p:cBhvr>
                                        <p:cTn id="24" dur="500"/>
                                        <p:tgtEl>
                                          <p:spTgt spid="57"/>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barn(inVertical)">
                                      <p:cBhvr>
                                        <p:cTn id="2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销售网络布局</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SALES NETWORK</a:t>
            </a:r>
            <a:endParaRPr lang="zh-CN" altLang="en-US" sz="1600" dirty="0">
              <a:solidFill>
                <a:srgbClr val="C00000"/>
              </a:solidFill>
              <a:latin typeface="微软雅黑" pitchFamily="34" charset="-122"/>
              <a:ea typeface="微软雅黑" pitchFamily="34" charset="-122"/>
            </a:endParaRPr>
          </a:p>
        </p:txBody>
      </p:sp>
      <p:grpSp>
        <p:nvGrpSpPr>
          <p:cNvPr id="158" name="Group 66"/>
          <p:cNvGrpSpPr>
            <a:grpSpLocks/>
          </p:cNvGrpSpPr>
          <p:nvPr/>
        </p:nvGrpSpPr>
        <p:grpSpPr bwMode="auto">
          <a:xfrm>
            <a:off x="722135" y="1783684"/>
            <a:ext cx="5095541" cy="4287241"/>
            <a:chOff x="720" y="839"/>
            <a:chExt cx="3740" cy="3146"/>
          </a:xfrm>
          <a:solidFill>
            <a:srgbClr val="F8F8F8"/>
          </a:solidFill>
        </p:grpSpPr>
        <p:sp>
          <p:nvSpPr>
            <p:cNvPr id="15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0"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1"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2"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3"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4"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5"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6"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7"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8"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69"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0"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1"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2"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3"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4"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5"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6"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7"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8"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79"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4"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5"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6"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7"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8"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89"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0"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1"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2"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3"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4"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5"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6"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7"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8"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199"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0"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1"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2"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3"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4"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5"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6"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7"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8"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09"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0"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1"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2"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3"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4"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5"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6"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7"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8"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19"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sp>
          <p:nvSpPr>
            <p:cNvPr id="220"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pPr fontAlgn="base">
                <a:spcBef>
                  <a:spcPct val="0"/>
                </a:spcBef>
                <a:spcAft>
                  <a:spcPct val="0"/>
                </a:spcAft>
              </a:pPr>
              <a:endParaRPr lang="zh-CN" altLang="en-US" sz="2400">
                <a:solidFill>
                  <a:prstClr val="black"/>
                </a:solidFill>
              </a:endParaRPr>
            </a:p>
          </p:txBody>
        </p:sp>
      </p:grpSp>
      <p:cxnSp>
        <p:nvCxnSpPr>
          <p:cNvPr id="221" name="直接连接符 220"/>
          <p:cNvCxnSpPr/>
          <p:nvPr/>
        </p:nvCxnSpPr>
        <p:spPr>
          <a:xfrm>
            <a:off x="5001548" y="3234274"/>
            <a:ext cx="336551" cy="33133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5338096" y="3565608"/>
            <a:ext cx="1640864" cy="1010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4106418" y="3869883"/>
            <a:ext cx="336551" cy="33133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V="1">
            <a:off x="4442970" y="4190317"/>
            <a:ext cx="2535991" cy="10901"/>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V="1">
            <a:off x="4854504" y="4823535"/>
            <a:ext cx="421665" cy="27311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5276170" y="4823535"/>
            <a:ext cx="17022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4036438" y="5458272"/>
            <a:ext cx="336551" cy="33133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372989" y="5789607"/>
            <a:ext cx="260547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9" name="矩形 228"/>
          <p:cNvSpPr/>
          <p:nvPr/>
        </p:nvSpPr>
        <p:spPr>
          <a:xfrm>
            <a:off x="5610721" y="3222607"/>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0" name="矩形 229"/>
          <p:cNvSpPr/>
          <p:nvPr/>
        </p:nvSpPr>
        <p:spPr>
          <a:xfrm>
            <a:off x="5610721" y="3843439"/>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1" name="矩形 230"/>
          <p:cNvSpPr/>
          <p:nvPr/>
        </p:nvSpPr>
        <p:spPr>
          <a:xfrm>
            <a:off x="5610721" y="4479001"/>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2" name="矩形 231"/>
          <p:cNvSpPr/>
          <p:nvPr/>
        </p:nvSpPr>
        <p:spPr>
          <a:xfrm>
            <a:off x="5610721" y="5438155"/>
            <a:ext cx="1371616" cy="348920"/>
          </a:xfrm>
          <a:prstGeom prst="rect">
            <a:avLst/>
          </a:prstGeom>
        </p:spPr>
        <p:txBody>
          <a:bodyPr wrap="none" lIns="121963" tIns="60981" rIns="121963" bIns="60981">
            <a:spAutoFit/>
          </a:bodyPr>
          <a:lstStyle/>
          <a:p>
            <a:pPr fontAlgn="base">
              <a:spcBef>
                <a:spcPct val="0"/>
              </a:spcBef>
              <a:spcAft>
                <a:spcPct val="0"/>
              </a:spcAft>
            </a:pPr>
            <a:r>
              <a:rPr lang="zh-CN" altLang="en-US" sz="1467" dirty="0">
                <a:solidFill>
                  <a:prstClr val="black"/>
                </a:solidFill>
                <a:latin typeface="微软雅黑" pitchFamily="34" charset="-122"/>
                <a:ea typeface="微软雅黑" pitchFamily="34" charset="-122"/>
              </a:rPr>
              <a:t>点击添加文本</a:t>
            </a:r>
          </a:p>
        </p:txBody>
      </p:sp>
      <p:sp>
        <p:nvSpPr>
          <p:cNvPr id="233" name="圆角矩形 232"/>
          <p:cNvSpPr/>
          <p:nvPr/>
        </p:nvSpPr>
        <p:spPr>
          <a:xfrm>
            <a:off x="7825918" y="1576344"/>
            <a:ext cx="529761" cy="54616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233"/>
          <p:cNvSpPr/>
          <p:nvPr/>
        </p:nvSpPr>
        <p:spPr>
          <a:xfrm>
            <a:off x="8543210" y="1472927"/>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5" name="圆角矩形 234"/>
          <p:cNvSpPr/>
          <p:nvPr/>
        </p:nvSpPr>
        <p:spPr>
          <a:xfrm>
            <a:off x="7825918" y="2827209"/>
            <a:ext cx="529761" cy="54616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235"/>
          <p:cNvSpPr/>
          <p:nvPr/>
        </p:nvSpPr>
        <p:spPr>
          <a:xfrm>
            <a:off x="8543210" y="2723792"/>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7" name="圆角矩形 236"/>
          <p:cNvSpPr/>
          <p:nvPr/>
        </p:nvSpPr>
        <p:spPr>
          <a:xfrm>
            <a:off x="7825918" y="4054281"/>
            <a:ext cx="529761" cy="54616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237"/>
          <p:cNvSpPr/>
          <p:nvPr/>
        </p:nvSpPr>
        <p:spPr>
          <a:xfrm>
            <a:off x="8543210" y="3950864"/>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
        <p:nvSpPr>
          <p:cNvPr id="239" name="圆角矩形 238"/>
          <p:cNvSpPr/>
          <p:nvPr/>
        </p:nvSpPr>
        <p:spPr>
          <a:xfrm>
            <a:off x="7825918" y="5290363"/>
            <a:ext cx="529761" cy="546167"/>
          </a:xfrm>
          <a:prstGeom prst="roundRect">
            <a:avLst>
              <a:gd name="adj" fmla="val 7822"/>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矩形 239"/>
          <p:cNvSpPr/>
          <p:nvPr/>
        </p:nvSpPr>
        <p:spPr>
          <a:xfrm>
            <a:off x="8543210" y="5186946"/>
            <a:ext cx="2720786" cy="830997"/>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9684716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158"/>
                                            </p:tgtEl>
                                            <p:attrNameLst>
                                              <p:attrName>style.visibility</p:attrName>
                                            </p:attrNameLst>
                                          </p:cBhvr>
                                          <p:to>
                                            <p:strVal val="visible"/>
                                          </p:to>
                                        </p:set>
                                        <p:anim calcmode="lin" valueType="num" p14:bounceEnd="58000">
                                          <p:cBhvr additive="base">
                                            <p:cTn id="16" dur="1000" fill="hold"/>
                                            <p:tgtEl>
                                              <p:spTgt spid="158"/>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1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1"/>
                                            </p:tgtEl>
                                            <p:attrNameLst>
                                              <p:attrName>style.visibility</p:attrName>
                                            </p:attrNameLst>
                                          </p:cBhvr>
                                          <p:to>
                                            <p:strVal val="visible"/>
                                          </p:to>
                                        </p:set>
                                        <p:animEffect transition="in" filter="wipe(left)">
                                          <p:cBhvr>
                                            <p:cTn id="21" dur="250"/>
                                            <p:tgtEl>
                                              <p:spTgt spid="221"/>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222"/>
                                            </p:tgtEl>
                                            <p:attrNameLst>
                                              <p:attrName>style.visibility</p:attrName>
                                            </p:attrNameLst>
                                          </p:cBhvr>
                                          <p:to>
                                            <p:strVal val="visible"/>
                                          </p:to>
                                        </p:set>
                                        <p:animEffect transition="in" filter="wipe(left)">
                                          <p:cBhvr>
                                            <p:cTn id="25" dur="250"/>
                                            <p:tgtEl>
                                              <p:spTgt spid="222"/>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29"/>
                                            </p:tgtEl>
                                            <p:attrNameLst>
                                              <p:attrName>style.visibility</p:attrName>
                                            </p:attrNameLst>
                                          </p:cBhvr>
                                          <p:to>
                                            <p:strVal val="visible"/>
                                          </p:to>
                                        </p:set>
                                        <p:animEffect transition="in" filter="fade">
                                          <p:cBhvr>
                                            <p:cTn id="29" dur="500"/>
                                            <p:tgtEl>
                                              <p:spTgt spid="229"/>
                                            </p:tgtEl>
                                          </p:cBhvr>
                                        </p:animEffect>
                                        <p:anim calcmode="lin" valueType="num">
                                          <p:cBhvr>
                                            <p:cTn id="30" dur="500" fill="hold"/>
                                            <p:tgtEl>
                                              <p:spTgt spid="229"/>
                                            </p:tgtEl>
                                            <p:attrNameLst>
                                              <p:attrName>ppt_x</p:attrName>
                                            </p:attrNameLst>
                                          </p:cBhvr>
                                          <p:tavLst>
                                            <p:tav tm="0">
                                              <p:val>
                                                <p:strVal val="#ppt_x"/>
                                              </p:val>
                                            </p:tav>
                                            <p:tav tm="100000">
                                              <p:val>
                                                <p:strVal val="#ppt_x"/>
                                              </p:val>
                                            </p:tav>
                                          </p:tavLst>
                                        </p:anim>
                                        <p:anim calcmode="lin" valueType="num">
                                          <p:cBhvr>
                                            <p:cTn id="31" dur="500" fill="hold"/>
                                            <p:tgtEl>
                                              <p:spTgt spid="2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23"/>
                                            </p:tgtEl>
                                            <p:attrNameLst>
                                              <p:attrName>style.visibility</p:attrName>
                                            </p:attrNameLst>
                                          </p:cBhvr>
                                          <p:to>
                                            <p:strVal val="visible"/>
                                          </p:to>
                                        </p:set>
                                        <p:animEffect transition="in" filter="wipe(left)">
                                          <p:cBhvr>
                                            <p:cTn id="35" dur="250"/>
                                            <p:tgtEl>
                                              <p:spTgt spid="223"/>
                                            </p:tgtEl>
                                          </p:cBhvr>
                                        </p:animEffect>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224"/>
                                            </p:tgtEl>
                                            <p:attrNameLst>
                                              <p:attrName>style.visibility</p:attrName>
                                            </p:attrNameLst>
                                          </p:cBhvr>
                                          <p:to>
                                            <p:strVal val="visible"/>
                                          </p:to>
                                        </p:set>
                                        <p:animEffect transition="in" filter="wipe(left)">
                                          <p:cBhvr>
                                            <p:cTn id="39" dur="250"/>
                                            <p:tgtEl>
                                              <p:spTgt spid="224"/>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230"/>
                                            </p:tgtEl>
                                            <p:attrNameLst>
                                              <p:attrName>style.visibility</p:attrName>
                                            </p:attrNameLst>
                                          </p:cBhvr>
                                          <p:to>
                                            <p:strVal val="visible"/>
                                          </p:to>
                                        </p:set>
                                        <p:animEffect transition="in" filter="fade">
                                          <p:cBhvr>
                                            <p:cTn id="43" dur="500"/>
                                            <p:tgtEl>
                                              <p:spTgt spid="230"/>
                                            </p:tgtEl>
                                          </p:cBhvr>
                                        </p:animEffect>
                                        <p:anim calcmode="lin" valueType="num">
                                          <p:cBhvr>
                                            <p:cTn id="44" dur="500" fill="hold"/>
                                            <p:tgtEl>
                                              <p:spTgt spid="230"/>
                                            </p:tgtEl>
                                            <p:attrNameLst>
                                              <p:attrName>ppt_x</p:attrName>
                                            </p:attrNameLst>
                                          </p:cBhvr>
                                          <p:tavLst>
                                            <p:tav tm="0">
                                              <p:val>
                                                <p:strVal val="#ppt_x"/>
                                              </p:val>
                                            </p:tav>
                                            <p:tav tm="100000">
                                              <p:val>
                                                <p:strVal val="#ppt_x"/>
                                              </p:val>
                                            </p:tav>
                                          </p:tavLst>
                                        </p:anim>
                                        <p:anim calcmode="lin" valueType="num">
                                          <p:cBhvr>
                                            <p:cTn id="45" dur="500" fill="hold"/>
                                            <p:tgtEl>
                                              <p:spTgt spid="2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25"/>
                                            </p:tgtEl>
                                            <p:attrNameLst>
                                              <p:attrName>style.visibility</p:attrName>
                                            </p:attrNameLst>
                                          </p:cBhvr>
                                          <p:to>
                                            <p:strVal val="visible"/>
                                          </p:to>
                                        </p:set>
                                        <p:animEffect transition="in" filter="wipe(left)">
                                          <p:cBhvr>
                                            <p:cTn id="49" dur="250"/>
                                            <p:tgtEl>
                                              <p:spTgt spid="225"/>
                                            </p:tgtEl>
                                          </p:cBhvr>
                                        </p:animEffect>
                                      </p:childTnLst>
                                    </p:cTn>
                                  </p:par>
                                </p:childTnLst>
                              </p:cTn>
                            </p:par>
                            <p:par>
                              <p:cTn id="50" fill="hold">
                                <p:stCondLst>
                                  <p:cond delay="3750"/>
                                </p:stCondLst>
                                <p:childTnLst>
                                  <p:par>
                                    <p:cTn id="51" presetID="10" presetClass="entr" presetSubtype="0" fill="hold" nodeType="afterEffect">
                                      <p:stCondLst>
                                        <p:cond delay="0"/>
                                      </p:stCondLst>
                                      <p:childTnLst>
                                        <p:set>
                                          <p:cBhvr>
                                            <p:cTn id="52" dur="1" fill="hold">
                                              <p:stCondLst>
                                                <p:cond delay="0"/>
                                              </p:stCondLst>
                                            </p:cTn>
                                            <p:tgtEl>
                                              <p:spTgt spid="226"/>
                                            </p:tgtEl>
                                            <p:attrNameLst>
                                              <p:attrName>style.visibility</p:attrName>
                                            </p:attrNameLst>
                                          </p:cBhvr>
                                          <p:to>
                                            <p:strVal val="visible"/>
                                          </p:to>
                                        </p:set>
                                        <p:animEffect transition="in" filter="fade">
                                          <p:cBhvr>
                                            <p:cTn id="53" dur="250"/>
                                            <p:tgtEl>
                                              <p:spTgt spid="226"/>
                                            </p:tgtEl>
                                          </p:cBhvr>
                                        </p:animEffect>
                                      </p:childTnLst>
                                    </p:cTn>
                                  </p:par>
                                </p:childTnLst>
                              </p:cTn>
                            </p:par>
                            <p:par>
                              <p:cTn id="54" fill="hold">
                                <p:stCondLst>
                                  <p:cond delay="4000"/>
                                </p:stCondLst>
                                <p:childTnLst>
                                  <p:par>
                                    <p:cTn id="55" presetID="47" presetClass="entr" presetSubtype="0" fill="hold" grpId="0" nodeType="after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fade">
                                          <p:cBhvr>
                                            <p:cTn id="57" dur="500"/>
                                            <p:tgtEl>
                                              <p:spTgt spid="231"/>
                                            </p:tgtEl>
                                          </p:cBhvr>
                                        </p:animEffect>
                                        <p:anim calcmode="lin" valueType="num">
                                          <p:cBhvr>
                                            <p:cTn id="58" dur="500" fill="hold"/>
                                            <p:tgtEl>
                                              <p:spTgt spid="231"/>
                                            </p:tgtEl>
                                            <p:attrNameLst>
                                              <p:attrName>ppt_x</p:attrName>
                                            </p:attrNameLst>
                                          </p:cBhvr>
                                          <p:tavLst>
                                            <p:tav tm="0">
                                              <p:val>
                                                <p:strVal val="#ppt_x"/>
                                              </p:val>
                                            </p:tav>
                                            <p:tav tm="100000">
                                              <p:val>
                                                <p:strVal val="#ppt_x"/>
                                              </p:val>
                                            </p:tav>
                                          </p:tavLst>
                                        </p:anim>
                                        <p:anim calcmode="lin" valueType="num">
                                          <p:cBhvr>
                                            <p:cTn id="59" dur="500" fill="hold"/>
                                            <p:tgtEl>
                                              <p:spTgt spid="231"/>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227"/>
                                            </p:tgtEl>
                                            <p:attrNameLst>
                                              <p:attrName>style.visibility</p:attrName>
                                            </p:attrNameLst>
                                          </p:cBhvr>
                                          <p:to>
                                            <p:strVal val="visible"/>
                                          </p:to>
                                        </p:set>
                                        <p:animEffect transition="in" filter="wipe(left)">
                                          <p:cBhvr>
                                            <p:cTn id="63" dur="250"/>
                                            <p:tgtEl>
                                              <p:spTgt spid="227"/>
                                            </p:tgtEl>
                                          </p:cBhvr>
                                        </p:animEffect>
                                      </p:childTnLst>
                                    </p:cTn>
                                  </p:par>
                                </p:childTnLst>
                              </p:cTn>
                            </p:par>
                            <p:par>
                              <p:cTn id="64" fill="hold">
                                <p:stCondLst>
                                  <p:cond delay="4750"/>
                                </p:stCondLst>
                                <p:childTnLst>
                                  <p:par>
                                    <p:cTn id="65" presetID="22" presetClass="entr" presetSubtype="8" fill="hold" nodeType="afterEffect">
                                      <p:stCondLst>
                                        <p:cond delay="0"/>
                                      </p:stCondLst>
                                      <p:childTnLst>
                                        <p:set>
                                          <p:cBhvr>
                                            <p:cTn id="66" dur="1" fill="hold">
                                              <p:stCondLst>
                                                <p:cond delay="0"/>
                                              </p:stCondLst>
                                            </p:cTn>
                                            <p:tgtEl>
                                              <p:spTgt spid="228"/>
                                            </p:tgtEl>
                                            <p:attrNameLst>
                                              <p:attrName>style.visibility</p:attrName>
                                            </p:attrNameLst>
                                          </p:cBhvr>
                                          <p:to>
                                            <p:strVal val="visible"/>
                                          </p:to>
                                        </p:set>
                                        <p:animEffect transition="in" filter="wipe(left)">
                                          <p:cBhvr>
                                            <p:cTn id="67" dur="250"/>
                                            <p:tgtEl>
                                              <p:spTgt spid="228"/>
                                            </p:tgtEl>
                                          </p:cBhvr>
                                        </p:animEffect>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232"/>
                                            </p:tgtEl>
                                            <p:attrNameLst>
                                              <p:attrName>style.visibility</p:attrName>
                                            </p:attrNameLst>
                                          </p:cBhvr>
                                          <p:to>
                                            <p:strVal val="visible"/>
                                          </p:to>
                                        </p:set>
                                        <p:animEffect transition="in" filter="fade">
                                          <p:cBhvr>
                                            <p:cTn id="71" dur="500"/>
                                            <p:tgtEl>
                                              <p:spTgt spid="232"/>
                                            </p:tgtEl>
                                          </p:cBhvr>
                                        </p:animEffect>
                                        <p:anim calcmode="lin" valueType="num">
                                          <p:cBhvr>
                                            <p:cTn id="72" dur="500" fill="hold"/>
                                            <p:tgtEl>
                                              <p:spTgt spid="232"/>
                                            </p:tgtEl>
                                            <p:attrNameLst>
                                              <p:attrName>ppt_x</p:attrName>
                                            </p:attrNameLst>
                                          </p:cBhvr>
                                          <p:tavLst>
                                            <p:tav tm="0">
                                              <p:val>
                                                <p:strVal val="#ppt_x"/>
                                              </p:val>
                                            </p:tav>
                                            <p:tav tm="100000">
                                              <p:val>
                                                <p:strVal val="#ppt_x"/>
                                              </p:val>
                                            </p:tav>
                                          </p:tavLst>
                                        </p:anim>
                                        <p:anim calcmode="lin" valueType="num">
                                          <p:cBhvr>
                                            <p:cTn id="73" dur="500" fill="hold"/>
                                            <p:tgtEl>
                                              <p:spTgt spid="232"/>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4" fill="hold" grpId="0" nodeType="afterEffect">
                                      <p:stCondLst>
                                        <p:cond delay="0"/>
                                      </p:stCondLst>
                                      <p:childTnLst>
                                        <p:set>
                                          <p:cBhvr>
                                            <p:cTn id="76" dur="1" fill="hold">
                                              <p:stCondLst>
                                                <p:cond delay="0"/>
                                              </p:stCondLst>
                                            </p:cTn>
                                            <p:tgtEl>
                                              <p:spTgt spid="233"/>
                                            </p:tgtEl>
                                            <p:attrNameLst>
                                              <p:attrName>style.visibility</p:attrName>
                                            </p:attrNameLst>
                                          </p:cBhvr>
                                          <p:to>
                                            <p:strVal val="visible"/>
                                          </p:to>
                                        </p:set>
                                        <p:anim calcmode="lin" valueType="num">
                                          <p:cBhvr additive="base">
                                            <p:cTn id="77" dur="250" fill="hold"/>
                                            <p:tgtEl>
                                              <p:spTgt spid="233"/>
                                            </p:tgtEl>
                                            <p:attrNameLst>
                                              <p:attrName>ppt_x</p:attrName>
                                            </p:attrNameLst>
                                          </p:cBhvr>
                                          <p:tavLst>
                                            <p:tav tm="0">
                                              <p:val>
                                                <p:strVal val="#ppt_x"/>
                                              </p:val>
                                            </p:tav>
                                            <p:tav tm="100000">
                                              <p:val>
                                                <p:strVal val="#ppt_x"/>
                                              </p:val>
                                            </p:tav>
                                          </p:tavLst>
                                        </p:anim>
                                        <p:anim calcmode="lin" valueType="num">
                                          <p:cBhvr additive="base">
                                            <p:cTn id="78" dur="250" fill="hold"/>
                                            <p:tgtEl>
                                              <p:spTgt spid="233"/>
                                            </p:tgtEl>
                                            <p:attrNameLst>
                                              <p:attrName>ppt_y</p:attrName>
                                            </p:attrNameLst>
                                          </p:cBhvr>
                                          <p:tavLst>
                                            <p:tav tm="0">
                                              <p:val>
                                                <p:strVal val="1+#ppt_h/2"/>
                                              </p:val>
                                            </p:tav>
                                            <p:tav tm="100000">
                                              <p:val>
                                                <p:strVal val="#ppt_y"/>
                                              </p:val>
                                            </p:tav>
                                          </p:tavLst>
                                        </p:anim>
                                      </p:childTnLst>
                                    </p:cTn>
                                  </p:par>
                                </p:childTnLst>
                              </p:cTn>
                            </p:par>
                            <p:par>
                              <p:cTn id="79" fill="hold">
                                <p:stCondLst>
                                  <p:cond delay="5750"/>
                                </p:stCondLst>
                                <p:childTnLst>
                                  <p:par>
                                    <p:cTn id="80" presetID="17" presetClass="entr" presetSubtype="10" fill="hold" grpId="0" nodeType="afterEffect">
                                      <p:stCondLst>
                                        <p:cond delay="0"/>
                                      </p:stCondLst>
                                      <p:childTnLst>
                                        <p:set>
                                          <p:cBhvr>
                                            <p:cTn id="81" dur="1" fill="hold">
                                              <p:stCondLst>
                                                <p:cond delay="0"/>
                                              </p:stCondLst>
                                            </p:cTn>
                                            <p:tgtEl>
                                              <p:spTgt spid="234"/>
                                            </p:tgtEl>
                                            <p:attrNameLst>
                                              <p:attrName>style.visibility</p:attrName>
                                            </p:attrNameLst>
                                          </p:cBhvr>
                                          <p:to>
                                            <p:strVal val="visible"/>
                                          </p:to>
                                        </p:set>
                                        <p:anim calcmode="lin" valueType="num">
                                          <p:cBhvr>
                                            <p:cTn id="82" dur="250" fill="hold"/>
                                            <p:tgtEl>
                                              <p:spTgt spid="234"/>
                                            </p:tgtEl>
                                            <p:attrNameLst>
                                              <p:attrName>ppt_w</p:attrName>
                                            </p:attrNameLst>
                                          </p:cBhvr>
                                          <p:tavLst>
                                            <p:tav tm="0">
                                              <p:val>
                                                <p:fltVal val="0"/>
                                              </p:val>
                                            </p:tav>
                                            <p:tav tm="100000">
                                              <p:val>
                                                <p:strVal val="#ppt_w"/>
                                              </p:val>
                                            </p:tav>
                                          </p:tavLst>
                                        </p:anim>
                                        <p:anim calcmode="lin" valueType="num">
                                          <p:cBhvr>
                                            <p:cTn id="83" dur="250" fill="hold"/>
                                            <p:tgtEl>
                                              <p:spTgt spid="234"/>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2" presetClass="entr" presetSubtype="4" fill="hold" grpId="0" nodeType="afterEffect">
                                      <p:stCondLst>
                                        <p:cond delay="0"/>
                                      </p:stCondLst>
                                      <p:childTnLst>
                                        <p:set>
                                          <p:cBhvr>
                                            <p:cTn id="86" dur="1" fill="hold">
                                              <p:stCondLst>
                                                <p:cond delay="0"/>
                                              </p:stCondLst>
                                            </p:cTn>
                                            <p:tgtEl>
                                              <p:spTgt spid="235"/>
                                            </p:tgtEl>
                                            <p:attrNameLst>
                                              <p:attrName>style.visibility</p:attrName>
                                            </p:attrNameLst>
                                          </p:cBhvr>
                                          <p:to>
                                            <p:strVal val="visible"/>
                                          </p:to>
                                        </p:set>
                                        <p:anim calcmode="lin" valueType="num">
                                          <p:cBhvr additive="base">
                                            <p:cTn id="87" dur="250" fill="hold"/>
                                            <p:tgtEl>
                                              <p:spTgt spid="235"/>
                                            </p:tgtEl>
                                            <p:attrNameLst>
                                              <p:attrName>ppt_x</p:attrName>
                                            </p:attrNameLst>
                                          </p:cBhvr>
                                          <p:tavLst>
                                            <p:tav tm="0">
                                              <p:val>
                                                <p:strVal val="#ppt_x"/>
                                              </p:val>
                                            </p:tav>
                                            <p:tav tm="100000">
                                              <p:val>
                                                <p:strVal val="#ppt_x"/>
                                              </p:val>
                                            </p:tav>
                                          </p:tavLst>
                                        </p:anim>
                                        <p:anim calcmode="lin" valueType="num">
                                          <p:cBhvr additive="base">
                                            <p:cTn id="88" dur="250" fill="hold"/>
                                            <p:tgtEl>
                                              <p:spTgt spid="235"/>
                                            </p:tgtEl>
                                            <p:attrNameLst>
                                              <p:attrName>ppt_y</p:attrName>
                                            </p:attrNameLst>
                                          </p:cBhvr>
                                          <p:tavLst>
                                            <p:tav tm="0">
                                              <p:val>
                                                <p:strVal val="1+#ppt_h/2"/>
                                              </p:val>
                                            </p:tav>
                                            <p:tav tm="100000">
                                              <p:val>
                                                <p:strVal val="#ppt_y"/>
                                              </p:val>
                                            </p:tav>
                                          </p:tavLst>
                                        </p:anim>
                                      </p:childTnLst>
                                    </p:cTn>
                                  </p:par>
                                </p:childTnLst>
                              </p:cTn>
                            </p:par>
                            <p:par>
                              <p:cTn id="89" fill="hold">
                                <p:stCondLst>
                                  <p:cond delay="6250"/>
                                </p:stCondLst>
                                <p:childTnLst>
                                  <p:par>
                                    <p:cTn id="90" presetID="17" presetClass="entr" presetSubtype="10" fill="hold" grpId="0" nodeType="afterEffect">
                                      <p:stCondLst>
                                        <p:cond delay="0"/>
                                      </p:stCondLst>
                                      <p:childTnLst>
                                        <p:set>
                                          <p:cBhvr>
                                            <p:cTn id="91" dur="1" fill="hold">
                                              <p:stCondLst>
                                                <p:cond delay="0"/>
                                              </p:stCondLst>
                                            </p:cTn>
                                            <p:tgtEl>
                                              <p:spTgt spid="236"/>
                                            </p:tgtEl>
                                            <p:attrNameLst>
                                              <p:attrName>style.visibility</p:attrName>
                                            </p:attrNameLst>
                                          </p:cBhvr>
                                          <p:to>
                                            <p:strVal val="visible"/>
                                          </p:to>
                                        </p:set>
                                        <p:anim calcmode="lin" valueType="num">
                                          <p:cBhvr>
                                            <p:cTn id="92" dur="250" fill="hold"/>
                                            <p:tgtEl>
                                              <p:spTgt spid="236"/>
                                            </p:tgtEl>
                                            <p:attrNameLst>
                                              <p:attrName>ppt_w</p:attrName>
                                            </p:attrNameLst>
                                          </p:cBhvr>
                                          <p:tavLst>
                                            <p:tav tm="0">
                                              <p:val>
                                                <p:fltVal val="0"/>
                                              </p:val>
                                            </p:tav>
                                            <p:tav tm="100000">
                                              <p:val>
                                                <p:strVal val="#ppt_w"/>
                                              </p:val>
                                            </p:tav>
                                          </p:tavLst>
                                        </p:anim>
                                        <p:anim calcmode="lin" valueType="num">
                                          <p:cBhvr>
                                            <p:cTn id="93" dur="250" fill="hold"/>
                                            <p:tgtEl>
                                              <p:spTgt spid="236"/>
                                            </p:tgtEl>
                                            <p:attrNameLst>
                                              <p:attrName>ppt_h</p:attrName>
                                            </p:attrNameLst>
                                          </p:cBhvr>
                                          <p:tavLst>
                                            <p:tav tm="0">
                                              <p:val>
                                                <p:strVal val="#ppt_h"/>
                                              </p:val>
                                            </p:tav>
                                            <p:tav tm="100000">
                                              <p:val>
                                                <p:strVal val="#ppt_h"/>
                                              </p:val>
                                            </p:tav>
                                          </p:tavLst>
                                        </p:anim>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37"/>
                                            </p:tgtEl>
                                            <p:attrNameLst>
                                              <p:attrName>style.visibility</p:attrName>
                                            </p:attrNameLst>
                                          </p:cBhvr>
                                          <p:to>
                                            <p:strVal val="visible"/>
                                          </p:to>
                                        </p:set>
                                        <p:anim calcmode="lin" valueType="num">
                                          <p:cBhvr additive="base">
                                            <p:cTn id="97" dur="250" fill="hold"/>
                                            <p:tgtEl>
                                              <p:spTgt spid="237"/>
                                            </p:tgtEl>
                                            <p:attrNameLst>
                                              <p:attrName>ppt_x</p:attrName>
                                            </p:attrNameLst>
                                          </p:cBhvr>
                                          <p:tavLst>
                                            <p:tav tm="0">
                                              <p:val>
                                                <p:strVal val="#ppt_x"/>
                                              </p:val>
                                            </p:tav>
                                            <p:tav tm="100000">
                                              <p:val>
                                                <p:strVal val="#ppt_x"/>
                                              </p:val>
                                            </p:tav>
                                          </p:tavLst>
                                        </p:anim>
                                        <p:anim calcmode="lin" valueType="num">
                                          <p:cBhvr additive="base">
                                            <p:cTn id="98" dur="250" fill="hold"/>
                                            <p:tgtEl>
                                              <p:spTgt spid="237"/>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17" presetClass="entr" presetSubtype="10" fill="hold" grpId="0" nodeType="afterEffect">
                                      <p:stCondLst>
                                        <p:cond delay="0"/>
                                      </p:stCondLst>
                                      <p:childTnLst>
                                        <p:set>
                                          <p:cBhvr>
                                            <p:cTn id="101" dur="1" fill="hold">
                                              <p:stCondLst>
                                                <p:cond delay="0"/>
                                              </p:stCondLst>
                                            </p:cTn>
                                            <p:tgtEl>
                                              <p:spTgt spid="238"/>
                                            </p:tgtEl>
                                            <p:attrNameLst>
                                              <p:attrName>style.visibility</p:attrName>
                                            </p:attrNameLst>
                                          </p:cBhvr>
                                          <p:to>
                                            <p:strVal val="visible"/>
                                          </p:to>
                                        </p:set>
                                        <p:anim calcmode="lin" valueType="num">
                                          <p:cBhvr>
                                            <p:cTn id="102" dur="250" fill="hold"/>
                                            <p:tgtEl>
                                              <p:spTgt spid="238"/>
                                            </p:tgtEl>
                                            <p:attrNameLst>
                                              <p:attrName>ppt_w</p:attrName>
                                            </p:attrNameLst>
                                          </p:cBhvr>
                                          <p:tavLst>
                                            <p:tav tm="0">
                                              <p:val>
                                                <p:fltVal val="0"/>
                                              </p:val>
                                            </p:tav>
                                            <p:tav tm="100000">
                                              <p:val>
                                                <p:strVal val="#ppt_w"/>
                                              </p:val>
                                            </p:tav>
                                          </p:tavLst>
                                        </p:anim>
                                        <p:anim calcmode="lin" valueType="num">
                                          <p:cBhvr>
                                            <p:cTn id="103" dur="250" fill="hold"/>
                                            <p:tgtEl>
                                              <p:spTgt spid="238"/>
                                            </p:tgtEl>
                                            <p:attrNameLst>
                                              <p:attrName>ppt_h</p:attrName>
                                            </p:attrNameLst>
                                          </p:cBhvr>
                                          <p:tavLst>
                                            <p:tav tm="0">
                                              <p:val>
                                                <p:strVal val="#ppt_h"/>
                                              </p:val>
                                            </p:tav>
                                            <p:tav tm="100000">
                                              <p:val>
                                                <p:strVal val="#ppt_h"/>
                                              </p:val>
                                            </p:tav>
                                          </p:tavLst>
                                        </p:anim>
                                      </p:childTnLst>
                                    </p:cTn>
                                  </p:par>
                                </p:childTnLst>
                              </p:cTn>
                            </p:par>
                            <p:par>
                              <p:cTn id="104" fill="hold">
                                <p:stCondLst>
                                  <p:cond delay="7000"/>
                                </p:stCondLst>
                                <p:childTnLst>
                                  <p:par>
                                    <p:cTn id="105" presetID="2" presetClass="entr" presetSubtype="4" fill="hold" grpId="0" nodeType="afterEffect">
                                      <p:stCondLst>
                                        <p:cond delay="0"/>
                                      </p:stCondLst>
                                      <p:childTnLst>
                                        <p:set>
                                          <p:cBhvr>
                                            <p:cTn id="106" dur="1" fill="hold">
                                              <p:stCondLst>
                                                <p:cond delay="0"/>
                                              </p:stCondLst>
                                            </p:cTn>
                                            <p:tgtEl>
                                              <p:spTgt spid="239"/>
                                            </p:tgtEl>
                                            <p:attrNameLst>
                                              <p:attrName>style.visibility</p:attrName>
                                            </p:attrNameLst>
                                          </p:cBhvr>
                                          <p:to>
                                            <p:strVal val="visible"/>
                                          </p:to>
                                        </p:set>
                                        <p:anim calcmode="lin" valueType="num">
                                          <p:cBhvr additive="base">
                                            <p:cTn id="107" dur="250" fill="hold"/>
                                            <p:tgtEl>
                                              <p:spTgt spid="239"/>
                                            </p:tgtEl>
                                            <p:attrNameLst>
                                              <p:attrName>ppt_x</p:attrName>
                                            </p:attrNameLst>
                                          </p:cBhvr>
                                          <p:tavLst>
                                            <p:tav tm="0">
                                              <p:val>
                                                <p:strVal val="#ppt_x"/>
                                              </p:val>
                                            </p:tav>
                                            <p:tav tm="100000">
                                              <p:val>
                                                <p:strVal val="#ppt_x"/>
                                              </p:val>
                                            </p:tav>
                                          </p:tavLst>
                                        </p:anim>
                                        <p:anim calcmode="lin" valueType="num">
                                          <p:cBhvr additive="base">
                                            <p:cTn id="108" dur="250" fill="hold"/>
                                            <p:tgtEl>
                                              <p:spTgt spid="239"/>
                                            </p:tgtEl>
                                            <p:attrNameLst>
                                              <p:attrName>ppt_y</p:attrName>
                                            </p:attrNameLst>
                                          </p:cBhvr>
                                          <p:tavLst>
                                            <p:tav tm="0">
                                              <p:val>
                                                <p:strVal val="1+#ppt_h/2"/>
                                              </p:val>
                                            </p:tav>
                                            <p:tav tm="100000">
                                              <p:val>
                                                <p:strVal val="#ppt_y"/>
                                              </p:val>
                                            </p:tav>
                                          </p:tavLst>
                                        </p:anim>
                                      </p:childTnLst>
                                    </p:cTn>
                                  </p:par>
                                </p:childTnLst>
                              </p:cTn>
                            </p:par>
                            <p:par>
                              <p:cTn id="109" fill="hold">
                                <p:stCondLst>
                                  <p:cond delay="7250"/>
                                </p:stCondLst>
                                <p:childTnLst>
                                  <p:par>
                                    <p:cTn id="110" presetID="17" presetClass="entr" presetSubtype="10" fill="hold" grpId="0" nodeType="afterEffect">
                                      <p:stCondLst>
                                        <p:cond delay="0"/>
                                      </p:stCondLst>
                                      <p:childTnLst>
                                        <p:set>
                                          <p:cBhvr>
                                            <p:cTn id="111" dur="1" fill="hold">
                                              <p:stCondLst>
                                                <p:cond delay="0"/>
                                              </p:stCondLst>
                                            </p:cTn>
                                            <p:tgtEl>
                                              <p:spTgt spid="240"/>
                                            </p:tgtEl>
                                            <p:attrNameLst>
                                              <p:attrName>style.visibility</p:attrName>
                                            </p:attrNameLst>
                                          </p:cBhvr>
                                          <p:to>
                                            <p:strVal val="visible"/>
                                          </p:to>
                                        </p:set>
                                        <p:anim calcmode="lin" valueType="num">
                                          <p:cBhvr>
                                            <p:cTn id="112" dur="250" fill="hold"/>
                                            <p:tgtEl>
                                              <p:spTgt spid="240"/>
                                            </p:tgtEl>
                                            <p:attrNameLst>
                                              <p:attrName>ppt_w</p:attrName>
                                            </p:attrNameLst>
                                          </p:cBhvr>
                                          <p:tavLst>
                                            <p:tav tm="0">
                                              <p:val>
                                                <p:fltVal val="0"/>
                                              </p:val>
                                            </p:tav>
                                            <p:tav tm="100000">
                                              <p:val>
                                                <p:strVal val="#ppt_w"/>
                                              </p:val>
                                            </p:tav>
                                          </p:tavLst>
                                        </p:anim>
                                        <p:anim calcmode="lin" valueType="num">
                                          <p:cBhvr>
                                            <p:cTn id="113" dur="250" fill="hold"/>
                                            <p:tgtEl>
                                              <p:spTgt spid="2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9" grpId="0"/>
          <p:bldP spid="230" grpId="0"/>
          <p:bldP spid="231" grpId="0"/>
          <p:bldP spid="232" grpId="0"/>
          <p:bldP spid="233" grpId="0" animBg="1"/>
          <p:bldP spid="234" grpId="0"/>
          <p:bldP spid="235" grpId="0" animBg="1"/>
          <p:bldP spid="236" grpId="0"/>
          <p:bldP spid="237" grpId="0" animBg="1"/>
          <p:bldP spid="238" grpId="0"/>
          <p:bldP spid="239" grpId="0" animBg="1"/>
          <p:bldP spid="2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8000" fill="hold" nodeType="afterEffect">
                                      <p:stCondLst>
                                        <p:cond delay="0"/>
                                      </p:stCondLst>
                                      <p:childTnLst>
                                        <p:set>
                                          <p:cBhvr>
                                            <p:cTn id="15" dur="1" fill="hold">
                                              <p:stCondLst>
                                                <p:cond delay="0"/>
                                              </p:stCondLst>
                                            </p:cTn>
                                            <p:tgtEl>
                                              <p:spTgt spid="158"/>
                                            </p:tgtEl>
                                            <p:attrNameLst>
                                              <p:attrName>style.visibility</p:attrName>
                                            </p:attrNameLst>
                                          </p:cBhvr>
                                          <p:to>
                                            <p:strVal val="visible"/>
                                          </p:to>
                                        </p:set>
                                        <p:anim calcmode="lin" valueType="num">
                                          <p:cBhvr additive="base">
                                            <p:cTn id="16" dur="1000" fill="hold"/>
                                            <p:tgtEl>
                                              <p:spTgt spid="158"/>
                                            </p:tgtEl>
                                            <p:attrNameLst>
                                              <p:attrName>ppt_x</p:attrName>
                                            </p:attrNameLst>
                                          </p:cBhvr>
                                          <p:tavLst>
                                            <p:tav tm="0">
                                              <p:val>
                                                <p:strVal val="0-#ppt_w/2"/>
                                              </p:val>
                                            </p:tav>
                                            <p:tav tm="100000">
                                              <p:val>
                                                <p:strVal val="#ppt_x"/>
                                              </p:val>
                                            </p:tav>
                                          </p:tavLst>
                                        </p:anim>
                                        <p:anim calcmode="lin" valueType="num">
                                          <p:cBhvr additive="base">
                                            <p:cTn id="17" dur="1000" fill="hold"/>
                                            <p:tgtEl>
                                              <p:spTgt spid="1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1"/>
                                            </p:tgtEl>
                                            <p:attrNameLst>
                                              <p:attrName>style.visibility</p:attrName>
                                            </p:attrNameLst>
                                          </p:cBhvr>
                                          <p:to>
                                            <p:strVal val="visible"/>
                                          </p:to>
                                        </p:set>
                                        <p:animEffect transition="in" filter="wipe(left)">
                                          <p:cBhvr>
                                            <p:cTn id="21" dur="250"/>
                                            <p:tgtEl>
                                              <p:spTgt spid="221"/>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222"/>
                                            </p:tgtEl>
                                            <p:attrNameLst>
                                              <p:attrName>style.visibility</p:attrName>
                                            </p:attrNameLst>
                                          </p:cBhvr>
                                          <p:to>
                                            <p:strVal val="visible"/>
                                          </p:to>
                                        </p:set>
                                        <p:animEffect transition="in" filter="wipe(left)">
                                          <p:cBhvr>
                                            <p:cTn id="25" dur="250"/>
                                            <p:tgtEl>
                                              <p:spTgt spid="222"/>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29"/>
                                            </p:tgtEl>
                                            <p:attrNameLst>
                                              <p:attrName>style.visibility</p:attrName>
                                            </p:attrNameLst>
                                          </p:cBhvr>
                                          <p:to>
                                            <p:strVal val="visible"/>
                                          </p:to>
                                        </p:set>
                                        <p:animEffect transition="in" filter="fade">
                                          <p:cBhvr>
                                            <p:cTn id="29" dur="500"/>
                                            <p:tgtEl>
                                              <p:spTgt spid="229"/>
                                            </p:tgtEl>
                                          </p:cBhvr>
                                        </p:animEffect>
                                        <p:anim calcmode="lin" valueType="num">
                                          <p:cBhvr>
                                            <p:cTn id="30" dur="500" fill="hold"/>
                                            <p:tgtEl>
                                              <p:spTgt spid="229"/>
                                            </p:tgtEl>
                                            <p:attrNameLst>
                                              <p:attrName>ppt_x</p:attrName>
                                            </p:attrNameLst>
                                          </p:cBhvr>
                                          <p:tavLst>
                                            <p:tav tm="0">
                                              <p:val>
                                                <p:strVal val="#ppt_x"/>
                                              </p:val>
                                            </p:tav>
                                            <p:tav tm="100000">
                                              <p:val>
                                                <p:strVal val="#ppt_x"/>
                                              </p:val>
                                            </p:tav>
                                          </p:tavLst>
                                        </p:anim>
                                        <p:anim calcmode="lin" valueType="num">
                                          <p:cBhvr>
                                            <p:cTn id="31" dur="500" fill="hold"/>
                                            <p:tgtEl>
                                              <p:spTgt spid="2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23"/>
                                            </p:tgtEl>
                                            <p:attrNameLst>
                                              <p:attrName>style.visibility</p:attrName>
                                            </p:attrNameLst>
                                          </p:cBhvr>
                                          <p:to>
                                            <p:strVal val="visible"/>
                                          </p:to>
                                        </p:set>
                                        <p:animEffect transition="in" filter="wipe(left)">
                                          <p:cBhvr>
                                            <p:cTn id="35" dur="250"/>
                                            <p:tgtEl>
                                              <p:spTgt spid="223"/>
                                            </p:tgtEl>
                                          </p:cBhvr>
                                        </p:animEffect>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224"/>
                                            </p:tgtEl>
                                            <p:attrNameLst>
                                              <p:attrName>style.visibility</p:attrName>
                                            </p:attrNameLst>
                                          </p:cBhvr>
                                          <p:to>
                                            <p:strVal val="visible"/>
                                          </p:to>
                                        </p:set>
                                        <p:animEffect transition="in" filter="wipe(left)">
                                          <p:cBhvr>
                                            <p:cTn id="39" dur="250"/>
                                            <p:tgtEl>
                                              <p:spTgt spid="224"/>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230"/>
                                            </p:tgtEl>
                                            <p:attrNameLst>
                                              <p:attrName>style.visibility</p:attrName>
                                            </p:attrNameLst>
                                          </p:cBhvr>
                                          <p:to>
                                            <p:strVal val="visible"/>
                                          </p:to>
                                        </p:set>
                                        <p:animEffect transition="in" filter="fade">
                                          <p:cBhvr>
                                            <p:cTn id="43" dur="500"/>
                                            <p:tgtEl>
                                              <p:spTgt spid="230"/>
                                            </p:tgtEl>
                                          </p:cBhvr>
                                        </p:animEffect>
                                        <p:anim calcmode="lin" valueType="num">
                                          <p:cBhvr>
                                            <p:cTn id="44" dur="500" fill="hold"/>
                                            <p:tgtEl>
                                              <p:spTgt spid="230"/>
                                            </p:tgtEl>
                                            <p:attrNameLst>
                                              <p:attrName>ppt_x</p:attrName>
                                            </p:attrNameLst>
                                          </p:cBhvr>
                                          <p:tavLst>
                                            <p:tav tm="0">
                                              <p:val>
                                                <p:strVal val="#ppt_x"/>
                                              </p:val>
                                            </p:tav>
                                            <p:tav tm="100000">
                                              <p:val>
                                                <p:strVal val="#ppt_x"/>
                                              </p:val>
                                            </p:tav>
                                          </p:tavLst>
                                        </p:anim>
                                        <p:anim calcmode="lin" valueType="num">
                                          <p:cBhvr>
                                            <p:cTn id="45" dur="500" fill="hold"/>
                                            <p:tgtEl>
                                              <p:spTgt spid="23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225"/>
                                            </p:tgtEl>
                                            <p:attrNameLst>
                                              <p:attrName>style.visibility</p:attrName>
                                            </p:attrNameLst>
                                          </p:cBhvr>
                                          <p:to>
                                            <p:strVal val="visible"/>
                                          </p:to>
                                        </p:set>
                                        <p:animEffect transition="in" filter="wipe(left)">
                                          <p:cBhvr>
                                            <p:cTn id="49" dur="250"/>
                                            <p:tgtEl>
                                              <p:spTgt spid="225"/>
                                            </p:tgtEl>
                                          </p:cBhvr>
                                        </p:animEffect>
                                      </p:childTnLst>
                                    </p:cTn>
                                  </p:par>
                                </p:childTnLst>
                              </p:cTn>
                            </p:par>
                            <p:par>
                              <p:cTn id="50" fill="hold">
                                <p:stCondLst>
                                  <p:cond delay="3750"/>
                                </p:stCondLst>
                                <p:childTnLst>
                                  <p:par>
                                    <p:cTn id="51" presetID="10" presetClass="entr" presetSubtype="0" fill="hold" nodeType="afterEffect">
                                      <p:stCondLst>
                                        <p:cond delay="0"/>
                                      </p:stCondLst>
                                      <p:childTnLst>
                                        <p:set>
                                          <p:cBhvr>
                                            <p:cTn id="52" dur="1" fill="hold">
                                              <p:stCondLst>
                                                <p:cond delay="0"/>
                                              </p:stCondLst>
                                            </p:cTn>
                                            <p:tgtEl>
                                              <p:spTgt spid="226"/>
                                            </p:tgtEl>
                                            <p:attrNameLst>
                                              <p:attrName>style.visibility</p:attrName>
                                            </p:attrNameLst>
                                          </p:cBhvr>
                                          <p:to>
                                            <p:strVal val="visible"/>
                                          </p:to>
                                        </p:set>
                                        <p:animEffect transition="in" filter="fade">
                                          <p:cBhvr>
                                            <p:cTn id="53" dur="250"/>
                                            <p:tgtEl>
                                              <p:spTgt spid="226"/>
                                            </p:tgtEl>
                                          </p:cBhvr>
                                        </p:animEffect>
                                      </p:childTnLst>
                                    </p:cTn>
                                  </p:par>
                                </p:childTnLst>
                              </p:cTn>
                            </p:par>
                            <p:par>
                              <p:cTn id="54" fill="hold">
                                <p:stCondLst>
                                  <p:cond delay="4000"/>
                                </p:stCondLst>
                                <p:childTnLst>
                                  <p:par>
                                    <p:cTn id="55" presetID="47" presetClass="entr" presetSubtype="0" fill="hold" grpId="0" nodeType="after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fade">
                                          <p:cBhvr>
                                            <p:cTn id="57" dur="500"/>
                                            <p:tgtEl>
                                              <p:spTgt spid="231"/>
                                            </p:tgtEl>
                                          </p:cBhvr>
                                        </p:animEffect>
                                        <p:anim calcmode="lin" valueType="num">
                                          <p:cBhvr>
                                            <p:cTn id="58" dur="500" fill="hold"/>
                                            <p:tgtEl>
                                              <p:spTgt spid="231"/>
                                            </p:tgtEl>
                                            <p:attrNameLst>
                                              <p:attrName>ppt_x</p:attrName>
                                            </p:attrNameLst>
                                          </p:cBhvr>
                                          <p:tavLst>
                                            <p:tav tm="0">
                                              <p:val>
                                                <p:strVal val="#ppt_x"/>
                                              </p:val>
                                            </p:tav>
                                            <p:tav tm="100000">
                                              <p:val>
                                                <p:strVal val="#ppt_x"/>
                                              </p:val>
                                            </p:tav>
                                          </p:tavLst>
                                        </p:anim>
                                        <p:anim calcmode="lin" valueType="num">
                                          <p:cBhvr>
                                            <p:cTn id="59" dur="500" fill="hold"/>
                                            <p:tgtEl>
                                              <p:spTgt spid="231"/>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8" fill="hold" nodeType="afterEffect">
                                      <p:stCondLst>
                                        <p:cond delay="0"/>
                                      </p:stCondLst>
                                      <p:childTnLst>
                                        <p:set>
                                          <p:cBhvr>
                                            <p:cTn id="62" dur="1" fill="hold">
                                              <p:stCondLst>
                                                <p:cond delay="0"/>
                                              </p:stCondLst>
                                            </p:cTn>
                                            <p:tgtEl>
                                              <p:spTgt spid="227"/>
                                            </p:tgtEl>
                                            <p:attrNameLst>
                                              <p:attrName>style.visibility</p:attrName>
                                            </p:attrNameLst>
                                          </p:cBhvr>
                                          <p:to>
                                            <p:strVal val="visible"/>
                                          </p:to>
                                        </p:set>
                                        <p:animEffect transition="in" filter="wipe(left)">
                                          <p:cBhvr>
                                            <p:cTn id="63" dur="250"/>
                                            <p:tgtEl>
                                              <p:spTgt spid="227"/>
                                            </p:tgtEl>
                                          </p:cBhvr>
                                        </p:animEffect>
                                      </p:childTnLst>
                                    </p:cTn>
                                  </p:par>
                                </p:childTnLst>
                              </p:cTn>
                            </p:par>
                            <p:par>
                              <p:cTn id="64" fill="hold">
                                <p:stCondLst>
                                  <p:cond delay="4750"/>
                                </p:stCondLst>
                                <p:childTnLst>
                                  <p:par>
                                    <p:cTn id="65" presetID="22" presetClass="entr" presetSubtype="8" fill="hold" nodeType="afterEffect">
                                      <p:stCondLst>
                                        <p:cond delay="0"/>
                                      </p:stCondLst>
                                      <p:childTnLst>
                                        <p:set>
                                          <p:cBhvr>
                                            <p:cTn id="66" dur="1" fill="hold">
                                              <p:stCondLst>
                                                <p:cond delay="0"/>
                                              </p:stCondLst>
                                            </p:cTn>
                                            <p:tgtEl>
                                              <p:spTgt spid="228"/>
                                            </p:tgtEl>
                                            <p:attrNameLst>
                                              <p:attrName>style.visibility</p:attrName>
                                            </p:attrNameLst>
                                          </p:cBhvr>
                                          <p:to>
                                            <p:strVal val="visible"/>
                                          </p:to>
                                        </p:set>
                                        <p:animEffect transition="in" filter="wipe(left)">
                                          <p:cBhvr>
                                            <p:cTn id="67" dur="250"/>
                                            <p:tgtEl>
                                              <p:spTgt spid="228"/>
                                            </p:tgtEl>
                                          </p:cBhvr>
                                        </p:animEffect>
                                      </p:childTnLst>
                                    </p:cTn>
                                  </p:par>
                                </p:childTnLst>
                              </p:cTn>
                            </p:par>
                            <p:par>
                              <p:cTn id="68" fill="hold">
                                <p:stCondLst>
                                  <p:cond delay="5000"/>
                                </p:stCondLst>
                                <p:childTnLst>
                                  <p:par>
                                    <p:cTn id="69" presetID="47" presetClass="entr" presetSubtype="0" fill="hold" grpId="0" nodeType="afterEffect">
                                      <p:stCondLst>
                                        <p:cond delay="0"/>
                                      </p:stCondLst>
                                      <p:childTnLst>
                                        <p:set>
                                          <p:cBhvr>
                                            <p:cTn id="70" dur="1" fill="hold">
                                              <p:stCondLst>
                                                <p:cond delay="0"/>
                                              </p:stCondLst>
                                            </p:cTn>
                                            <p:tgtEl>
                                              <p:spTgt spid="232"/>
                                            </p:tgtEl>
                                            <p:attrNameLst>
                                              <p:attrName>style.visibility</p:attrName>
                                            </p:attrNameLst>
                                          </p:cBhvr>
                                          <p:to>
                                            <p:strVal val="visible"/>
                                          </p:to>
                                        </p:set>
                                        <p:animEffect transition="in" filter="fade">
                                          <p:cBhvr>
                                            <p:cTn id="71" dur="500"/>
                                            <p:tgtEl>
                                              <p:spTgt spid="232"/>
                                            </p:tgtEl>
                                          </p:cBhvr>
                                        </p:animEffect>
                                        <p:anim calcmode="lin" valueType="num">
                                          <p:cBhvr>
                                            <p:cTn id="72" dur="500" fill="hold"/>
                                            <p:tgtEl>
                                              <p:spTgt spid="232"/>
                                            </p:tgtEl>
                                            <p:attrNameLst>
                                              <p:attrName>ppt_x</p:attrName>
                                            </p:attrNameLst>
                                          </p:cBhvr>
                                          <p:tavLst>
                                            <p:tav tm="0">
                                              <p:val>
                                                <p:strVal val="#ppt_x"/>
                                              </p:val>
                                            </p:tav>
                                            <p:tav tm="100000">
                                              <p:val>
                                                <p:strVal val="#ppt_x"/>
                                              </p:val>
                                            </p:tav>
                                          </p:tavLst>
                                        </p:anim>
                                        <p:anim calcmode="lin" valueType="num">
                                          <p:cBhvr>
                                            <p:cTn id="73" dur="500" fill="hold"/>
                                            <p:tgtEl>
                                              <p:spTgt spid="232"/>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4" fill="hold" grpId="0" nodeType="afterEffect">
                                      <p:stCondLst>
                                        <p:cond delay="0"/>
                                      </p:stCondLst>
                                      <p:childTnLst>
                                        <p:set>
                                          <p:cBhvr>
                                            <p:cTn id="76" dur="1" fill="hold">
                                              <p:stCondLst>
                                                <p:cond delay="0"/>
                                              </p:stCondLst>
                                            </p:cTn>
                                            <p:tgtEl>
                                              <p:spTgt spid="233"/>
                                            </p:tgtEl>
                                            <p:attrNameLst>
                                              <p:attrName>style.visibility</p:attrName>
                                            </p:attrNameLst>
                                          </p:cBhvr>
                                          <p:to>
                                            <p:strVal val="visible"/>
                                          </p:to>
                                        </p:set>
                                        <p:anim calcmode="lin" valueType="num">
                                          <p:cBhvr additive="base">
                                            <p:cTn id="77" dur="250" fill="hold"/>
                                            <p:tgtEl>
                                              <p:spTgt spid="233"/>
                                            </p:tgtEl>
                                            <p:attrNameLst>
                                              <p:attrName>ppt_x</p:attrName>
                                            </p:attrNameLst>
                                          </p:cBhvr>
                                          <p:tavLst>
                                            <p:tav tm="0">
                                              <p:val>
                                                <p:strVal val="#ppt_x"/>
                                              </p:val>
                                            </p:tav>
                                            <p:tav tm="100000">
                                              <p:val>
                                                <p:strVal val="#ppt_x"/>
                                              </p:val>
                                            </p:tav>
                                          </p:tavLst>
                                        </p:anim>
                                        <p:anim calcmode="lin" valueType="num">
                                          <p:cBhvr additive="base">
                                            <p:cTn id="78" dur="250" fill="hold"/>
                                            <p:tgtEl>
                                              <p:spTgt spid="233"/>
                                            </p:tgtEl>
                                            <p:attrNameLst>
                                              <p:attrName>ppt_y</p:attrName>
                                            </p:attrNameLst>
                                          </p:cBhvr>
                                          <p:tavLst>
                                            <p:tav tm="0">
                                              <p:val>
                                                <p:strVal val="1+#ppt_h/2"/>
                                              </p:val>
                                            </p:tav>
                                            <p:tav tm="100000">
                                              <p:val>
                                                <p:strVal val="#ppt_y"/>
                                              </p:val>
                                            </p:tav>
                                          </p:tavLst>
                                        </p:anim>
                                      </p:childTnLst>
                                    </p:cTn>
                                  </p:par>
                                </p:childTnLst>
                              </p:cTn>
                            </p:par>
                            <p:par>
                              <p:cTn id="79" fill="hold">
                                <p:stCondLst>
                                  <p:cond delay="5750"/>
                                </p:stCondLst>
                                <p:childTnLst>
                                  <p:par>
                                    <p:cTn id="80" presetID="17" presetClass="entr" presetSubtype="10" fill="hold" grpId="0" nodeType="afterEffect">
                                      <p:stCondLst>
                                        <p:cond delay="0"/>
                                      </p:stCondLst>
                                      <p:childTnLst>
                                        <p:set>
                                          <p:cBhvr>
                                            <p:cTn id="81" dur="1" fill="hold">
                                              <p:stCondLst>
                                                <p:cond delay="0"/>
                                              </p:stCondLst>
                                            </p:cTn>
                                            <p:tgtEl>
                                              <p:spTgt spid="234"/>
                                            </p:tgtEl>
                                            <p:attrNameLst>
                                              <p:attrName>style.visibility</p:attrName>
                                            </p:attrNameLst>
                                          </p:cBhvr>
                                          <p:to>
                                            <p:strVal val="visible"/>
                                          </p:to>
                                        </p:set>
                                        <p:anim calcmode="lin" valueType="num">
                                          <p:cBhvr>
                                            <p:cTn id="82" dur="250" fill="hold"/>
                                            <p:tgtEl>
                                              <p:spTgt spid="234"/>
                                            </p:tgtEl>
                                            <p:attrNameLst>
                                              <p:attrName>ppt_w</p:attrName>
                                            </p:attrNameLst>
                                          </p:cBhvr>
                                          <p:tavLst>
                                            <p:tav tm="0">
                                              <p:val>
                                                <p:fltVal val="0"/>
                                              </p:val>
                                            </p:tav>
                                            <p:tav tm="100000">
                                              <p:val>
                                                <p:strVal val="#ppt_w"/>
                                              </p:val>
                                            </p:tav>
                                          </p:tavLst>
                                        </p:anim>
                                        <p:anim calcmode="lin" valueType="num">
                                          <p:cBhvr>
                                            <p:cTn id="83" dur="250" fill="hold"/>
                                            <p:tgtEl>
                                              <p:spTgt spid="234"/>
                                            </p:tgtEl>
                                            <p:attrNameLst>
                                              <p:attrName>ppt_h</p:attrName>
                                            </p:attrNameLst>
                                          </p:cBhvr>
                                          <p:tavLst>
                                            <p:tav tm="0">
                                              <p:val>
                                                <p:strVal val="#ppt_h"/>
                                              </p:val>
                                            </p:tav>
                                            <p:tav tm="100000">
                                              <p:val>
                                                <p:strVal val="#ppt_h"/>
                                              </p:val>
                                            </p:tav>
                                          </p:tavLst>
                                        </p:anim>
                                      </p:childTnLst>
                                    </p:cTn>
                                  </p:par>
                                </p:childTnLst>
                              </p:cTn>
                            </p:par>
                            <p:par>
                              <p:cTn id="84" fill="hold">
                                <p:stCondLst>
                                  <p:cond delay="6000"/>
                                </p:stCondLst>
                                <p:childTnLst>
                                  <p:par>
                                    <p:cTn id="85" presetID="2" presetClass="entr" presetSubtype="4" fill="hold" grpId="0" nodeType="afterEffect">
                                      <p:stCondLst>
                                        <p:cond delay="0"/>
                                      </p:stCondLst>
                                      <p:childTnLst>
                                        <p:set>
                                          <p:cBhvr>
                                            <p:cTn id="86" dur="1" fill="hold">
                                              <p:stCondLst>
                                                <p:cond delay="0"/>
                                              </p:stCondLst>
                                            </p:cTn>
                                            <p:tgtEl>
                                              <p:spTgt spid="235"/>
                                            </p:tgtEl>
                                            <p:attrNameLst>
                                              <p:attrName>style.visibility</p:attrName>
                                            </p:attrNameLst>
                                          </p:cBhvr>
                                          <p:to>
                                            <p:strVal val="visible"/>
                                          </p:to>
                                        </p:set>
                                        <p:anim calcmode="lin" valueType="num">
                                          <p:cBhvr additive="base">
                                            <p:cTn id="87" dur="250" fill="hold"/>
                                            <p:tgtEl>
                                              <p:spTgt spid="235"/>
                                            </p:tgtEl>
                                            <p:attrNameLst>
                                              <p:attrName>ppt_x</p:attrName>
                                            </p:attrNameLst>
                                          </p:cBhvr>
                                          <p:tavLst>
                                            <p:tav tm="0">
                                              <p:val>
                                                <p:strVal val="#ppt_x"/>
                                              </p:val>
                                            </p:tav>
                                            <p:tav tm="100000">
                                              <p:val>
                                                <p:strVal val="#ppt_x"/>
                                              </p:val>
                                            </p:tav>
                                          </p:tavLst>
                                        </p:anim>
                                        <p:anim calcmode="lin" valueType="num">
                                          <p:cBhvr additive="base">
                                            <p:cTn id="88" dur="250" fill="hold"/>
                                            <p:tgtEl>
                                              <p:spTgt spid="235"/>
                                            </p:tgtEl>
                                            <p:attrNameLst>
                                              <p:attrName>ppt_y</p:attrName>
                                            </p:attrNameLst>
                                          </p:cBhvr>
                                          <p:tavLst>
                                            <p:tav tm="0">
                                              <p:val>
                                                <p:strVal val="1+#ppt_h/2"/>
                                              </p:val>
                                            </p:tav>
                                            <p:tav tm="100000">
                                              <p:val>
                                                <p:strVal val="#ppt_y"/>
                                              </p:val>
                                            </p:tav>
                                          </p:tavLst>
                                        </p:anim>
                                      </p:childTnLst>
                                    </p:cTn>
                                  </p:par>
                                </p:childTnLst>
                              </p:cTn>
                            </p:par>
                            <p:par>
                              <p:cTn id="89" fill="hold">
                                <p:stCondLst>
                                  <p:cond delay="6250"/>
                                </p:stCondLst>
                                <p:childTnLst>
                                  <p:par>
                                    <p:cTn id="90" presetID="17" presetClass="entr" presetSubtype="10" fill="hold" grpId="0" nodeType="afterEffect">
                                      <p:stCondLst>
                                        <p:cond delay="0"/>
                                      </p:stCondLst>
                                      <p:childTnLst>
                                        <p:set>
                                          <p:cBhvr>
                                            <p:cTn id="91" dur="1" fill="hold">
                                              <p:stCondLst>
                                                <p:cond delay="0"/>
                                              </p:stCondLst>
                                            </p:cTn>
                                            <p:tgtEl>
                                              <p:spTgt spid="236"/>
                                            </p:tgtEl>
                                            <p:attrNameLst>
                                              <p:attrName>style.visibility</p:attrName>
                                            </p:attrNameLst>
                                          </p:cBhvr>
                                          <p:to>
                                            <p:strVal val="visible"/>
                                          </p:to>
                                        </p:set>
                                        <p:anim calcmode="lin" valueType="num">
                                          <p:cBhvr>
                                            <p:cTn id="92" dur="250" fill="hold"/>
                                            <p:tgtEl>
                                              <p:spTgt spid="236"/>
                                            </p:tgtEl>
                                            <p:attrNameLst>
                                              <p:attrName>ppt_w</p:attrName>
                                            </p:attrNameLst>
                                          </p:cBhvr>
                                          <p:tavLst>
                                            <p:tav tm="0">
                                              <p:val>
                                                <p:fltVal val="0"/>
                                              </p:val>
                                            </p:tav>
                                            <p:tav tm="100000">
                                              <p:val>
                                                <p:strVal val="#ppt_w"/>
                                              </p:val>
                                            </p:tav>
                                          </p:tavLst>
                                        </p:anim>
                                        <p:anim calcmode="lin" valueType="num">
                                          <p:cBhvr>
                                            <p:cTn id="93" dur="250" fill="hold"/>
                                            <p:tgtEl>
                                              <p:spTgt spid="236"/>
                                            </p:tgtEl>
                                            <p:attrNameLst>
                                              <p:attrName>ppt_h</p:attrName>
                                            </p:attrNameLst>
                                          </p:cBhvr>
                                          <p:tavLst>
                                            <p:tav tm="0">
                                              <p:val>
                                                <p:strVal val="#ppt_h"/>
                                              </p:val>
                                            </p:tav>
                                            <p:tav tm="100000">
                                              <p:val>
                                                <p:strVal val="#ppt_h"/>
                                              </p:val>
                                            </p:tav>
                                          </p:tavLst>
                                        </p:anim>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37"/>
                                            </p:tgtEl>
                                            <p:attrNameLst>
                                              <p:attrName>style.visibility</p:attrName>
                                            </p:attrNameLst>
                                          </p:cBhvr>
                                          <p:to>
                                            <p:strVal val="visible"/>
                                          </p:to>
                                        </p:set>
                                        <p:anim calcmode="lin" valueType="num">
                                          <p:cBhvr additive="base">
                                            <p:cTn id="97" dur="250" fill="hold"/>
                                            <p:tgtEl>
                                              <p:spTgt spid="237"/>
                                            </p:tgtEl>
                                            <p:attrNameLst>
                                              <p:attrName>ppt_x</p:attrName>
                                            </p:attrNameLst>
                                          </p:cBhvr>
                                          <p:tavLst>
                                            <p:tav tm="0">
                                              <p:val>
                                                <p:strVal val="#ppt_x"/>
                                              </p:val>
                                            </p:tav>
                                            <p:tav tm="100000">
                                              <p:val>
                                                <p:strVal val="#ppt_x"/>
                                              </p:val>
                                            </p:tav>
                                          </p:tavLst>
                                        </p:anim>
                                        <p:anim calcmode="lin" valueType="num">
                                          <p:cBhvr additive="base">
                                            <p:cTn id="98" dur="250" fill="hold"/>
                                            <p:tgtEl>
                                              <p:spTgt spid="237"/>
                                            </p:tgtEl>
                                            <p:attrNameLst>
                                              <p:attrName>ppt_y</p:attrName>
                                            </p:attrNameLst>
                                          </p:cBhvr>
                                          <p:tavLst>
                                            <p:tav tm="0">
                                              <p:val>
                                                <p:strVal val="1+#ppt_h/2"/>
                                              </p:val>
                                            </p:tav>
                                            <p:tav tm="100000">
                                              <p:val>
                                                <p:strVal val="#ppt_y"/>
                                              </p:val>
                                            </p:tav>
                                          </p:tavLst>
                                        </p:anim>
                                      </p:childTnLst>
                                    </p:cTn>
                                  </p:par>
                                </p:childTnLst>
                              </p:cTn>
                            </p:par>
                            <p:par>
                              <p:cTn id="99" fill="hold">
                                <p:stCondLst>
                                  <p:cond delay="6750"/>
                                </p:stCondLst>
                                <p:childTnLst>
                                  <p:par>
                                    <p:cTn id="100" presetID="17" presetClass="entr" presetSubtype="10" fill="hold" grpId="0" nodeType="afterEffect">
                                      <p:stCondLst>
                                        <p:cond delay="0"/>
                                      </p:stCondLst>
                                      <p:childTnLst>
                                        <p:set>
                                          <p:cBhvr>
                                            <p:cTn id="101" dur="1" fill="hold">
                                              <p:stCondLst>
                                                <p:cond delay="0"/>
                                              </p:stCondLst>
                                            </p:cTn>
                                            <p:tgtEl>
                                              <p:spTgt spid="238"/>
                                            </p:tgtEl>
                                            <p:attrNameLst>
                                              <p:attrName>style.visibility</p:attrName>
                                            </p:attrNameLst>
                                          </p:cBhvr>
                                          <p:to>
                                            <p:strVal val="visible"/>
                                          </p:to>
                                        </p:set>
                                        <p:anim calcmode="lin" valueType="num">
                                          <p:cBhvr>
                                            <p:cTn id="102" dur="250" fill="hold"/>
                                            <p:tgtEl>
                                              <p:spTgt spid="238"/>
                                            </p:tgtEl>
                                            <p:attrNameLst>
                                              <p:attrName>ppt_w</p:attrName>
                                            </p:attrNameLst>
                                          </p:cBhvr>
                                          <p:tavLst>
                                            <p:tav tm="0">
                                              <p:val>
                                                <p:fltVal val="0"/>
                                              </p:val>
                                            </p:tav>
                                            <p:tav tm="100000">
                                              <p:val>
                                                <p:strVal val="#ppt_w"/>
                                              </p:val>
                                            </p:tav>
                                          </p:tavLst>
                                        </p:anim>
                                        <p:anim calcmode="lin" valueType="num">
                                          <p:cBhvr>
                                            <p:cTn id="103" dur="250" fill="hold"/>
                                            <p:tgtEl>
                                              <p:spTgt spid="238"/>
                                            </p:tgtEl>
                                            <p:attrNameLst>
                                              <p:attrName>ppt_h</p:attrName>
                                            </p:attrNameLst>
                                          </p:cBhvr>
                                          <p:tavLst>
                                            <p:tav tm="0">
                                              <p:val>
                                                <p:strVal val="#ppt_h"/>
                                              </p:val>
                                            </p:tav>
                                            <p:tav tm="100000">
                                              <p:val>
                                                <p:strVal val="#ppt_h"/>
                                              </p:val>
                                            </p:tav>
                                          </p:tavLst>
                                        </p:anim>
                                      </p:childTnLst>
                                    </p:cTn>
                                  </p:par>
                                </p:childTnLst>
                              </p:cTn>
                            </p:par>
                            <p:par>
                              <p:cTn id="104" fill="hold">
                                <p:stCondLst>
                                  <p:cond delay="7000"/>
                                </p:stCondLst>
                                <p:childTnLst>
                                  <p:par>
                                    <p:cTn id="105" presetID="2" presetClass="entr" presetSubtype="4" fill="hold" grpId="0" nodeType="afterEffect">
                                      <p:stCondLst>
                                        <p:cond delay="0"/>
                                      </p:stCondLst>
                                      <p:childTnLst>
                                        <p:set>
                                          <p:cBhvr>
                                            <p:cTn id="106" dur="1" fill="hold">
                                              <p:stCondLst>
                                                <p:cond delay="0"/>
                                              </p:stCondLst>
                                            </p:cTn>
                                            <p:tgtEl>
                                              <p:spTgt spid="239"/>
                                            </p:tgtEl>
                                            <p:attrNameLst>
                                              <p:attrName>style.visibility</p:attrName>
                                            </p:attrNameLst>
                                          </p:cBhvr>
                                          <p:to>
                                            <p:strVal val="visible"/>
                                          </p:to>
                                        </p:set>
                                        <p:anim calcmode="lin" valueType="num">
                                          <p:cBhvr additive="base">
                                            <p:cTn id="107" dur="250" fill="hold"/>
                                            <p:tgtEl>
                                              <p:spTgt spid="239"/>
                                            </p:tgtEl>
                                            <p:attrNameLst>
                                              <p:attrName>ppt_x</p:attrName>
                                            </p:attrNameLst>
                                          </p:cBhvr>
                                          <p:tavLst>
                                            <p:tav tm="0">
                                              <p:val>
                                                <p:strVal val="#ppt_x"/>
                                              </p:val>
                                            </p:tav>
                                            <p:tav tm="100000">
                                              <p:val>
                                                <p:strVal val="#ppt_x"/>
                                              </p:val>
                                            </p:tav>
                                          </p:tavLst>
                                        </p:anim>
                                        <p:anim calcmode="lin" valueType="num">
                                          <p:cBhvr additive="base">
                                            <p:cTn id="108" dur="250" fill="hold"/>
                                            <p:tgtEl>
                                              <p:spTgt spid="239"/>
                                            </p:tgtEl>
                                            <p:attrNameLst>
                                              <p:attrName>ppt_y</p:attrName>
                                            </p:attrNameLst>
                                          </p:cBhvr>
                                          <p:tavLst>
                                            <p:tav tm="0">
                                              <p:val>
                                                <p:strVal val="1+#ppt_h/2"/>
                                              </p:val>
                                            </p:tav>
                                            <p:tav tm="100000">
                                              <p:val>
                                                <p:strVal val="#ppt_y"/>
                                              </p:val>
                                            </p:tav>
                                          </p:tavLst>
                                        </p:anim>
                                      </p:childTnLst>
                                    </p:cTn>
                                  </p:par>
                                </p:childTnLst>
                              </p:cTn>
                            </p:par>
                            <p:par>
                              <p:cTn id="109" fill="hold">
                                <p:stCondLst>
                                  <p:cond delay="7250"/>
                                </p:stCondLst>
                                <p:childTnLst>
                                  <p:par>
                                    <p:cTn id="110" presetID="17" presetClass="entr" presetSubtype="10" fill="hold" grpId="0" nodeType="afterEffect">
                                      <p:stCondLst>
                                        <p:cond delay="0"/>
                                      </p:stCondLst>
                                      <p:childTnLst>
                                        <p:set>
                                          <p:cBhvr>
                                            <p:cTn id="111" dur="1" fill="hold">
                                              <p:stCondLst>
                                                <p:cond delay="0"/>
                                              </p:stCondLst>
                                            </p:cTn>
                                            <p:tgtEl>
                                              <p:spTgt spid="240"/>
                                            </p:tgtEl>
                                            <p:attrNameLst>
                                              <p:attrName>style.visibility</p:attrName>
                                            </p:attrNameLst>
                                          </p:cBhvr>
                                          <p:to>
                                            <p:strVal val="visible"/>
                                          </p:to>
                                        </p:set>
                                        <p:anim calcmode="lin" valueType="num">
                                          <p:cBhvr>
                                            <p:cTn id="112" dur="250" fill="hold"/>
                                            <p:tgtEl>
                                              <p:spTgt spid="240"/>
                                            </p:tgtEl>
                                            <p:attrNameLst>
                                              <p:attrName>ppt_w</p:attrName>
                                            </p:attrNameLst>
                                          </p:cBhvr>
                                          <p:tavLst>
                                            <p:tav tm="0">
                                              <p:val>
                                                <p:fltVal val="0"/>
                                              </p:val>
                                            </p:tav>
                                            <p:tav tm="100000">
                                              <p:val>
                                                <p:strVal val="#ppt_w"/>
                                              </p:val>
                                            </p:tav>
                                          </p:tavLst>
                                        </p:anim>
                                        <p:anim calcmode="lin" valueType="num">
                                          <p:cBhvr>
                                            <p:cTn id="113" dur="250" fill="hold"/>
                                            <p:tgtEl>
                                              <p:spTgt spid="2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9" grpId="0"/>
          <p:bldP spid="230" grpId="0"/>
          <p:bldP spid="231" grpId="0"/>
          <p:bldP spid="232" grpId="0"/>
          <p:bldP spid="233" grpId="0" animBg="1"/>
          <p:bldP spid="234" grpId="0"/>
          <p:bldP spid="235" grpId="0" animBg="1"/>
          <p:bldP spid="236" grpId="0"/>
          <p:bldP spid="237" grpId="0" animBg="1"/>
          <p:bldP spid="238" grpId="0"/>
          <p:bldP spid="239" grpId="0" animBg="1"/>
          <p:bldP spid="240"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750060" y="1546744"/>
            <a:ext cx="2722124" cy="2477002"/>
            <a:chOff x="7803849" y="1754071"/>
            <a:chExt cx="2722124" cy="2477002"/>
          </a:xfrm>
        </p:grpSpPr>
        <p:sp>
          <p:nvSpPr>
            <p:cNvPr id="122" name="Freeform 40"/>
            <p:cNvSpPr>
              <a:spLocks/>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3"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0"/>
            <p:cNvSpPr>
              <a:spLocks/>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7" name="文本框 136"/>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4</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grpSp>
        <p:nvGrpSpPr>
          <p:cNvPr id="6" name="组合 5"/>
          <p:cNvGrpSpPr/>
          <p:nvPr/>
        </p:nvGrpSpPr>
        <p:grpSpPr>
          <a:xfrm>
            <a:off x="5708754" y="1546744"/>
            <a:ext cx="2722124" cy="2477002"/>
            <a:chOff x="5762543" y="1754071"/>
            <a:chExt cx="2722124" cy="2477002"/>
          </a:xfrm>
        </p:grpSpPr>
        <p:sp>
          <p:nvSpPr>
            <p:cNvPr id="124" name="Freeform 42"/>
            <p:cNvSpPr>
              <a:spLocks/>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文本框 135"/>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3</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短期盈利计划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SHORT-TERM</a:t>
            </a:r>
            <a:endParaRPr lang="zh-CN" altLang="en-US" sz="1600" dirty="0">
              <a:solidFill>
                <a:srgbClr val="C00000"/>
              </a:solidFill>
              <a:latin typeface="微软雅黑" pitchFamily="34" charset="-122"/>
              <a:ea typeface="微软雅黑" pitchFamily="34" charset="-122"/>
            </a:endParaRPr>
          </a:p>
        </p:txBody>
      </p:sp>
      <p:grpSp>
        <p:nvGrpSpPr>
          <p:cNvPr id="8" name="组合 7"/>
          <p:cNvGrpSpPr/>
          <p:nvPr/>
        </p:nvGrpSpPr>
        <p:grpSpPr>
          <a:xfrm>
            <a:off x="3666297" y="1546744"/>
            <a:ext cx="2719821" cy="2477002"/>
            <a:chOff x="3720086" y="1754071"/>
            <a:chExt cx="2719821" cy="2477002"/>
          </a:xfrm>
        </p:grpSpPr>
        <p:sp>
          <p:nvSpPr>
            <p:cNvPr id="126" name="Freeform 44"/>
            <p:cNvSpPr>
              <a:spLocks/>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720086" y="1754071"/>
              <a:ext cx="2719821" cy="2477002"/>
              <a:chOff x="3720086" y="1754071"/>
              <a:chExt cx="2719821" cy="2477002"/>
            </a:xfrm>
          </p:grpSpPr>
          <p:sp>
            <p:nvSpPr>
              <p:cNvPr id="127"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5" name="文本框 134"/>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rgbClr val="C00000"/>
                    </a:solidFill>
                    <a:latin typeface="微软雅黑" panose="020B0503020204020204" pitchFamily="34" charset="-122"/>
                    <a:ea typeface="微软雅黑" panose="020B0503020204020204" pitchFamily="34" charset="-122"/>
                  </a:rPr>
                  <a:t>0 </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4" name="组合 3"/>
          <p:cNvGrpSpPr/>
          <p:nvPr/>
        </p:nvGrpSpPr>
        <p:grpSpPr>
          <a:xfrm>
            <a:off x="1622688" y="1546744"/>
            <a:ext cx="2722124" cy="2444498"/>
            <a:chOff x="1676477" y="1754071"/>
            <a:chExt cx="2722124" cy="2444498"/>
          </a:xfrm>
        </p:grpSpPr>
        <p:sp>
          <p:nvSpPr>
            <p:cNvPr id="128"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51"/>
            <p:cNvSpPr>
              <a:spLocks/>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4" name="文本框 133"/>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smtClean="0">
                  <a:solidFill>
                    <a:srgbClr val="C00000"/>
                  </a:solidFill>
                  <a:latin typeface="微软雅黑" panose="020B0503020204020204" pitchFamily="34" charset="-122"/>
                  <a:ea typeface="微软雅黑" panose="020B0503020204020204" pitchFamily="34" charset="-122"/>
                </a:rPr>
                <a:t>0 </a:t>
              </a:r>
              <a:r>
                <a:rPr lang="en-US" altLang="zh-CN" b="1" dirty="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144" name="矩形 143"/>
          <p:cNvSpPr/>
          <p:nvPr/>
        </p:nvSpPr>
        <p:spPr>
          <a:xfrm>
            <a:off x="2233975" y="4248154"/>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145" name="组合 144"/>
          <p:cNvGrpSpPr/>
          <p:nvPr/>
        </p:nvGrpSpPr>
        <p:grpSpPr>
          <a:xfrm>
            <a:off x="1404477" y="4321882"/>
            <a:ext cx="843273" cy="757269"/>
            <a:chOff x="1676477" y="1754071"/>
            <a:chExt cx="2722124" cy="2444498"/>
          </a:xfrm>
        </p:grpSpPr>
        <p:sp>
          <p:nvSpPr>
            <p:cNvPr id="146"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49" name="文本框 148"/>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151" name="矩形 150"/>
          <p:cNvSpPr/>
          <p:nvPr/>
        </p:nvSpPr>
        <p:spPr>
          <a:xfrm>
            <a:off x="2247749" y="5386926"/>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152" name="组合 151"/>
          <p:cNvGrpSpPr/>
          <p:nvPr/>
        </p:nvGrpSpPr>
        <p:grpSpPr>
          <a:xfrm>
            <a:off x="1418251" y="5460654"/>
            <a:ext cx="843273" cy="757269"/>
            <a:chOff x="1676477" y="1754071"/>
            <a:chExt cx="2722124" cy="2444498"/>
          </a:xfrm>
        </p:grpSpPr>
        <p:sp>
          <p:nvSpPr>
            <p:cNvPr id="153"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tx1"/>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5" name="文本框 154"/>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272536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45"/>
                                        </p:tgtEl>
                                        <p:attrNameLst>
                                          <p:attrName>style.visibility</p:attrName>
                                        </p:attrNameLst>
                                      </p:cBhvr>
                                      <p:to>
                                        <p:strVal val="visible"/>
                                      </p:to>
                                    </p:set>
                                    <p:animEffect transition="in" filter="wipe(left)">
                                      <p:cBhvr>
                                        <p:cTn id="32" dur="500"/>
                                        <p:tgtEl>
                                          <p:spTgt spid="145"/>
                                        </p:tgtEl>
                                      </p:cBhvr>
                                    </p:animEffect>
                                  </p:childTnLst>
                                </p:cTn>
                              </p:par>
                            </p:childTnLst>
                          </p:cTn>
                        </p:par>
                        <p:par>
                          <p:cTn id="33" fill="hold">
                            <p:stCondLst>
                              <p:cond delay="30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44"/>
                                        </p:tgtEl>
                                        <p:attrNameLst>
                                          <p:attrName>style.visibility</p:attrName>
                                        </p:attrNameLst>
                                      </p:cBhvr>
                                      <p:to>
                                        <p:strVal val="visible"/>
                                      </p:to>
                                    </p:set>
                                    <p:animEffect transition="in" filter="wipe(left)">
                                      <p:cBhvr>
                                        <p:cTn id="36" dur="50"/>
                                        <p:tgtEl>
                                          <p:spTgt spid="144"/>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44"/>
                                        </p:tgtEl>
                                      </p:cBhvr>
                                      <p:to x="80000" y="100000"/>
                                    </p:animScale>
                                    <p:anim by="(#ppt_w*0.10)" calcmode="lin" valueType="num">
                                      <p:cBhvr>
                                        <p:cTn id="39" dur="25" autoRev="1" fill="hold">
                                          <p:stCondLst>
                                            <p:cond delay="0"/>
                                          </p:stCondLst>
                                        </p:cTn>
                                        <p:tgtEl>
                                          <p:spTgt spid="144"/>
                                        </p:tgtEl>
                                        <p:attrNameLst>
                                          <p:attrName>ppt_x</p:attrName>
                                        </p:attrNameLst>
                                      </p:cBhvr>
                                    </p:anim>
                                    <p:anim by="(-#ppt_w*0.10)" calcmode="lin" valueType="num">
                                      <p:cBhvr>
                                        <p:cTn id="40" dur="25" autoRev="1" fill="hold">
                                          <p:stCondLst>
                                            <p:cond delay="0"/>
                                          </p:stCondLst>
                                        </p:cTn>
                                        <p:tgtEl>
                                          <p:spTgt spid="144"/>
                                        </p:tgtEl>
                                        <p:attrNameLst>
                                          <p:attrName>ppt_y</p:attrName>
                                        </p:attrNameLst>
                                      </p:cBhvr>
                                    </p:anim>
                                    <p:animRot by="-480000">
                                      <p:cBhvr>
                                        <p:cTn id="41" dur="25" autoRev="1" fill="hold">
                                          <p:stCondLst>
                                            <p:cond delay="0"/>
                                          </p:stCondLst>
                                        </p:cTn>
                                        <p:tgtEl>
                                          <p:spTgt spid="144"/>
                                        </p:tgtEl>
                                        <p:attrNameLst>
                                          <p:attrName>r</p:attrName>
                                        </p:attrNameLst>
                                      </p:cBhvr>
                                    </p:animRot>
                                  </p:childTnLst>
                                </p:cTn>
                              </p:par>
                            </p:childTnLst>
                          </p:cTn>
                        </p:par>
                        <p:par>
                          <p:cTn id="42" fill="hold">
                            <p:stCondLst>
                              <p:cond delay="4295"/>
                            </p:stCondLst>
                            <p:childTnLst>
                              <p:par>
                                <p:cTn id="43" presetID="22" presetClass="entr" presetSubtype="8" fill="hold" nodeType="afterEffect">
                                  <p:stCondLst>
                                    <p:cond delay="0"/>
                                  </p:stCondLst>
                                  <p:childTnLst>
                                    <p:set>
                                      <p:cBhvr>
                                        <p:cTn id="44" dur="1" fill="hold">
                                          <p:stCondLst>
                                            <p:cond delay="0"/>
                                          </p:stCondLst>
                                        </p:cTn>
                                        <p:tgtEl>
                                          <p:spTgt spid="152"/>
                                        </p:tgtEl>
                                        <p:attrNameLst>
                                          <p:attrName>style.visibility</p:attrName>
                                        </p:attrNameLst>
                                      </p:cBhvr>
                                      <p:to>
                                        <p:strVal val="visible"/>
                                      </p:to>
                                    </p:set>
                                    <p:animEffect transition="in" filter="wipe(left)">
                                      <p:cBhvr>
                                        <p:cTn id="45" dur="500"/>
                                        <p:tgtEl>
                                          <p:spTgt spid="152"/>
                                        </p:tgtEl>
                                      </p:cBhvr>
                                    </p:animEffect>
                                  </p:childTnLst>
                                </p:cTn>
                              </p:par>
                            </p:childTnLst>
                          </p:cTn>
                        </p:par>
                        <p:par>
                          <p:cTn id="46" fill="hold">
                            <p:stCondLst>
                              <p:cond delay="4795"/>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151"/>
                                        </p:tgtEl>
                                        <p:attrNameLst>
                                          <p:attrName>style.visibility</p:attrName>
                                        </p:attrNameLst>
                                      </p:cBhvr>
                                      <p:to>
                                        <p:strVal val="visible"/>
                                      </p:to>
                                    </p:set>
                                    <p:animEffect transition="in" filter="wipe(left)">
                                      <p:cBhvr>
                                        <p:cTn id="49" dur="50"/>
                                        <p:tgtEl>
                                          <p:spTgt spid="151"/>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151"/>
                                        </p:tgtEl>
                                      </p:cBhvr>
                                      <p:to x="80000" y="100000"/>
                                    </p:animScale>
                                    <p:anim by="(#ppt_w*0.10)" calcmode="lin" valueType="num">
                                      <p:cBhvr>
                                        <p:cTn id="52" dur="25" autoRev="1" fill="hold">
                                          <p:stCondLst>
                                            <p:cond delay="0"/>
                                          </p:stCondLst>
                                        </p:cTn>
                                        <p:tgtEl>
                                          <p:spTgt spid="151"/>
                                        </p:tgtEl>
                                        <p:attrNameLst>
                                          <p:attrName>ppt_x</p:attrName>
                                        </p:attrNameLst>
                                      </p:cBhvr>
                                    </p:anim>
                                    <p:anim by="(-#ppt_w*0.10)" calcmode="lin" valueType="num">
                                      <p:cBhvr>
                                        <p:cTn id="53" dur="25" autoRev="1" fill="hold">
                                          <p:stCondLst>
                                            <p:cond delay="0"/>
                                          </p:stCondLst>
                                        </p:cTn>
                                        <p:tgtEl>
                                          <p:spTgt spid="151"/>
                                        </p:tgtEl>
                                        <p:attrNameLst>
                                          <p:attrName>ppt_y</p:attrName>
                                        </p:attrNameLst>
                                      </p:cBhvr>
                                    </p:anim>
                                    <p:animRot by="-480000">
                                      <p:cBhvr>
                                        <p:cTn id="54" dur="25" autoRev="1" fill="hold">
                                          <p:stCondLst>
                                            <p:cond delay="0"/>
                                          </p:stCondLst>
                                        </p:cTn>
                                        <p:tgtEl>
                                          <p:spTgt spid="1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4" grpId="0"/>
      <p:bldP spid="144" grpId="1"/>
      <p:bldP spid="151" grpId="0"/>
      <p:bldP spid="15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01.</a:t>
            </a:r>
            <a:r>
              <a:rPr lang="zh-CN" altLang="en-US" sz="2400" b="1" dirty="0" smtClean="0">
                <a:solidFill>
                  <a:srgbClr val="C00000"/>
                </a:solidFill>
                <a:latin typeface="微软雅黑" panose="020B0503020204020204" pitchFamily="34" charset="-122"/>
                <a:ea typeface="微软雅黑" panose="020B0503020204020204" pitchFamily="34" charset="-122"/>
              </a:rPr>
              <a:t>公司与团队</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公司简介</a:t>
            </a:r>
            <a:endParaRPr lang="zh-CN" altLang="en-US" dirty="0">
              <a:latin typeface="微软雅黑" pitchFamily="34" charset="-122"/>
              <a:ea typeface="微软雅黑" pitchFamily="34" charset="-122"/>
            </a:endParaRPr>
          </a:p>
        </p:txBody>
      </p:sp>
      <p:sp>
        <p:nvSpPr>
          <p:cNvPr id="7" name="文本框 9"/>
          <p:cNvSpPr txBox="1"/>
          <p:nvPr/>
        </p:nvSpPr>
        <p:spPr>
          <a:xfrm>
            <a:off x="6617216"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团队介绍</a:t>
            </a:r>
            <a:endParaRPr lang="zh-CN" altLang="en-US" dirty="0">
              <a:latin typeface="微软雅黑" pitchFamily="34" charset="-122"/>
              <a:ea typeface="微软雅黑" pitchFamily="34" charset="-122"/>
            </a:endParaRPr>
          </a:p>
        </p:txBody>
      </p:sp>
      <p:sp>
        <p:nvSpPr>
          <p:cNvPr id="8" name="文本框 7"/>
          <p:cNvSpPr txBox="1"/>
          <p:nvPr/>
        </p:nvSpPr>
        <p:spPr>
          <a:xfrm>
            <a:off x="7982642" y="4091162"/>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项目成员</a:t>
            </a:r>
            <a:endParaRPr lang="zh-CN" altLang="en-US" dirty="0">
              <a:latin typeface="微软雅黑" pitchFamily="34" charset="-122"/>
              <a:ea typeface="微软雅黑" pitchFamily="34" charset="-122"/>
            </a:endParaRPr>
          </a:p>
        </p:txBody>
      </p:sp>
      <p:sp>
        <p:nvSpPr>
          <p:cNvPr id="9" name="文本框 9"/>
          <p:cNvSpPr txBox="1"/>
          <p:nvPr/>
        </p:nvSpPr>
        <p:spPr>
          <a:xfrm>
            <a:off x="9348068" y="4091363"/>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核心成员</a:t>
            </a:r>
            <a:endParaRPr lang="zh-CN" altLang="en-US" dirty="0">
              <a:latin typeface="微软雅黑" pitchFamily="34" charset="-122"/>
              <a:ea typeface="微软雅黑" pitchFamily="34" charset="-122"/>
            </a:endParaRP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组织架构</a:t>
            </a:r>
            <a:endParaRPr lang="zh-CN" altLang="en-US" dirty="0">
              <a:latin typeface="微软雅黑" pitchFamily="34" charset="-122"/>
              <a:ea typeface="微软雅黑" pitchFamily="34" charset="-122"/>
            </a:endParaRPr>
          </a:p>
        </p:txBody>
      </p:sp>
      <p:sp>
        <p:nvSpPr>
          <p:cNvPr id="11" name="文本框 9"/>
          <p:cNvSpPr txBox="1"/>
          <p:nvPr/>
        </p:nvSpPr>
        <p:spPr>
          <a:xfrm>
            <a:off x="6617216"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公司大事记</a:t>
            </a:r>
            <a:endParaRPr lang="zh-CN" altLang="en-US" dirty="0">
              <a:latin typeface="微软雅黑" pitchFamily="34" charset="-122"/>
              <a:ea typeface="微软雅黑" pitchFamily="34" charset="-122"/>
            </a:endParaRPr>
          </a:p>
        </p:txBody>
      </p:sp>
      <p:sp>
        <p:nvSpPr>
          <p:cNvPr id="12" name="文本框 9"/>
          <p:cNvSpPr txBox="1"/>
          <p:nvPr/>
        </p:nvSpPr>
        <p:spPr>
          <a:xfrm>
            <a:off x="8370249"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企业理念</a:t>
            </a:r>
            <a:endParaRPr lang="zh-CN" altLang="en-US" dirty="0">
              <a:latin typeface="微软雅黑" pitchFamily="34" charset="-122"/>
              <a:ea typeface="微软雅黑" pitchFamily="34" charset="-122"/>
            </a:endParaRP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4437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0-#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820" y="1459964"/>
            <a:ext cx="1944216" cy="1944216"/>
            <a:chOff x="4840752" y="1682588"/>
            <a:chExt cx="1944216" cy="1944216"/>
          </a:xfrm>
        </p:grpSpPr>
        <p:sp>
          <p:nvSpPr>
            <p:cNvPr id="2" name="圆角矩形 1"/>
            <p:cNvSpPr/>
            <p:nvPr/>
          </p:nvSpPr>
          <p:spPr>
            <a:xfrm rot="19460361">
              <a:off x="4840752" y="1682588"/>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15"/>
            <p:cNvSpPr>
              <a:spLocks noEditPoints="1"/>
            </p:cNvSpPr>
            <p:nvPr/>
          </p:nvSpPr>
          <p:spPr bwMode="auto">
            <a:xfrm>
              <a:off x="5272466" y="2111480"/>
              <a:ext cx="1080788" cy="1086432"/>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chemeClr val="tx1"/>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 name="TextBox 4"/>
          <p:cNvSpPr txBox="1"/>
          <p:nvPr/>
        </p:nvSpPr>
        <p:spPr>
          <a:xfrm>
            <a:off x="1091393" y="4269619"/>
            <a:ext cx="4968552" cy="461665"/>
          </a:xfrm>
          <a:prstGeom prst="rect">
            <a:avLst/>
          </a:prstGeom>
          <a:noFill/>
        </p:spPr>
        <p:txBody>
          <a:bodyPr wrap="squar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05.</a:t>
            </a:r>
            <a:r>
              <a:rPr lang="zh-CN" altLang="en-US" sz="2400" b="1" dirty="0">
                <a:solidFill>
                  <a:srgbClr val="C00000"/>
                </a:solidFill>
                <a:latin typeface="微软雅黑" panose="020B0503020204020204" pitchFamily="34" charset="-122"/>
                <a:ea typeface="微软雅黑" panose="020B0503020204020204" pitchFamily="34" charset="-122"/>
              </a:rPr>
              <a:t>发展前景</a:t>
            </a:r>
          </a:p>
        </p:txBody>
      </p:sp>
      <p:sp>
        <p:nvSpPr>
          <p:cNvPr id="5" name="TextBox 5"/>
          <p:cNvSpPr txBox="1"/>
          <p:nvPr/>
        </p:nvSpPr>
        <p:spPr>
          <a:xfrm>
            <a:off x="5073562" y="4031165"/>
            <a:ext cx="5562389" cy="369332"/>
          </a:xfrm>
          <a:prstGeom prst="rect">
            <a:avLst/>
          </a:prstGeom>
          <a:noFill/>
        </p:spPr>
        <p:txBody>
          <a:bodyPr wrap="square"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成本预算</a:t>
            </a:r>
          </a:p>
        </p:txBody>
      </p:sp>
      <p:sp>
        <p:nvSpPr>
          <p:cNvPr id="7" name="文本框 9"/>
          <p:cNvSpPr txBox="1"/>
          <p:nvPr/>
        </p:nvSpPr>
        <p:spPr>
          <a:xfrm>
            <a:off x="6985877" y="4077331"/>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smtClean="0">
                <a:latin typeface="微软雅黑" pitchFamily="34" charset="-122"/>
                <a:ea typeface="微软雅黑" pitchFamily="34" charset="-122"/>
              </a:rPr>
              <a:t>资金</a:t>
            </a:r>
            <a:r>
              <a:rPr lang="zh-CN" altLang="en-US" dirty="0">
                <a:latin typeface="微软雅黑" pitchFamily="34" charset="-122"/>
                <a:ea typeface="微软雅黑" pitchFamily="34" charset="-122"/>
              </a:rPr>
              <a:t>预算</a:t>
            </a:r>
          </a:p>
        </p:txBody>
      </p:sp>
      <p:sp>
        <p:nvSpPr>
          <p:cNvPr id="10" name="文本框 9"/>
          <p:cNvSpPr txBox="1"/>
          <p:nvPr/>
        </p:nvSpPr>
        <p:spPr>
          <a:xfrm>
            <a:off x="5144214" y="4906685"/>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融资计划</a:t>
            </a:r>
          </a:p>
        </p:txBody>
      </p:sp>
      <p:sp>
        <p:nvSpPr>
          <p:cNvPr id="11" name="文本框 9"/>
          <p:cNvSpPr txBox="1"/>
          <p:nvPr/>
        </p:nvSpPr>
        <p:spPr>
          <a:xfrm>
            <a:off x="7069678" y="4915998"/>
            <a:ext cx="2007940" cy="276999"/>
          </a:xfrm>
          <a:prstGeom prst="rect">
            <a:avLst/>
          </a:prstGeom>
          <a:noFill/>
        </p:spPr>
        <p:txBody>
          <a:bodyPr wrap="square" lIns="0" tIns="0" rIns="0" bIns="0" rtlCol="0">
            <a:spAutoFit/>
          </a:bodyPr>
          <a:lstStyle/>
          <a:p>
            <a:pPr marL="171450" lvl="1" indent="-171450">
              <a:buFont typeface="Wingdings" pitchFamily="2" charset="2"/>
              <a:buChar char="l"/>
            </a:pPr>
            <a:r>
              <a:rPr lang="zh-CN" altLang="en-US" dirty="0">
                <a:latin typeface="微软雅黑" pitchFamily="34" charset="-122"/>
                <a:ea typeface="微软雅黑" pitchFamily="34" charset="-122"/>
              </a:rPr>
              <a:t>资金主要用途</a:t>
            </a:r>
          </a:p>
        </p:txBody>
      </p:sp>
      <p:cxnSp>
        <p:nvCxnSpPr>
          <p:cNvPr id="15" name="直接连接符 14"/>
          <p:cNvCxnSpPr/>
          <p:nvPr/>
        </p:nvCxnSpPr>
        <p:spPr>
          <a:xfrm flipV="1">
            <a:off x="4858129" y="3793888"/>
            <a:ext cx="0" cy="17349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0678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成本预算</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COST BUDGET</a:t>
            </a:r>
            <a:endParaRPr lang="zh-CN" altLang="en-US" sz="1600" dirty="0">
              <a:solidFill>
                <a:srgbClr val="C00000"/>
              </a:solidFill>
              <a:latin typeface="微软雅黑" pitchFamily="34" charset="-122"/>
              <a:ea typeface="微软雅黑" pitchFamily="34" charset="-122"/>
            </a:endParaRPr>
          </a:p>
        </p:txBody>
      </p:sp>
      <p:grpSp>
        <p:nvGrpSpPr>
          <p:cNvPr id="73" name="组合 72"/>
          <p:cNvGrpSpPr/>
          <p:nvPr/>
        </p:nvGrpSpPr>
        <p:grpSpPr>
          <a:xfrm>
            <a:off x="6075823" y="1541577"/>
            <a:ext cx="5363496" cy="4484638"/>
            <a:chOff x="6075823" y="1541577"/>
            <a:chExt cx="5363496" cy="4484638"/>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5823" y="1541577"/>
              <a:ext cx="4474094" cy="4474094"/>
            </a:xfrm>
            <a:prstGeom prst="rect">
              <a:avLst/>
            </a:prstGeom>
            <a:effectLst>
              <a:outerShdw blurRad="254000" dist="190500" dir="2700000" sx="102000" sy="102000" algn="tl" rotWithShape="0">
                <a:prstClr val="black">
                  <a:alpha val="28000"/>
                </a:prstClr>
              </a:outerShdw>
            </a:effectLst>
          </p:spPr>
        </p:pic>
        <p:sp>
          <p:nvSpPr>
            <p:cNvPr id="35" name="文本框 34"/>
            <p:cNvSpPr txBox="1"/>
            <p:nvPr/>
          </p:nvSpPr>
          <p:spPr>
            <a:xfrm>
              <a:off x="6115133" y="1556817"/>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6116856" y="2082674"/>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管理成本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49" name="组合 48"/>
            <p:cNvGrpSpPr/>
            <p:nvPr/>
          </p:nvGrpSpPr>
          <p:grpSpPr>
            <a:xfrm>
              <a:off x="6310754" y="3021462"/>
              <a:ext cx="491305" cy="492297"/>
              <a:chOff x="-1498600" y="1306513"/>
              <a:chExt cx="785813" cy="787400"/>
            </a:xfrm>
            <a:solidFill>
              <a:srgbClr val="C00000"/>
            </a:solidFill>
          </p:grpSpPr>
          <p:sp>
            <p:nvSpPr>
              <p:cNvPr id="50" name="Freeform 10"/>
              <p:cNvSpPr>
                <a:spLocks noEditPoints="1"/>
              </p:cNvSpPr>
              <p:nvPr/>
            </p:nvSpPr>
            <p:spPr bwMode="auto">
              <a:xfrm>
                <a:off x="-1498600" y="1306513"/>
                <a:ext cx="785813" cy="787400"/>
              </a:xfrm>
              <a:custGeom>
                <a:avLst/>
                <a:gdLst>
                  <a:gd name="T0" fmla="*/ 0 w 209"/>
                  <a:gd name="T1" fmla="*/ 104 h 209"/>
                  <a:gd name="T2" fmla="*/ 104 w 209"/>
                  <a:gd name="T3" fmla="*/ 0 h 209"/>
                  <a:gd name="T4" fmla="*/ 104 w 209"/>
                  <a:gd name="T5" fmla="*/ 0 h 209"/>
                  <a:gd name="T6" fmla="*/ 209 w 209"/>
                  <a:gd name="T7" fmla="*/ 104 h 209"/>
                  <a:gd name="T8" fmla="*/ 209 w 209"/>
                  <a:gd name="T9" fmla="*/ 104 h 209"/>
                  <a:gd name="T10" fmla="*/ 104 w 209"/>
                  <a:gd name="T11" fmla="*/ 209 h 209"/>
                  <a:gd name="T12" fmla="*/ 104 w 209"/>
                  <a:gd name="T13" fmla="*/ 209 h 209"/>
                  <a:gd name="T14" fmla="*/ 0 w 209"/>
                  <a:gd name="T15" fmla="*/ 104 h 209"/>
                  <a:gd name="T16" fmla="*/ 34 w 209"/>
                  <a:gd name="T17" fmla="*/ 33 h 209"/>
                  <a:gd name="T18" fmla="*/ 4 w 209"/>
                  <a:gd name="T19" fmla="*/ 104 h 209"/>
                  <a:gd name="T20" fmla="*/ 4 w 209"/>
                  <a:gd name="T21" fmla="*/ 104 h 209"/>
                  <a:gd name="T22" fmla="*/ 34 w 209"/>
                  <a:gd name="T23" fmla="*/ 175 h 209"/>
                  <a:gd name="T24" fmla="*/ 34 w 209"/>
                  <a:gd name="T25" fmla="*/ 175 h 209"/>
                  <a:gd name="T26" fmla="*/ 104 w 209"/>
                  <a:gd name="T27" fmla="*/ 204 h 209"/>
                  <a:gd name="T28" fmla="*/ 104 w 209"/>
                  <a:gd name="T29" fmla="*/ 204 h 209"/>
                  <a:gd name="T30" fmla="*/ 175 w 209"/>
                  <a:gd name="T31" fmla="*/ 175 h 209"/>
                  <a:gd name="T32" fmla="*/ 175 w 209"/>
                  <a:gd name="T33" fmla="*/ 175 h 209"/>
                  <a:gd name="T34" fmla="*/ 204 w 209"/>
                  <a:gd name="T35" fmla="*/ 104 h 209"/>
                  <a:gd name="T36" fmla="*/ 204 w 209"/>
                  <a:gd name="T37" fmla="*/ 104 h 209"/>
                  <a:gd name="T38" fmla="*/ 175 w 209"/>
                  <a:gd name="T39" fmla="*/ 33 h 209"/>
                  <a:gd name="T40" fmla="*/ 175 w 209"/>
                  <a:gd name="T41" fmla="*/ 33 h 209"/>
                  <a:gd name="T42" fmla="*/ 104 w 209"/>
                  <a:gd name="T43" fmla="*/ 4 h 209"/>
                  <a:gd name="T44" fmla="*/ 104 w 209"/>
                  <a:gd name="T45" fmla="*/ 4 h 209"/>
                  <a:gd name="T46" fmla="*/ 34 w 209"/>
                  <a:gd name="T47" fmla="*/ 3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9" h="209">
                    <a:moveTo>
                      <a:pt x="0" y="104"/>
                    </a:moveTo>
                    <a:cubicBezTo>
                      <a:pt x="0" y="46"/>
                      <a:pt x="46" y="0"/>
                      <a:pt x="104" y="0"/>
                    </a:cubicBezTo>
                    <a:cubicBezTo>
                      <a:pt x="104" y="0"/>
                      <a:pt x="104" y="0"/>
                      <a:pt x="104" y="0"/>
                    </a:cubicBezTo>
                    <a:cubicBezTo>
                      <a:pt x="162" y="0"/>
                      <a:pt x="209" y="46"/>
                      <a:pt x="209" y="104"/>
                    </a:cubicBezTo>
                    <a:cubicBezTo>
                      <a:pt x="209" y="104"/>
                      <a:pt x="209" y="104"/>
                      <a:pt x="209" y="104"/>
                    </a:cubicBezTo>
                    <a:cubicBezTo>
                      <a:pt x="209" y="162"/>
                      <a:pt x="162" y="209"/>
                      <a:pt x="104" y="209"/>
                    </a:cubicBezTo>
                    <a:cubicBezTo>
                      <a:pt x="104" y="209"/>
                      <a:pt x="104" y="209"/>
                      <a:pt x="104" y="209"/>
                    </a:cubicBezTo>
                    <a:cubicBezTo>
                      <a:pt x="46" y="209"/>
                      <a:pt x="0" y="162"/>
                      <a:pt x="0" y="104"/>
                    </a:cubicBezTo>
                    <a:close/>
                    <a:moveTo>
                      <a:pt x="34" y="33"/>
                    </a:moveTo>
                    <a:cubicBezTo>
                      <a:pt x="15" y="52"/>
                      <a:pt x="4" y="77"/>
                      <a:pt x="4" y="104"/>
                    </a:cubicBezTo>
                    <a:cubicBezTo>
                      <a:pt x="4" y="104"/>
                      <a:pt x="4" y="104"/>
                      <a:pt x="4" y="104"/>
                    </a:cubicBezTo>
                    <a:cubicBezTo>
                      <a:pt x="4" y="132"/>
                      <a:pt x="15" y="157"/>
                      <a:pt x="34" y="175"/>
                    </a:cubicBezTo>
                    <a:cubicBezTo>
                      <a:pt x="34" y="175"/>
                      <a:pt x="34" y="175"/>
                      <a:pt x="34" y="175"/>
                    </a:cubicBezTo>
                    <a:cubicBezTo>
                      <a:pt x="52" y="193"/>
                      <a:pt x="77" y="204"/>
                      <a:pt x="104" y="204"/>
                    </a:cubicBezTo>
                    <a:cubicBezTo>
                      <a:pt x="104" y="204"/>
                      <a:pt x="104" y="204"/>
                      <a:pt x="104" y="204"/>
                    </a:cubicBezTo>
                    <a:cubicBezTo>
                      <a:pt x="132" y="204"/>
                      <a:pt x="157" y="193"/>
                      <a:pt x="175" y="175"/>
                    </a:cubicBezTo>
                    <a:cubicBezTo>
                      <a:pt x="175" y="175"/>
                      <a:pt x="175" y="175"/>
                      <a:pt x="175" y="175"/>
                    </a:cubicBezTo>
                    <a:cubicBezTo>
                      <a:pt x="193" y="157"/>
                      <a:pt x="204" y="132"/>
                      <a:pt x="204" y="104"/>
                    </a:cubicBezTo>
                    <a:cubicBezTo>
                      <a:pt x="204" y="104"/>
                      <a:pt x="204" y="104"/>
                      <a:pt x="204" y="104"/>
                    </a:cubicBezTo>
                    <a:cubicBezTo>
                      <a:pt x="204" y="77"/>
                      <a:pt x="193" y="52"/>
                      <a:pt x="175" y="33"/>
                    </a:cubicBezTo>
                    <a:cubicBezTo>
                      <a:pt x="175" y="33"/>
                      <a:pt x="175" y="33"/>
                      <a:pt x="175" y="33"/>
                    </a:cubicBezTo>
                    <a:cubicBezTo>
                      <a:pt x="157" y="15"/>
                      <a:pt x="132" y="4"/>
                      <a:pt x="104" y="4"/>
                    </a:cubicBezTo>
                    <a:cubicBezTo>
                      <a:pt x="104" y="4"/>
                      <a:pt x="104" y="4"/>
                      <a:pt x="104" y="4"/>
                    </a:cubicBezTo>
                    <a:cubicBezTo>
                      <a:pt x="77" y="4"/>
                      <a:pt x="52" y="15"/>
                      <a:pt x="3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p:cNvSpPr>
              <p:nvPr/>
            </p:nvSpPr>
            <p:spPr bwMode="auto">
              <a:xfrm>
                <a:off x="-1347788" y="1317626"/>
                <a:ext cx="498475" cy="768350"/>
              </a:xfrm>
              <a:custGeom>
                <a:avLst/>
                <a:gdLst>
                  <a:gd name="T0" fmla="*/ 65 w 133"/>
                  <a:gd name="T1" fmla="*/ 131 h 204"/>
                  <a:gd name="T2" fmla="*/ 59 w 133"/>
                  <a:gd name="T3" fmla="*/ 145 h 204"/>
                  <a:gd name="T4" fmla="*/ 67 w 133"/>
                  <a:gd name="T5" fmla="*/ 168 h 204"/>
                  <a:gd name="T6" fmla="*/ 68 w 133"/>
                  <a:gd name="T7" fmla="*/ 167 h 204"/>
                  <a:gd name="T8" fmla="*/ 68 w 133"/>
                  <a:gd name="T9" fmla="*/ 197 h 204"/>
                  <a:gd name="T10" fmla="*/ 77 w 133"/>
                  <a:gd name="T11" fmla="*/ 201 h 204"/>
                  <a:gd name="T12" fmla="*/ 83 w 133"/>
                  <a:gd name="T13" fmla="*/ 193 h 204"/>
                  <a:gd name="T14" fmla="*/ 81 w 133"/>
                  <a:gd name="T15" fmla="*/ 194 h 204"/>
                  <a:gd name="T16" fmla="*/ 91 w 133"/>
                  <a:gd name="T17" fmla="*/ 189 h 204"/>
                  <a:gd name="T18" fmla="*/ 103 w 133"/>
                  <a:gd name="T19" fmla="*/ 183 h 204"/>
                  <a:gd name="T20" fmla="*/ 108 w 133"/>
                  <a:gd name="T21" fmla="*/ 177 h 204"/>
                  <a:gd name="T22" fmla="*/ 110 w 133"/>
                  <a:gd name="T23" fmla="*/ 177 h 204"/>
                  <a:gd name="T24" fmla="*/ 126 w 133"/>
                  <a:gd name="T25" fmla="*/ 162 h 204"/>
                  <a:gd name="T26" fmla="*/ 133 w 133"/>
                  <a:gd name="T27" fmla="*/ 147 h 204"/>
                  <a:gd name="T28" fmla="*/ 115 w 133"/>
                  <a:gd name="T29" fmla="*/ 139 h 204"/>
                  <a:gd name="T30" fmla="*/ 99 w 133"/>
                  <a:gd name="T31" fmla="*/ 129 h 204"/>
                  <a:gd name="T32" fmla="*/ 82 w 133"/>
                  <a:gd name="T33" fmla="*/ 120 h 204"/>
                  <a:gd name="T34" fmla="*/ 65 w 133"/>
                  <a:gd name="T35" fmla="*/ 124 h 204"/>
                  <a:gd name="T36" fmla="*/ 62 w 133"/>
                  <a:gd name="T37" fmla="*/ 123 h 204"/>
                  <a:gd name="T38" fmla="*/ 53 w 133"/>
                  <a:gd name="T39" fmla="*/ 114 h 204"/>
                  <a:gd name="T40" fmla="*/ 48 w 133"/>
                  <a:gd name="T41" fmla="*/ 106 h 204"/>
                  <a:gd name="T42" fmla="*/ 47 w 133"/>
                  <a:gd name="T43" fmla="*/ 98 h 204"/>
                  <a:gd name="T44" fmla="*/ 39 w 133"/>
                  <a:gd name="T45" fmla="*/ 84 h 204"/>
                  <a:gd name="T46" fmla="*/ 55 w 133"/>
                  <a:gd name="T47" fmla="*/ 83 h 204"/>
                  <a:gd name="T48" fmla="*/ 60 w 133"/>
                  <a:gd name="T49" fmla="*/ 93 h 204"/>
                  <a:gd name="T50" fmla="*/ 62 w 133"/>
                  <a:gd name="T51" fmla="*/ 87 h 204"/>
                  <a:gd name="T52" fmla="*/ 69 w 133"/>
                  <a:gd name="T53" fmla="*/ 74 h 204"/>
                  <a:gd name="T54" fmla="*/ 88 w 133"/>
                  <a:gd name="T55" fmla="*/ 55 h 204"/>
                  <a:gd name="T56" fmla="*/ 100 w 133"/>
                  <a:gd name="T57" fmla="*/ 47 h 204"/>
                  <a:gd name="T58" fmla="*/ 69 w 133"/>
                  <a:gd name="T59" fmla="*/ 15 h 204"/>
                  <a:gd name="T60" fmla="*/ 65 w 133"/>
                  <a:gd name="T61" fmla="*/ 17 h 204"/>
                  <a:gd name="T62" fmla="*/ 43 w 133"/>
                  <a:gd name="T63" fmla="*/ 6 h 204"/>
                  <a:gd name="T64" fmla="*/ 22 w 133"/>
                  <a:gd name="T65" fmla="*/ 14 h 204"/>
                  <a:gd name="T66" fmla="*/ 25 w 133"/>
                  <a:gd name="T67" fmla="*/ 18 h 204"/>
                  <a:gd name="T68" fmla="*/ 26 w 133"/>
                  <a:gd name="T69" fmla="*/ 27 h 204"/>
                  <a:gd name="T70" fmla="*/ 23 w 133"/>
                  <a:gd name="T71" fmla="*/ 34 h 204"/>
                  <a:gd name="T72" fmla="*/ 21 w 133"/>
                  <a:gd name="T73" fmla="*/ 40 h 204"/>
                  <a:gd name="T74" fmla="*/ 21 w 133"/>
                  <a:gd name="T75" fmla="*/ 41 h 204"/>
                  <a:gd name="T76" fmla="*/ 13 w 133"/>
                  <a:gd name="T77" fmla="*/ 91 h 204"/>
                  <a:gd name="T78" fmla="*/ 16 w 133"/>
                  <a:gd name="T79" fmla="*/ 90 h 204"/>
                  <a:gd name="T80" fmla="*/ 16 w 133"/>
                  <a:gd name="T81" fmla="*/ 78 h 204"/>
                  <a:gd name="T82" fmla="*/ 36 w 133"/>
                  <a:gd name="T83" fmla="*/ 107 h 204"/>
                  <a:gd name="T84" fmla="*/ 44 w 133"/>
                  <a:gd name="T85" fmla="*/ 114 h 204"/>
                  <a:gd name="T86" fmla="*/ 46 w 133"/>
                  <a:gd name="T87" fmla="*/ 115 h 204"/>
                  <a:gd name="T88" fmla="*/ 60 w 133"/>
                  <a:gd name="T89" fmla="*/ 127 h 204"/>
                  <a:gd name="T90" fmla="*/ 65 w 133"/>
                  <a:gd name="T91" fmla="*/ 12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204">
                    <a:moveTo>
                      <a:pt x="65" y="131"/>
                    </a:moveTo>
                    <a:cubicBezTo>
                      <a:pt x="53" y="141"/>
                      <a:pt x="59" y="145"/>
                      <a:pt x="59" y="145"/>
                    </a:cubicBezTo>
                    <a:cubicBezTo>
                      <a:pt x="51" y="155"/>
                      <a:pt x="67" y="168"/>
                      <a:pt x="67" y="168"/>
                    </a:cubicBezTo>
                    <a:cubicBezTo>
                      <a:pt x="67" y="168"/>
                      <a:pt x="57" y="166"/>
                      <a:pt x="68" y="167"/>
                    </a:cubicBezTo>
                    <a:cubicBezTo>
                      <a:pt x="80" y="168"/>
                      <a:pt x="71" y="191"/>
                      <a:pt x="68" y="197"/>
                    </a:cubicBezTo>
                    <a:cubicBezTo>
                      <a:pt x="66" y="204"/>
                      <a:pt x="80" y="200"/>
                      <a:pt x="77" y="201"/>
                    </a:cubicBezTo>
                    <a:cubicBezTo>
                      <a:pt x="74" y="202"/>
                      <a:pt x="83" y="193"/>
                      <a:pt x="83" y="193"/>
                    </a:cubicBezTo>
                    <a:cubicBezTo>
                      <a:pt x="83" y="193"/>
                      <a:pt x="78" y="192"/>
                      <a:pt x="81" y="194"/>
                    </a:cubicBezTo>
                    <a:cubicBezTo>
                      <a:pt x="84" y="197"/>
                      <a:pt x="91" y="189"/>
                      <a:pt x="91" y="189"/>
                    </a:cubicBezTo>
                    <a:cubicBezTo>
                      <a:pt x="95" y="191"/>
                      <a:pt x="102" y="187"/>
                      <a:pt x="103" y="183"/>
                    </a:cubicBezTo>
                    <a:cubicBezTo>
                      <a:pt x="104" y="180"/>
                      <a:pt x="108" y="177"/>
                      <a:pt x="108" y="177"/>
                    </a:cubicBezTo>
                    <a:cubicBezTo>
                      <a:pt x="108" y="177"/>
                      <a:pt x="101" y="176"/>
                      <a:pt x="110" y="177"/>
                    </a:cubicBezTo>
                    <a:cubicBezTo>
                      <a:pt x="119" y="178"/>
                      <a:pt x="122" y="167"/>
                      <a:pt x="126" y="162"/>
                    </a:cubicBezTo>
                    <a:cubicBezTo>
                      <a:pt x="131" y="158"/>
                      <a:pt x="133" y="151"/>
                      <a:pt x="133" y="147"/>
                    </a:cubicBezTo>
                    <a:cubicBezTo>
                      <a:pt x="133" y="142"/>
                      <a:pt x="115" y="139"/>
                      <a:pt x="115" y="139"/>
                    </a:cubicBezTo>
                    <a:cubicBezTo>
                      <a:pt x="110" y="127"/>
                      <a:pt x="99" y="129"/>
                      <a:pt x="99" y="129"/>
                    </a:cubicBezTo>
                    <a:cubicBezTo>
                      <a:pt x="92" y="118"/>
                      <a:pt x="82" y="120"/>
                      <a:pt x="82" y="120"/>
                    </a:cubicBezTo>
                    <a:cubicBezTo>
                      <a:pt x="72" y="112"/>
                      <a:pt x="65" y="124"/>
                      <a:pt x="65" y="124"/>
                    </a:cubicBezTo>
                    <a:cubicBezTo>
                      <a:pt x="65" y="122"/>
                      <a:pt x="62" y="123"/>
                      <a:pt x="62" y="123"/>
                    </a:cubicBezTo>
                    <a:cubicBezTo>
                      <a:pt x="52" y="125"/>
                      <a:pt x="53" y="117"/>
                      <a:pt x="53" y="114"/>
                    </a:cubicBezTo>
                    <a:cubicBezTo>
                      <a:pt x="53" y="111"/>
                      <a:pt x="45" y="108"/>
                      <a:pt x="48" y="106"/>
                    </a:cubicBezTo>
                    <a:cubicBezTo>
                      <a:pt x="51" y="104"/>
                      <a:pt x="47" y="98"/>
                      <a:pt x="47" y="98"/>
                    </a:cubicBezTo>
                    <a:cubicBezTo>
                      <a:pt x="28" y="106"/>
                      <a:pt x="35" y="86"/>
                      <a:pt x="39" y="84"/>
                    </a:cubicBezTo>
                    <a:cubicBezTo>
                      <a:pt x="44" y="83"/>
                      <a:pt x="52" y="83"/>
                      <a:pt x="55" y="83"/>
                    </a:cubicBezTo>
                    <a:cubicBezTo>
                      <a:pt x="58" y="82"/>
                      <a:pt x="55" y="89"/>
                      <a:pt x="60" y="93"/>
                    </a:cubicBezTo>
                    <a:cubicBezTo>
                      <a:pt x="64" y="96"/>
                      <a:pt x="62" y="87"/>
                      <a:pt x="62" y="87"/>
                    </a:cubicBezTo>
                    <a:cubicBezTo>
                      <a:pt x="59" y="79"/>
                      <a:pt x="69" y="74"/>
                      <a:pt x="69" y="74"/>
                    </a:cubicBezTo>
                    <a:cubicBezTo>
                      <a:pt x="71" y="69"/>
                      <a:pt x="82" y="54"/>
                      <a:pt x="88" y="55"/>
                    </a:cubicBezTo>
                    <a:cubicBezTo>
                      <a:pt x="94" y="56"/>
                      <a:pt x="102" y="59"/>
                      <a:pt x="100" y="47"/>
                    </a:cubicBezTo>
                    <a:cubicBezTo>
                      <a:pt x="100" y="47"/>
                      <a:pt x="105" y="13"/>
                      <a:pt x="69" y="15"/>
                    </a:cubicBezTo>
                    <a:cubicBezTo>
                      <a:pt x="65" y="17"/>
                      <a:pt x="65" y="17"/>
                      <a:pt x="65" y="17"/>
                    </a:cubicBezTo>
                    <a:cubicBezTo>
                      <a:pt x="55" y="25"/>
                      <a:pt x="46" y="11"/>
                      <a:pt x="43" y="6"/>
                    </a:cubicBezTo>
                    <a:cubicBezTo>
                      <a:pt x="39" y="0"/>
                      <a:pt x="22" y="14"/>
                      <a:pt x="22" y="14"/>
                    </a:cubicBezTo>
                    <a:cubicBezTo>
                      <a:pt x="6" y="20"/>
                      <a:pt x="19" y="19"/>
                      <a:pt x="25" y="18"/>
                    </a:cubicBezTo>
                    <a:cubicBezTo>
                      <a:pt x="31" y="17"/>
                      <a:pt x="26" y="27"/>
                      <a:pt x="26" y="27"/>
                    </a:cubicBezTo>
                    <a:cubicBezTo>
                      <a:pt x="26" y="27"/>
                      <a:pt x="28" y="34"/>
                      <a:pt x="23" y="34"/>
                    </a:cubicBezTo>
                    <a:cubicBezTo>
                      <a:pt x="19" y="34"/>
                      <a:pt x="18" y="39"/>
                      <a:pt x="21" y="40"/>
                    </a:cubicBezTo>
                    <a:cubicBezTo>
                      <a:pt x="23" y="40"/>
                      <a:pt x="21" y="41"/>
                      <a:pt x="21" y="41"/>
                    </a:cubicBezTo>
                    <a:cubicBezTo>
                      <a:pt x="0" y="51"/>
                      <a:pt x="11" y="90"/>
                      <a:pt x="13" y="91"/>
                    </a:cubicBezTo>
                    <a:cubicBezTo>
                      <a:pt x="14" y="92"/>
                      <a:pt x="16" y="90"/>
                      <a:pt x="16" y="90"/>
                    </a:cubicBezTo>
                    <a:cubicBezTo>
                      <a:pt x="15" y="85"/>
                      <a:pt x="16" y="78"/>
                      <a:pt x="16" y="78"/>
                    </a:cubicBezTo>
                    <a:cubicBezTo>
                      <a:pt x="16" y="97"/>
                      <a:pt x="28" y="106"/>
                      <a:pt x="36" y="107"/>
                    </a:cubicBezTo>
                    <a:cubicBezTo>
                      <a:pt x="44" y="107"/>
                      <a:pt x="44" y="114"/>
                      <a:pt x="44" y="114"/>
                    </a:cubicBezTo>
                    <a:cubicBezTo>
                      <a:pt x="44" y="114"/>
                      <a:pt x="38" y="104"/>
                      <a:pt x="46" y="115"/>
                    </a:cubicBezTo>
                    <a:cubicBezTo>
                      <a:pt x="53" y="126"/>
                      <a:pt x="56" y="128"/>
                      <a:pt x="60" y="127"/>
                    </a:cubicBezTo>
                    <a:cubicBezTo>
                      <a:pt x="64" y="125"/>
                      <a:pt x="65" y="129"/>
                      <a:pt x="65" y="1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248537" y="4220406"/>
              <a:ext cx="766506" cy="424797"/>
              <a:chOff x="5580063" y="3219451"/>
              <a:chExt cx="1039813" cy="576263"/>
            </a:xfrm>
            <a:solidFill>
              <a:srgbClr val="C00000"/>
            </a:solidFill>
          </p:grpSpPr>
          <p:sp>
            <p:nvSpPr>
              <p:cNvPr id="53" name="Freeform 12"/>
              <p:cNvSpPr>
                <a:spLocks noEditPoints="1"/>
              </p:cNvSpPr>
              <p:nvPr/>
            </p:nvSpPr>
            <p:spPr bwMode="auto">
              <a:xfrm>
                <a:off x="5580063" y="3227388"/>
                <a:ext cx="307975" cy="557213"/>
              </a:xfrm>
              <a:custGeom>
                <a:avLst/>
                <a:gdLst>
                  <a:gd name="T0" fmla="*/ 64 w 82"/>
                  <a:gd name="T1" fmla="*/ 0 h 148"/>
                  <a:gd name="T2" fmla="*/ 18 w 82"/>
                  <a:gd name="T3" fmla="*/ 0 h 148"/>
                  <a:gd name="T4" fmla="*/ 0 w 82"/>
                  <a:gd name="T5" fmla="*/ 17 h 148"/>
                  <a:gd name="T6" fmla="*/ 0 w 82"/>
                  <a:gd name="T7" fmla="*/ 131 h 148"/>
                  <a:gd name="T8" fmla="*/ 18 w 82"/>
                  <a:gd name="T9" fmla="*/ 148 h 148"/>
                  <a:gd name="T10" fmla="*/ 64 w 82"/>
                  <a:gd name="T11" fmla="*/ 148 h 148"/>
                  <a:gd name="T12" fmla="*/ 82 w 82"/>
                  <a:gd name="T13" fmla="*/ 131 h 148"/>
                  <a:gd name="T14" fmla="*/ 82 w 82"/>
                  <a:gd name="T15" fmla="*/ 17 h 148"/>
                  <a:gd name="T16" fmla="*/ 64 w 82"/>
                  <a:gd name="T17" fmla="*/ 0 h 148"/>
                  <a:gd name="T18" fmla="*/ 43 w 82"/>
                  <a:gd name="T19" fmla="*/ 128 h 148"/>
                  <a:gd name="T20" fmla="*/ 41 w 82"/>
                  <a:gd name="T21" fmla="*/ 128 h 148"/>
                  <a:gd name="T22" fmla="*/ 33 w 82"/>
                  <a:gd name="T23" fmla="*/ 121 h 148"/>
                  <a:gd name="T24" fmla="*/ 41 w 82"/>
                  <a:gd name="T25" fmla="*/ 113 h 148"/>
                  <a:gd name="T26" fmla="*/ 43 w 82"/>
                  <a:gd name="T27" fmla="*/ 113 h 148"/>
                  <a:gd name="T28" fmla="*/ 51 w 82"/>
                  <a:gd name="T29" fmla="*/ 121 h 148"/>
                  <a:gd name="T30" fmla="*/ 43 w 82"/>
                  <a:gd name="T31" fmla="*/ 128 h 148"/>
                  <a:gd name="T32" fmla="*/ 64 w 82"/>
                  <a:gd name="T33" fmla="*/ 47 h 148"/>
                  <a:gd name="T34" fmla="*/ 18 w 82"/>
                  <a:gd name="T35" fmla="*/ 47 h 148"/>
                  <a:gd name="T36" fmla="*/ 12 w 82"/>
                  <a:gd name="T37" fmla="*/ 41 h 148"/>
                  <a:gd name="T38" fmla="*/ 18 w 82"/>
                  <a:gd name="T39" fmla="*/ 36 h 148"/>
                  <a:gd name="T40" fmla="*/ 64 w 82"/>
                  <a:gd name="T41" fmla="*/ 36 h 148"/>
                  <a:gd name="T42" fmla="*/ 70 w 82"/>
                  <a:gd name="T43" fmla="*/ 41 h 148"/>
                  <a:gd name="T44" fmla="*/ 64 w 82"/>
                  <a:gd name="T45" fmla="*/ 47 h 148"/>
                  <a:gd name="T46" fmla="*/ 64 w 82"/>
                  <a:gd name="T47" fmla="*/ 29 h 148"/>
                  <a:gd name="T48" fmla="*/ 18 w 82"/>
                  <a:gd name="T49" fmla="*/ 29 h 148"/>
                  <a:gd name="T50" fmla="*/ 12 w 82"/>
                  <a:gd name="T51" fmla="*/ 23 h 148"/>
                  <a:gd name="T52" fmla="*/ 18 w 82"/>
                  <a:gd name="T53" fmla="*/ 18 h 148"/>
                  <a:gd name="T54" fmla="*/ 64 w 82"/>
                  <a:gd name="T55" fmla="*/ 18 h 148"/>
                  <a:gd name="T56" fmla="*/ 70 w 82"/>
                  <a:gd name="T57" fmla="*/ 23 h 148"/>
                  <a:gd name="T58" fmla="*/ 64 w 82"/>
                  <a:gd name="T59" fmla="*/ 2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 h="148">
                    <a:moveTo>
                      <a:pt x="64" y="0"/>
                    </a:moveTo>
                    <a:cubicBezTo>
                      <a:pt x="18" y="0"/>
                      <a:pt x="18" y="0"/>
                      <a:pt x="18" y="0"/>
                    </a:cubicBezTo>
                    <a:cubicBezTo>
                      <a:pt x="8" y="0"/>
                      <a:pt x="0" y="7"/>
                      <a:pt x="0" y="17"/>
                    </a:cubicBezTo>
                    <a:cubicBezTo>
                      <a:pt x="0" y="131"/>
                      <a:pt x="0" y="131"/>
                      <a:pt x="0" y="131"/>
                    </a:cubicBezTo>
                    <a:cubicBezTo>
                      <a:pt x="0" y="140"/>
                      <a:pt x="8" y="148"/>
                      <a:pt x="18" y="148"/>
                    </a:cubicBezTo>
                    <a:cubicBezTo>
                      <a:pt x="64" y="148"/>
                      <a:pt x="64" y="148"/>
                      <a:pt x="64" y="148"/>
                    </a:cubicBezTo>
                    <a:cubicBezTo>
                      <a:pt x="74" y="148"/>
                      <a:pt x="82" y="140"/>
                      <a:pt x="82" y="131"/>
                    </a:cubicBezTo>
                    <a:cubicBezTo>
                      <a:pt x="82" y="17"/>
                      <a:pt x="82" y="17"/>
                      <a:pt x="82" y="17"/>
                    </a:cubicBezTo>
                    <a:cubicBezTo>
                      <a:pt x="82" y="7"/>
                      <a:pt x="74" y="0"/>
                      <a:pt x="64" y="0"/>
                    </a:cubicBezTo>
                    <a:close/>
                    <a:moveTo>
                      <a:pt x="43" y="128"/>
                    </a:moveTo>
                    <a:cubicBezTo>
                      <a:pt x="41" y="128"/>
                      <a:pt x="41" y="128"/>
                      <a:pt x="41" y="128"/>
                    </a:cubicBezTo>
                    <a:cubicBezTo>
                      <a:pt x="37" y="128"/>
                      <a:pt x="33" y="125"/>
                      <a:pt x="33" y="121"/>
                    </a:cubicBezTo>
                    <a:cubicBezTo>
                      <a:pt x="33" y="116"/>
                      <a:pt x="37" y="113"/>
                      <a:pt x="41" y="113"/>
                    </a:cubicBezTo>
                    <a:cubicBezTo>
                      <a:pt x="43" y="113"/>
                      <a:pt x="43" y="113"/>
                      <a:pt x="43" y="113"/>
                    </a:cubicBezTo>
                    <a:cubicBezTo>
                      <a:pt x="47" y="113"/>
                      <a:pt x="51" y="116"/>
                      <a:pt x="51" y="121"/>
                    </a:cubicBezTo>
                    <a:cubicBezTo>
                      <a:pt x="51" y="125"/>
                      <a:pt x="47" y="128"/>
                      <a:pt x="43" y="128"/>
                    </a:cubicBezTo>
                    <a:close/>
                    <a:moveTo>
                      <a:pt x="64" y="47"/>
                    </a:moveTo>
                    <a:cubicBezTo>
                      <a:pt x="18" y="47"/>
                      <a:pt x="18" y="47"/>
                      <a:pt x="18" y="47"/>
                    </a:cubicBezTo>
                    <a:cubicBezTo>
                      <a:pt x="15" y="47"/>
                      <a:pt x="12" y="44"/>
                      <a:pt x="12" y="41"/>
                    </a:cubicBezTo>
                    <a:cubicBezTo>
                      <a:pt x="12" y="38"/>
                      <a:pt x="15" y="36"/>
                      <a:pt x="18" y="36"/>
                    </a:cubicBezTo>
                    <a:cubicBezTo>
                      <a:pt x="64" y="36"/>
                      <a:pt x="64" y="36"/>
                      <a:pt x="64" y="36"/>
                    </a:cubicBezTo>
                    <a:cubicBezTo>
                      <a:pt x="67" y="36"/>
                      <a:pt x="70" y="38"/>
                      <a:pt x="70" y="41"/>
                    </a:cubicBezTo>
                    <a:cubicBezTo>
                      <a:pt x="70" y="44"/>
                      <a:pt x="67" y="47"/>
                      <a:pt x="64" y="47"/>
                    </a:cubicBezTo>
                    <a:close/>
                    <a:moveTo>
                      <a:pt x="64" y="29"/>
                    </a:moveTo>
                    <a:cubicBezTo>
                      <a:pt x="18" y="29"/>
                      <a:pt x="18" y="29"/>
                      <a:pt x="18" y="29"/>
                    </a:cubicBezTo>
                    <a:cubicBezTo>
                      <a:pt x="15" y="29"/>
                      <a:pt x="12" y="26"/>
                      <a:pt x="12" y="23"/>
                    </a:cubicBezTo>
                    <a:cubicBezTo>
                      <a:pt x="12" y="20"/>
                      <a:pt x="15" y="18"/>
                      <a:pt x="18" y="18"/>
                    </a:cubicBezTo>
                    <a:cubicBezTo>
                      <a:pt x="64" y="18"/>
                      <a:pt x="64" y="18"/>
                      <a:pt x="64" y="18"/>
                    </a:cubicBezTo>
                    <a:cubicBezTo>
                      <a:pt x="67" y="18"/>
                      <a:pt x="70" y="20"/>
                      <a:pt x="70" y="23"/>
                    </a:cubicBezTo>
                    <a:cubicBezTo>
                      <a:pt x="70" y="26"/>
                      <a:pt x="67" y="29"/>
                      <a:pt x="6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
              <p:cNvSpPr>
                <a:spLocks noEditPoints="1"/>
              </p:cNvSpPr>
              <p:nvPr/>
            </p:nvSpPr>
            <p:spPr bwMode="auto">
              <a:xfrm>
                <a:off x="5929313" y="3219451"/>
                <a:ext cx="690563" cy="463550"/>
              </a:xfrm>
              <a:custGeom>
                <a:avLst/>
                <a:gdLst>
                  <a:gd name="T0" fmla="*/ 162 w 184"/>
                  <a:gd name="T1" fmla="*/ 0 h 123"/>
                  <a:gd name="T2" fmla="*/ 21 w 184"/>
                  <a:gd name="T3" fmla="*/ 0 h 123"/>
                  <a:gd name="T4" fmla="*/ 0 w 184"/>
                  <a:gd name="T5" fmla="*/ 22 h 123"/>
                  <a:gd name="T6" fmla="*/ 0 w 184"/>
                  <a:gd name="T7" fmla="*/ 102 h 123"/>
                  <a:gd name="T8" fmla="*/ 21 w 184"/>
                  <a:gd name="T9" fmla="*/ 123 h 123"/>
                  <a:gd name="T10" fmla="*/ 162 w 184"/>
                  <a:gd name="T11" fmla="*/ 123 h 123"/>
                  <a:gd name="T12" fmla="*/ 184 w 184"/>
                  <a:gd name="T13" fmla="*/ 102 h 123"/>
                  <a:gd name="T14" fmla="*/ 184 w 184"/>
                  <a:gd name="T15" fmla="*/ 22 h 123"/>
                  <a:gd name="T16" fmla="*/ 162 w 184"/>
                  <a:gd name="T17" fmla="*/ 0 h 123"/>
                  <a:gd name="T18" fmla="*/ 176 w 184"/>
                  <a:gd name="T19" fmla="*/ 102 h 123"/>
                  <a:gd name="T20" fmla="*/ 162 w 184"/>
                  <a:gd name="T21" fmla="*/ 115 h 123"/>
                  <a:gd name="T22" fmla="*/ 21 w 184"/>
                  <a:gd name="T23" fmla="*/ 115 h 123"/>
                  <a:gd name="T24" fmla="*/ 8 w 184"/>
                  <a:gd name="T25" fmla="*/ 102 h 123"/>
                  <a:gd name="T26" fmla="*/ 8 w 184"/>
                  <a:gd name="T27" fmla="*/ 22 h 123"/>
                  <a:gd name="T28" fmla="*/ 21 w 184"/>
                  <a:gd name="T29" fmla="*/ 9 h 123"/>
                  <a:gd name="T30" fmla="*/ 162 w 184"/>
                  <a:gd name="T31" fmla="*/ 9 h 123"/>
                  <a:gd name="T32" fmla="*/ 176 w 184"/>
                  <a:gd name="T33" fmla="*/ 22 h 123"/>
                  <a:gd name="T34" fmla="*/ 176 w 184"/>
                  <a:gd name="T35" fmla="*/ 10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123">
                    <a:moveTo>
                      <a:pt x="162" y="0"/>
                    </a:moveTo>
                    <a:cubicBezTo>
                      <a:pt x="21" y="0"/>
                      <a:pt x="21" y="0"/>
                      <a:pt x="21" y="0"/>
                    </a:cubicBezTo>
                    <a:cubicBezTo>
                      <a:pt x="9" y="0"/>
                      <a:pt x="0" y="10"/>
                      <a:pt x="0" y="22"/>
                    </a:cubicBezTo>
                    <a:cubicBezTo>
                      <a:pt x="0" y="102"/>
                      <a:pt x="0" y="102"/>
                      <a:pt x="0" y="102"/>
                    </a:cubicBezTo>
                    <a:cubicBezTo>
                      <a:pt x="0" y="114"/>
                      <a:pt x="9" y="123"/>
                      <a:pt x="21" y="123"/>
                    </a:cubicBezTo>
                    <a:cubicBezTo>
                      <a:pt x="162" y="123"/>
                      <a:pt x="162" y="123"/>
                      <a:pt x="162" y="123"/>
                    </a:cubicBezTo>
                    <a:cubicBezTo>
                      <a:pt x="175" y="123"/>
                      <a:pt x="184" y="114"/>
                      <a:pt x="184" y="102"/>
                    </a:cubicBezTo>
                    <a:cubicBezTo>
                      <a:pt x="184" y="22"/>
                      <a:pt x="184" y="22"/>
                      <a:pt x="184" y="22"/>
                    </a:cubicBezTo>
                    <a:cubicBezTo>
                      <a:pt x="184" y="10"/>
                      <a:pt x="175" y="0"/>
                      <a:pt x="162" y="0"/>
                    </a:cubicBezTo>
                    <a:close/>
                    <a:moveTo>
                      <a:pt x="176" y="102"/>
                    </a:moveTo>
                    <a:cubicBezTo>
                      <a:pt x="176" y="109"/>
                      <a:pt x="170" y="115"/>
                      <a:pt x="162" y="115"/>
                    </a:cubicBezTo>
                    <a:cubicBezTo>
                      <a:pt x="21" y="115"/>
                      <a:pt x="21" y="115"/>
                      <a:pt x="21" y="115"/>
                    </a:cubicBezTo>
                    <a:cubicBezTo>
                      <a:pt x="14" y="115"/>
                      <a:pt x="8" y="109"/>
                      <a:pt x="8" y="102"/>
                    </a:cubicBezTo>
                    <a:cubicBezTo>
                      <a:pt x="8" y="22"/>
                      <a:pt x="8" y="22"/>
                      <a:pt x="8" y="22"/>
                    </a:cubicBezTo>
                    <a:cubicBezTo>
                      <a:pt x="8" y="15"/>
                      <a:pt x="14" y="9"/>
                      <a:pt x="21" y="9"/>
                    </a:cubicBezTo>
                    <a:cubicBezTo>
                      <a:pt x="162" y="9"/>
                      <a:pt x="162" y="9"/>
                      <a:pt x="162" y="9"/>
                    </a:cubicBezTo>
                    <a:cubicBezTo>
                      <a:pt x="170" y="9"/>
                      <a:pt x="176" y="15"/>
                      <a:pt x="176" y="22"/>
                    </a:cubicBezTo>
                    <a:lnTo>
                      <a:pt x="17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
              <p:cNvSpPr>
                <a:spLocks/>
              </p:cNvSpPr>
              <p:nvPr/>
            </p:nvSpPr>
            <p:spPr bwMode="auto">
              <a:xfrm>
                <a:off x="6207125" y="3708401"/>
                <a:ext cx="123825" cy="87313"/>
              </a:xfrm>
              <a:custGeom>
                <a:avLst/>
                <a:gdLst>
                  <a:gd name="T0" fmla="*/ 33 w 33"/>
                  <a:gd name="T1" fmla="*/ 12 h 23"/>
                  <a:gd name="T2" fmla="*/ 21 w 33"/>
                  <a:gd name="T3" fmla="*/ 23 h 23"/>
                  <a:gd name="T4" fmla="*/ 12 w 33"/>
                  <a:gd name="T5" fmla="*/ 23 h 23"/>
                  <a:gd name="T6" fmla="*/ 0 w 33"/>
                  <a:gd name="T7" fmla="*/ 12 h 23"/>
                  <a:gd name="T8" fmla="*/ 0 w 33"/>
                  <a:gd name="T9" fmla="*/ 12 h 23"/>
                  <a:gd name="T10" fmla="*/ 12 w 33"/>
                  <a:gd name="T11" fmla="*/ 0 h 23"/>
                  <a:gd name="T12" fmla="*/ 21 w 33"/>
                  <a:gd name="T13" fmla="*/ 0 h 23"/>
                  <a:gd name="T14" fmla="*/ 33 w 33"/>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3">
                    <a:moveTo>
                      <a:pt x="33" y="12"/>
                    </a:moveTo>
                    <a:cubicBezTo>
                      <a:pt x="33" y="18"/>
                      <a:pt x="27" y="23"/>
                      <a:pt x="21" y="23"/>
                    </a:cubicBezTo>
                    <a:cubicBezTo>
                      <a:pt x="12" y="23"/>
                      <a:pt x="12" y="23"/>
                      <a:pt x="12" y="23"/>
                    </a:cubicBezTo>
                    <a:cubicBezTo>
                      <a:pt x="5" y="23"/>
                      <a:pt x="0" y="18"/>
                      <a:pt x="0" y="12"/>
                    </a:cubicBezTo>
                    <a:cubicBezTo>
                      <a:pt x="0" y="12"/>
                      <a:pt x="0" y="12"/>
                      <a:pt x="0" y="12"/>
                    </a:cubicBezTo>
                    <a:cubicBezTo>
                      <a:pt x="0" y="6"/>
                      <a:pt x="5" y="0"/>
                      <a:pt x="12" y="0"/>
                    </a:cubicBezTo>
                    <a:cubicBezTo>
                      <a:pt x="21" y="0"/>
                      <a:pt x="21" y="0"/>
                      <a:pt x="21" y="0"/>
                    </a:cubicBezTo>
                    <a:cubicBezTo>
                      <a:pt x="27" y="0"/>
                      <a:pt x="33" y="6"/>
                      <a:pt x="3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9915320" y="3987534"/>
              <a:ext cx="390526" cy="391328"/>
              <a:chOff x="-1355725" y="3125788"/>
              <a:chExt cx="773113" cy="774700"/>
            </a:xfrm>
            <a:solidFill>
              <a:srgbClr val="C00000"/>
            </a:solidFill>
          </p:grpSpPr>
          <p:sp>
            <p:nvSpPr>
              <p:cNvPr id="57" name="Freeform 15"/>
              <p:cNvSpPr>
                <a:spLocks noEditPoints="1"/>
              </p:cNvSpPr>
              <p:nvPr/>
            </p:nvSpPr>
            <p:spPr bwMode="auto">
              <a:xfrm>
                <a:off x="-1066800" y="3235326"/>
                <a:ext cx="165100" cy="552450"/>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6"/>
              <p:cNvSpPr>
                <a:spLocks noEditPoints="1"/>
              </p:cNvSpPr>
              <p:nvPr/>
            </p:nvSpPr>
            <p:spPr bwMode="auto">
              <a:xfrm>
                <a:off x="-1355725" y="3125788"/>
                <a:ext cx="773113" cy="774700"/>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7"/>
              <p:cNvSpPr>
                <a:spLocks noChangeArrowheads="1"/>
              </p:cNvSpPr>
              <p:nvPr/>
            </p:nvSpPr>
            <p:spPr bwMode="auto">
              <a:xfrm>
                <a:off x="-973138" y="3505201"/>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9915320" y="3121698"/>
              <a:ext cx="407432" cy="269253"/>
              <a:chOff x="5726113" y="1431926"/>
              <a:chExt cx="819150" cy="541338"/>
            </a:xfrm>
            <a:solidFill>
              <a:srgbClr val="C00000"/>
            </a:solidFill>
          </p:grpSpPr>
          <p:sp>
            <p:nvSpPr>
              <p:cNvPr id="61" name="Freeform 18"/>
              <p:cNvSpPr>
                <a:spLocks noEditPoints="1"/>
              </p:cNvSpPr>
              <p:nvPr/>
            </p:nvSpPr>
            <p:spPr bwMode="auto">
              <a:xfrm>
                <a:off x="5726113" y="1431926"/>
                <a:ext cx="819150" cy="541338"/>
              </a:xfrm>
              <a:custGeom>
                <a:avLst/>
                <a:gdLst>
                  <a:gd name="T0" fmla="*/ 13 w 218"/>
                  <a:gd name="T1" fmla="*/ 144 h 144"/>
                  <a:gd name="T2" fmla="*/ 0 w 218"/>
                  <a:gd name="T3" fmla="*/ 131 h 144"/>
                  <a:gd name="T4" fmla="*/ 0 w 218"/>
                  <a:gd name="T5" fmla="*/ 131 h 144"/>
                  <a:gd name="T6" fmla="*/ 0 w 218"/>
                  <a:gd name="T7" fmla="*/ 13 h 144"/>
                  <a:gd name="T8" fmla="*/ 13 w 218"/>
                  <a:gd name="T9" fmla="*/ 0 h 144"/>
                  <a:gd name="T10" fmla="*/ 13 w 218"/>
                  <a:gd name="T11" fmla="*/ 0 h 144"/>
                  <a:gd name="T12" fmla="*/ 205 w 218"/>
                  <a:gd name="T13" fmla="*/ 0 h 144"/>
                  <a:gd name="T14" fmla="*/ 218 w 218"/>
                  <a:gd name="T15" fmla="*/ 13 h 144"/>
                  <a:gd name="T16" fmla="*/ 218 w 218"/>
                  <a:gd name="T17" fmla="*/ 13 h 144"/>
                  <a:gd name="T18" fmla="*/ 218 w 218"/>
                  <a:gd name="T19" fmla="*/ 131 h 144"/>
                  <a:gd name="T20" fmla="*/ 205 w 218"/>
                  <a:gd name="T21" fmla="*/ 144 h 144"/>
                  <a:gd name="T22" fmla="*/ 205 w 218"/>
                  <a:gd name="T23" fmla="*/ 144 h 144"/>
                  <a:gd name="T24" fmla="*/ 13 w 218"/>
                  <a:gd name="T25" fmla="*/ 144 h 144"/>
                  <a:gd name="T26" fmla="*/ 12 w 218"/>
                  <a:gd name="T27" fmla="*/ 13 h 144"/>
                  <a:gd name="T28" fmla="*/ 12 w 218"/>
                  <a:gd name="T29" fmla="*/ 131 h 144"/>
                  <a:gd name="T30" fmla="*/ 13 w 218"/>
                  <a:gd name="T31" fmla="*/ 132 h 144"/>
                  <a:gd name="T32" fmla="*/ 13 w 218"/>
                  <a:gd name="T33" fmla="*/ 132 h 144"/>
                  <a:gd name="T34" fmla="*/ 205 w 218"/>
                  <a:gd name="T35" fmla="*/ 132 h 144"/>
                  <a:gd name="T36" fmla="*/ 207 w 218"/>
                  <a:gd name="T37" fmla="*/ 131 h 144"/>
                  <a:gd name="T38" fmla="*/ 207 w 218"/>
                  <a:gd name="T39" fmla="*/ 131 h 144"/>
                  <a:gd name="T40" fmla="*/ 207 w 218"/>
                  <a:gd name="T41" fmla="*/ 13 h 144"/>
                  <a:gd name="T42" fmla="*/ 205 w 218"/>
                  <a:gd name="T43" fmla="*/ 12 h 144"/>
                  <a:gd name="T44" fmla="*/ 205 w 218"/>
                  <a:gd name="T45" fmla="*/ 12 h 144"/>
                  <a:gd name="T46" fmla="*/ 13 w 218"/>
                  <a:gd name="T47" fmla="*/ 12 h 144"/>
                  <a:gd name="T48" fmla="*/ 12 w 218"/>
                  <a:gd name="T49" fmla="*/ 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8" h="144">
                    <a:moveTo>
                      <a:pt x="13" y="144"/>
                    </a:moveTo>
                    <a:cubicBezTo>
                      <a:pt x="6" y="144"/>
                      <a:pt x="0" y="138"/>
                      <a:pt x="0" y="131"/>
                    </a:cubicBezTo>
                    <a:cubicBezTo>
                      <a:pt x="0" y="131"/>
                      <a:pt x="0" y="131"/>
                      <a:pt x="0" y="131"/>
                    </a:cubicBezTo>
                    <a:cubicBezTo>
                      <a:pt x="0" y="13"/>
                      <a:pt x="0" y="13"/>
                      <a:pt x="0" y="13"/>
                    </a:cubicBezTo>
                    <a:cubicBezTo>
                      <a:pt x="0" y="6"/>
                      <a:pt x="6" y="0"/>
                      <a:pt x="13" y="0"/>
                    </a:cubicBezTo>
                    <a:cubicBezTo>
                      <a:pt x="13" y="0"/>
                      <a:pt x="13" y="0"/>
                      <a:pt x="13" y="0"/>
                    </a:cubicBezTo>
                    <a:cubicBezTo>
                      <a:pt x="205" y="0"/>
                      <a:pt x="205" y="0"/>
                      <a:pt x="205" y="0"/>
                    </a:cubicBezTo>
                    <a:cubicBezTo>
                      <a:pt x="212" y="0"/>
                      <a:pt x="218" y="6"/>
                      <a:pt x="218" y="13"/>
                    </a:cubicBezTo>
                    <a:cubicBezTo>
                      <a:pt x="218" y="13"/>
                      <a:pt x="218" y="13"/>
                      <a:pt x="218" y="13"/>
                    </a:cubicBezTo>
                    <a:cubicBezTo>
                      <a:pt x="218" y="131"/>
                      <a:pt x="218" y="131"/>
                      <a:pt x="218" y="131"/>
                    </a:cubicBezTo>
                    <a:cubicBezTo>
                      <a:pt x="218" y="138"/>
                      <a:pt x="212" y="144"/>
                      <a:pt x="205" y="144"/>
                    </a:cubicBezTo>
                    <a:cubicBezTo>
                      <a:pt x="205" y="144"/>
                      <a:pt x="205" y="144"/>
                      <a:pt x="205" y="144"/>
                    </a:cubicBezTo>
                    <a:cubicBezTo>
                      <a:pt x="13" y="144"/>
                      <a:pt x="13" y="144"/>
                      <a:pt x="13" y="144"/>
                    </a:cubicBezTo>
                    <a:close/>
                    <a:moveTo>
                      <a:pt x="12" y="13"/>
                    </a:moveTo>
                    <a:cubicBezTo>
                      <a:pt x="12" y="131"/>
                      <a:pt x="12" y="131"/>
                      <a:pt x="12" y="131"/>
                    </a:cubicBezTo>
                    <a:cubicBezTo>
                      <a:pt x="12" y="132"/>
                      <a:pt x="12" y="132"/>
                      <a:pt x="13" y="132"/>
                    </a:cubicBezTo>
                    <a:cubicBezTo>
                      <a:pt x="13" y="132"/>
                      <a:pt x="13" y="132"/>
                      <a:pt x="13" y="132"/>
                    </a:cubicBezTo>
                    <a:cubicBezTo>
                      <a:pt x="205" y="132"/>
                      <a:pt x="205" y="132"/>
                      <a:pt x="205" y="132"/>
                    </a:cubicBezTo>
                    <a:cubicBezTo>
                      <a:pt x="206" y="132"/>
                      <a:pt x="207" y="132"/>
                      <a:pt x="207" y="131"/>
                    </a:cubicBezTo>
                    <a:cubicBezTo>
                      <a:pt x="207" y="131"/>
                      <a:pt x="207" y="131"/>
                      <a:pt x="207" y="131"/>
                    </a:cubicBezTo>
                    <a:cubicBezTo>
                      <a:pt x="207" y="13"/>
                      <a:pt x="207" y="13"/>
                      <a:pt x="207" y="13"/>
                    </a:cubicBezTo>
                    <a:cubicBezTo>
                      <a:pt x="207" y="12"/>
                      <a:pt x="206" y="12"/>
                      <a:pt x="205" y="12"/>
                    </a:cubicBezTo>
                    <a:cubicBezTo>
                      <a:pt x="205" y="12"/>
                      <a:pt x="205" y="12"/>
                      <a:pt x="205" y="12"/>
                    </a:cubicBezTo>
                    <a:cubicBezTo>
                      <a:pt x="13" y="12"/>
                      <a:pt x="13" y="12"/>
                      <a:pt x="13" y="12"/>
                    </a:cubicBezTo>
                    <a:cubicBezTo>
                      <a:pt x="12" y="12"/>
                      <a:pt x="12" y="12"/>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9"/>
              <p:cNvSpPr>
                <a:spLocks noEditPoints="1"/>
              </p:cNvSpPr>
              <p:nvPr/>
            </p:nvSpPr>
            <p:spPr bwMode="auto">
              <a:xfrm>
                <a:off x="5729288" y="1435101"/>
                <a:ext cx="815975" cy="327025"/>
              </a:xfrm>
              <a:custGeom>
                <a:avLst/>
                <a:gdLst>
                  <a:gd name="T0" fmla="*/ 111 w 217"/>
                  <a:gd name="T1" fmla="*/ 87 h 87"/>
                  <a:gd name="T2" fmla="*/ 105 w 217"/>
                  <a:gd name="T3" fmla="*/ 86 h 87"/>
                  <a:gd name="T4" fmla="*/ 105 w 217"/>
                  <a:gd name="T5" fmla="*/ 86 h 87"/>
                  <a:gd name="T6" fmla="*/ 103 w 217"/>
                  <a:gd name="T7" fmla="*/ 85 h 87"/>
                  <a:gd name="T8" fmla="*/ 103 w 217"/>
                  <a:gd name="T9" fmla="*/ 85 h 87"/>
                  <a:gd name="T10" fmla="*/ 101 w 217"/>
                  <a:gd name="T11" fmla="*/ 84 h 87"/>
                  <a:gd name="T12" fmla="*/ 101 w 217"/>
                  <a:gd name="T13" fmla="*/ 84 h 87"/>
                  <a:gd name="T14" fmla="*/ 97 w 217"/>
                  <a:gd name="T15" fmla="*/ 82 h 87"/>
                  <a:gd name="T16" fmla="*/ 97 w 217"/>
                  <a:gd name="T17" fmla="*/ 82 h 87"/>
                  <a:gd name="T18" fmla="*/ 85 w 217"/>
                  <a:gd name="T19" fmla="*/ 74 h 87"/>
                  <a:gd name="T20" fmla="*/ 85 w 217"/>
                  <a:gd name="T21" fmla="*/ 74 h 87"/>
                  <a:gd name="T22" fmla="*/ 51 w 217"/>
                  <a:gd name="T23" fmla="*/ 51 h 87"/>
                  <a:gd name="T24" fmla="*/ 51 w 217"/>
                  <a:gd name="T25" fmla="*/ 51 h 87"/>
                  <a:gd name="T26" fmla="*/ 2 w 217"/>
                  <a:gd name="T27" fmla="*/ 17 h 87"/>
                  <a:gd name="T28" fmla="*/ 2 w 217"/>
                  <a:gd name="T29" fmla="*/ 17 h 87"/>
                  <a:gd name="T30" fmla="*/ 0 w 217"/>
                  <a:gd name="T31" fmla="*/ 15 h 87"/>
                  <a:gd name="T32" fmla="*/ 0 w 217"/>
                  <a:gd name="T33" fmla="*/ 12 h 87"/>
                  <a:gd name="T34" fmla="*/ 12 w 217"/>
                  <a:gd name="T35" fmla="*/ 0 h 87"/>
                  <a:gd name="T36" fmla="*/ 12 w 217"/>
                  <a:gd name="T37" fmla="*/ 0 h 87"/>
                  <a:gd name="T38" fmla="*/ 204 w 217"/>
                  <a:gd name="T39" fmla="*/ 0 h 87"/>
                  <a:gd name="T40" fmla="*/ 217 w 217"/>
                  <a:gd name="T41" fmla="*/ 12 h 87"/>
                  <a:gd name="T42" fmla="*/ 217 w 217"/>
                  <a:gd name="T43" fmla="*/ 12 h 87"/>
                  <a:gd name="T44" fmla="*/ 217 w 217"/>
                  <a:gd name="T45" fmla="*/ 15 h 87"/>
                  <a:gd name="T46" fmla="*/ 214 w 217"/>
                  <a:gd name="T47" fmla="*/ 17 h 87"/>
                  <a:gd name="T48" fmla="*/ 133 w 217"/>
                  <a:gd name="T49" fmla="*/ 77 h 87"/>
                  <a:gd name="T50" fmla="*/ 133 w 217"/>
                  <a:gd name="T51" fmla="*/ 77 h 87"/>
                  <a:gd name="T52" fmla="*/ 126 w 217"/>
                  <a:gd name="T53" fmla="*/ 81 h 87"/>
                  <a:gd name="T54" fmla="*/ 126 w 217"/>
                  <a:gd name="T55" fmla="*/ 81 h 87"/>
                  <a:gd name="T56" fmla="*/ 118 w 217"/>
                  <a:gd name="T57" fmla="*/ 85 h 87"/>
                  <a:gd name="T58" fmla="*/ 118 w 217"/>
                  <a:gd name="T59" fmla="*/ 85 h 87"/>
                  <a:gd name="T60" fmla="*/ 111 w 217"/>
                  <a:gd name="T61" fmla="*/ 87 h 87"/>
                  <a:gd name="T62" fmla="*/ 111 w 217"/>
                  <a:gd name="T63" fmla="*/ 87 h 87"/>
                  <a:gd name="T64" fmla="*/ 111 w 217"/>
                  <a:gd name="T65" fmla="*/ 87 h 87"/>
                  <a:gd name="T66" fmla="*/ 111 w 217"/>
                  <a:gd name="T67" fmla="*/ 75 h 87"/>
                  <a:gd name="T68" fmla="*/ 115 w 217"/>
                  <a:gd name="T69" fmla="*/ 75 h 87"/>
                  <a:gd name="T70" fmla="*/ 115 w 217"/>
                  <a:gd name="T71" fmla="*/ 75 h 87"/>
                  <a:gd name="T72" fmla="*/ 120 w 217"/>
                  <a:gd name="T73" fmla="*/ 72 h 87"/>
                  <a:gd name="T74" fmla="*/ 120 w 217"/>
                  <a:gd name="T75" fmla="*/ 72 h 87"/>
                  <a:gd name="T76" fmla="*/ 131 w 217"/>
                  <a:gd name="T77" fmla="*/ 64 h 87"/>
                  <a:gd name="T78" fmla="*/ 131 w 217"/>
                  <a:gd name="T79" fmla="*/ 64 h 87"/>
                  <a:gd name="T80" fmla="*/ 151 w 217"/>
                  <a:gd name="T81" fmla="*/ 49 h 87"/>
                  <a:gd name="T82" fmla="*/ 151 w 217"/>
                  <a:gd name="T83" fmla="*/ 49 h 87"/>
                  <a:gd name="T84" fmla="*/ 195 w 217"/>
                  <a:gd name="T85" fmla="*/ 17 h 87"/>
                  <a:gd name="T86" fmla="*/ 195 w 217"/>
                  <a:gd name="T87" fmla="*/ 17 h 87"/>
                  <a:gd name="T88" fmla="*/ 203 w 217"/>
                  <a:gd name="T89" fmla="*/ 11 h 87"/>
                  <a:gd name="T90" fmla="*/ 203 w 217"/>
                  <a:gd name="T91" fmla="*/ 11 h 87"/>
                  <a:gd name="T92" fmla="*/ 13 w 217"/>
                  <a:gd name="T93" fmla="*/ 11 h 87"/>
                  <a:gd name="T94" fmla="*/ 16 w 217"/>
                  <a:gd name="T95" fmla="*/ 13 h 87"/>
                  <a:gd name="T96" fmla="*/ 16 w 217"/>
                  <a:gd name="T97" fmla="*/ 13 h 87"/>
                  <a:gd name="T98" fmla="*/ 35 w 217"/>
                  <a:gd name="T99" fmla="*/ 26 h 87"/>
                  <a:gd name="T100" fmla="*/ 35 w 217"/>
                  <a:gd name="T101" fmla="*/ 26 h 87"/>
                  <a:gd name="T102" fmla="*/ 84 w 217"/>
                  <a:gd name="T103" fmla="*/ 59 h 87"/>
                  <a:gd name="T104" fmla="*/ 84 w 217"/>
                  <a:gd name="T105" fmla="*/ 59 h 87"/>
                  <a:gd name="T106" fmla="*/ 106 w 217"/>
                  <a:gd name="T107" fmla="*/ 74 h 87"/>
                  <a:gd name="T108" fmla="*/ 106 w 217"/>
                  <a:gd name="T109" fmla="*/ 74 h 87"/>
                  <a:gd name="T110" fmla="*/ 107 w 217"/>
                  <a:gd name="T111" fmla="*/ 75 h 87"/>
                  <a:gd name="T112" fmla="*/ 107 w 217"/>
                  <a:gd name="T113" fmla="*/ 75 h 87"/>
                  <a:gd name="T114" fmla="*/ 111 w 217"/>
                  <a:gd name="T115"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87">
                    <a:moveTo>
                      <a:pt x="111" y="87"/>
                    </a:moveTo>
                    <a:cubicBezTo>
                      <a:pt x="109" y="87"/>
                      <a:pt x="106" y="86"/>
                      <a:pt x="105" y="86"/>
                    </a:cubicBezTo>
                    <a:cubicBezTo>
                      <a:pt x="105" y="86"/>
                      <a:pt x="105" y="86"/>
                      <a:pt x="105" y="86"/>
                    </a:cubicBezTo>
                    <a:cubicBezTo>
                      <a:pt x="103" y="85"/>
                      <a:pt x="103" y="85"/>
                      <a:pt x="103" y="85"/>
                    </a:cubicBezTo>
                    <a:cubicBezTo>
                      <a:pt x="103" y="85"/>
                      <a:pt x="103" y="85"/>
                      <a:pt x="103" y="85"/>
                    </a:cubicBezTo>
                    <a:cubicBezTo>
                      <a:pt x="102" y="85"/>
                      <a:pt x="102" y="85"/>
                      <a:pt x="101" y="84"/>
                    </a:cubicBezTo>
                    <a:cubicBezTo>
                      <a:pt x="101" y="84"/>
                      <a:pt x="101" y="84"/>
                      <a:pt x="101" y="84"/>
                    </a:cubicBezTo>
                    <a:cubicBezTo>
                      <a:pt x="100" y="84"/>
                      <a:pt x="99" y="83"/>
                      <a:pt x="97" y="82"/>
                    </a:cubicBezTo>
                    <a:cubicBezTo>
                      <a:pt x="97" y="82"/>
                      <a:pt x="97" y="82"/>
                      <a:pt x="97" y="82"/>
                    </a:cubicBezTo>
                    <a:cubicBezTo>
                      <a:pt x="94" y="80"/>
                      <a:pt x="90" y="77"/>
                      <a:pt x="85" y="74"/>
                    </a:cubicBezTo>
                    <a:cubicBezTo>
                      <a:pt x="85" y="74"/>
                      <a:pt x="85" y="74"/>
                      <a:pt x="85" y="74"/>
                    </a:cubicBezTo>
                    <a:cubicBezTo>
                      <a:pt x="75" y="67"/>
                      <a:pt x="63" y="59"/>
                      <a:pt x="51" y="51"/>
                    </a:cubicBezTo>
                    <a:cubicBezTo>
                      <a:pt x="51" y="51"/>
                      <a:pt x="51" y="51"/>
                      <a:pt x="51" y="51"/>
                    </a:cubicBezTo>
                    <a:cubicBezTo>
                      <a:pt x="26" y="34"/>
                      <a:pt x="2" y="17"/>
                      <a:pt x="2" y="17"/>
                    </a:cubicBezTo>
                    <a:cubicBezTo>
                      <a:pt x="2" y="17"/>
                      <a:pt x="2" y="17"/>
                      <a:pt x="2" y="17"/>
                    </a:cubicBezTo>
                    <a:cubicBezTo>
                      <a:pt x="0" y="15"/>
                      <a:pt x="0" y="15"/>
                      <a:pt x="0" y="15"/>
                    </a:cubicBezTo>
                    <a:cubicBezTo>
                      <a:pt x="0" y="12"/>
                      <a:pt x="0" y="12"/>
                      <a:pt x="0" y="12"/>
                    </a:cubicBezTo>
                    <a:cubicBezTo>
                      <a:pt x="0" y="5"/>
                      <a:pt x="5" y="0"/>
                      <a:pt x="12" y="0"/>
                    </a:cubicBezTo>
                    <a:cubicBezTo>
                      <a:pt x="12" y="0"/>
                      <a:pt x="12" y="0"/>
                      <a:pt x="12" y="0"/>
                    </a:cubicBezTo>
                    <a:cubicBezTo>
                      <a:pt x="204" y="0"/>
                      <a:pt x="204" y="0"/>
                      <a:pt x="204" y="0"/>
                    </a:cubicBezTo>
                    <a:cubicBezTo>
                      <a:pt x="211" y="0"/>
                      <a:pt x="217" y="5"/>
                      <a:pt x="217" y="12"/>
                    </a:cubicBezTo>
                    <a:cubicBezTo>
                      <a:pt x="217" y="12"/>
                      <a:pt x="217" y="12"/>
                      <a:pt x="217" y="12"/>
                    </a:cubicBezTo>
                    <a:cubicBezTo>
                      <a:pt x="217" y="15"/>
                      <a:pt x="217" y="15"/>
                      <a:pt x="217" y="15"/>
                    </a:cubicBezTo>
                    <a:cubicBezTo>
                      <a:pt x="214" y="17"/>
                      <a:pt x="214" y="17"/>
                      <a:pt x="214" y="17"/>
                    </a:cubicBezTo>
                    <a:cubicBezTo>
                      <a:pt x="214" y="17"/>
                      <a:pt x="153" y="62"/>
                      <a:pt x="133" y="77"/>
                    </a:cubicBezTo>
                    <a:cubicBezTo>
                      <a:pt x="133" y="77"/>
                      <a:pt x="133" y="77"/>
                      <a:pt x="133" y="77"/>
                    </a:cubicBezTo>
                    <a:cubicBezTo>
                      <a:pt x="130" y="79"/>
                      <a:pt x="127" y="80"/>
                      <a:pt x="126" y="81"/>
                    </a:cubicBezTo>
                    <a:cubicBezTo>
                      <a:pt x="126" y="81"/>
                      <a:pt x="126" y="81"/>
                      <a:pt x="126" y="81"/>
                    </a:cubicBezTo>
                    <a:cubicBezTo>
                      <a:pt x="123" y="83"/>
                      <a:pt x="121" y="85"/>
                      <a:pt x="118" y="85"/>
                    </a:cubicBezTo>
                    <a:cubicBezTo>
                      <a:pt x="118" y="85"/>
                      <a:pt x="118" y="85"/>
                      <a:pt x="118" y="85"/>
                    </a:cubicBezTo>
                    <a:cubicBezTo>
                      <a:pt x="116" y="86"/>
                      <a:pt x="113" y="87"/>
                      <a:pt x="111" y="87"/>
                    </a:cubicBezTo>
                    <a:cubicBezTo>
                      <a:pt x="111" y="87"/>
                      <a:pt x="111" y="87"/>
                      <a:pt x="111" y="87"/>
                    </a:cubicBezTo>
                    <a:cubicBezTo>
                      <a:pt x="111" y="87"/>
                      <a:pt x="111" y="87"/>
                      <a:pt x="111" y="87"/>
                    </a:cubicBezTo>
                    <a:close/>
                    <a:moveTo>
                      <a:pt x="111" y="75"/>
                    </a:moveTo>
                    <a:cubicBezTo>
                      <a:pt x="112" y="75"/>
                      <a:pt x="113" y="75"/>
                      <a:pt x="115" y="75"/>
                    </a:cubicBezTo>
                    <a:cubicBezTo>
                      <a:pt x="115" y="75"/>
                      <a:pt x="115" y="75"/>
                      <a:pt x="115" y="75"/>
                    </a:cubicBezTo>
                    <a:cubicBezTo>
                      <a:pt x="116" y="74"/>
                      <a:pt x="118" y="73"/>
                      <a:pt x="120" y="72"/>
                    </a:cubicBezTo>
                    <a:cubicBezTo>
                      <a:pt x="120" y="72"/>
                      <a:pt x="120" y="72"/>
                      <a:pt x="120" y="72"/>
                    </a:cubicBezTo>
                    <a:cubicBezTo>
                      <a:pt x="121" y="71"/>
                      <a:pt x="125" y="68"/>
                      <a:pt x="131" y="64"/>
                    </a:cubicBezTo>
                    <a:cubicBezTo>
                      <a:pt x="131" y="64"/>
                      <a:pt x="131" y="64"/>
                      <a:pt x="131" y="64"/>
                    </a:cubicBezTo>
                    <a:cubicBezTo>
                      <a:pt x="137" y="60"/>
                      <a:pt x="144" y="55"/>
                      <a:pt x="151" y="49"/>
                    </a:cubicBezTo>
                    <a:cubicBezTo>
                      <a:pt x="151" y="49"/>
                      <a:pt x="151" y="49"/>
                      <a:pt x="151" y="49"/>
                    </a:cubicBezTo>
                    <a:cubicBezTo>
                      <a:pt x="166" y="38"/>
                      <a:pt x="184" y="25"/>
                      <a:pt x="195" y="17"/>
                    </a:cubicBezTo>
                    <a:cubicBezTo>
                      <a:pt x="195" y="17"/>
                      <a:pt x="195" y="17"/>
                      <a:pt x="195" y="17"/>
                    </a:cubicBezTo>
                    <a:cubicBezTo>
                      <a:pt x="198" y="15"/>
                      <a:pt x="201" y="12"/>
                      <a:pt x="203" y="11"/>
                    </a:cubicBezTo>
                    <a:cubicBezTo>
                      <a:pt x="203" y="11"/>
                      <a:pt x="203" y="11"/>
                      <a:pt x="203" y="11"/>
                    </a:cubicBezTo>
                    <a:cubicBezTo>
                      <a:pt x="13" y="11"/>
                      <a:pt x="13" y="11"/>
                      <a:pt x="13" y="11"/>
                    </a:cubicBezTo>
                    <a:cubicBezTo>
                      <a:pt x="14" y="12"/>
                      <a:pt x="15" y="12"/>
                      <a:pt x="16" y="13"/>
                    </a:cubicBezTo>
                    <a:cubicBezTo>
                      <a:pt x="16" y="13"/>
                      <a:pt x="16" y="13"/>
                      <a:pt x="16" y="13"/>
                    </a:cubicBezTo>
                    <a:cubicBezTo>
                      <a:pt x="21" y="16"/>
                      <a:pt x="27" y="21"/>
                      <a:pt x="35" y="26"/>
                    </a:cubicBezTo>
                    <a:cubicBezTo>
                      <a:pt x="35" y="26"/>
                      <a:pt x="35" y="26"/>
                      <a:pt x="35" y="26"/>
                    </a:cubicBezTo>
                    <a:cubicBezTo>
                      <a:pt x="50" y="36"/>
                      <a:pt x="69" y="49"/>
                      <a:pt x="84" y="59"/>
                    </a:cubicBezTo>
                    <a:cubicBezTo>
                      <a:pt x="84" y="59"/>
                      <a:pt x="84" y="59"/>
                      <a:pt x="84" y="59"/>
                    </a:cubicBezTo>
                    <a:cubicBezTo>
                      <a:pt x="93" y="66"/>
                      <a:pt x="102" y="71"/>
                      <a:pt x="106" y="74"/>
                    </a:cubicBezTo>
                    <a:cubicBezTo>
                      <a:pt x="106" y="74"/>
                      <a:pt x="106" y="74"/>
                      <a:pt x="106" y="74"/>
                    </a:cubicBezTo>
                    <a:cubicBezTo>
                      <a:pt x="106" y="74"/>
                      <a:pt x="107" y="75"/>
                      <a:pt x="107" y="75"/>
                    </a:cubicBezTo>
                    <a:cubicBezTo>
                      <a:pt x="107" y="75"/>
                      <a:pt x="107" y="75"/>
                      <a:pt x="107" y="75"/>
                    </a:cubicBezTo>
                    <a:cubicBezTo>
                      <a:pt x="109" y="75"/>
                      <a:pt x="110" y="75"/>
                      <a:pt x="11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文本框 64"/>
            <p:cNvSpPr txBox="1"/>
            <p:nvPr/>
          </p:nvSpPr>
          <p:spPr>
            <a:xfrm>
              <a:off x="9431293" y="1599024"/>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35%</a:t>
              </a:r>
              <a:endParaRPr lang="zh-CN" altLang="en-US" sz="3200" b="1" dirty="0">
                <a:latin typeface="微软雅黑" panose="020B0503020204020204" pitchFamily="34" charset="-122"/>
                <a:ea typeface="微软雅黑" panose="020B0503020204020204" pitchFamily="34" charset="-122"/>
              </a:endParaRPr>
            </a:p>
          </p:txBody>
        </p:sp>
        <p:sp>
          <p:nvSpPr>
            <p:cNvPr id="66" name="文本框 65"/>
            <p:cNvSpPr txBox="1"/>
            <p:nvPr/>
          </p:nvSpPr>
          <p:spPr>
            <a:xfrm>
              <a:off x="9433016" y="212488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营销成本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9" name="文本框 68"/>
            <p:cNvSpPr txBox="1"/>
            <p:nvPr/>
          </p:nvSpPr>
          <p:spPr>
            <a:xfrm>
              <a:off x="6128803"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70" name="文本框 69"/>
            <p:cNvSpPr txBox="1"/>
            <p:nvPr/>
          </p:nvSpPr>
          <p:spPr>
            <a:xfrm>
              <a:off x="6101603" y="5145771"/>
              <a:ext cx="20063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人员</a:t>
              </a: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1" name="文本框 70"/>
            <p:cNvSpPr txBox="1"/>
            <p:nvPr/>
          </p:nvSpPr>
          <p:spPr>
            <a:xfrm>
              <a:off x="9460216"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15%</a:t>
              </a:r>
              <a:endParaRPr lang="zh-CN" altLang="en-US" sz="3200" b="1" dirty="0">
                <a:latin typeface="微软雅黑" panose="020B0503020204020204" pitchFamily="34" charset="-122"/>
                <a:ea typeface="微软雅黑" panose="020B0503020204020204" pitchFamily="34" charset="-122"/>
              </a:endParaRPr>
            </a:p>
          </p:txBody>
        </p:sp>
        <p:sp>
          <p:nvSpPr>
            <p:cNvPr id="72" name="文本框 71"/>
            <p:cNvSpPr txBox="1"/>
            <p:nvPr/>
          </p:nvSpPr>
          <p:spPr>
            <a:xfrm>
              <a:off x="9433016" y="514577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其它成本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64" name="组合 63"/>
          <p:cNvGrpSpPr/>
          <p:nvPr/>
        </p:nvGrpSpPr>
        <p:grpSpPr>
          <a:xfrm>
            <a:off x="7381970" y="2821262"/>
            <a:ext cx="1962750" cy="1962750"/>
            <a:chOff x="7331495" y="2797249"/>
            <a:chExt cx="1962750" cy="1962750"/>
          </a:xfrm>
        </p:grpSpPr>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1495" y="2797249"/>
              <a:ext cx="1962750" cy="1962750"/>
            </a:xfrm>
            <a:prstGeom prst="rect">
              <a:avLst/>
            </a:prstGeom>
            <a:effectLst>
              <a:outerShdw blurRad="254000" dist="25400" dir="2700000" sx="102000" sy="102000" algn="tl" rotWithShape="0">
                <a:prstClr val="black">
                  <a:alpha val="28000"/>
                </a:prstClr>
              </a:outerShdw>
            </a:effectLst>
          </p:spPr>
        </p:pic>
        <p:sp>
          <p:nvSpPr>
            <p:cNvPr id="63" name="TextBox 4"/>
            <p:cNvSpPr txBox="1"/>
            <p:nvPr/>
          </p:nvSpPr>
          <p:spPr>
            <a:xfrm>
              <a:off x="7827569" y="3266298"/>
              <a:ext cx="902811" cy="954107"/>
            </a:xfrm>
            <a:prstGeom prst="rect">
              <a:avLst/>
            </a:prstGeom>
            <a:noFill/>
          </p:spPr>
          <p:txBody>
            <a:bodyPr wrap="none" rtlCol="0">
              <a:spAutoFit/>
            </a:bodyPr>
            <a:lstStyle/>
            <a:p>
              <a:pPr algn="ctr"/>
              <a:r>
                <a:rPr lang="zh-CN" altLang="en-US" sz="2800" b="1" dirty="0" smtClean="0">
                  <a:solidFill>
                    <a:schemeClr val="tx1">
                      <a:lumMod val="95000"/>
                      <a:lumOff val="5000"/>
                    </a:schemeClr>
                  </a:solidFill>
                  <a:latin typeface="微软雅黑" pitchFamily="34" charset="-122"/>
                  <a:ea typeface="微软雅黑" pitchFamily="34" charset="-122"/>
                </a:rPr>
                <a:t>支出</a:t>
              </a:r>
              <a:endParaRPr lang="en-US" altLang="zh-CN" sz="2800" b="1" dirty="0" smtClean="0">
                <a:solidFill>
                  <a:schemeClr val="tx1">
                    <a:lumMod val="95000"/>
                    <a:lumOff val="5000"/>
                  </a:schemeClr>
                </a:solidFill>
                <a:latin typeface="微软雅黑" pitchFamily="34" charset="-122"/>
                <a:ea typeface="微软雅黑" pitchFamily="34" charset="-122"/>
              </a:endParaRPr>
            </a:p>
            <a:p>
              <a:pPr algn="ctr"/>
              <a:r>
                <a:rPr lang="zh-CN" altLang="en-US" sz="2800" b="1" dirty="0" smtClean="0">
                  <a:solidFill>
                    <a:schemeClr val="tx1">
                      <a:lumMod val="95000"/>
                      <a:lumOff val="5000"/>
                    </a:schemeClr>
                  </a:solidFill>
                  <a:latin typeface="微软雅黑" pitchFamily="34" charset="-122"/>
                  <a:ea typeface="微软雅黑" pitchFamily="34" charset="-122"/>
                </a:rPr>
                <a:t>成本</a:t>
              </a:r>
              <a:endParaRPr lang="en-US" altLang="zh-CN" sz="2800" b="1" dirty="0" smtClean="0">
                <a:solidFill>
                  <a:schemeClr val="tx1">
                    <a:lumMod val="95000"/>
                    <a:lumOff val="5000"/>
                  </a:schemeClr>
                </a:solidFill>
                <a:latin typeface="微软雅黑" pitchFamily="34" charset="-122"/>
                <a:ea typeface="微软雅黑" pitchFamily="34" charset="-122"/>
              </a:endParaRPr>
            </a:p>
          </p:txBody>
        </p:sp>
      </p:grpSp>
      <p:sp>
        <p:nvSpPr>
          <p:cNvPr id="74" name="圆角矩形 73"/>
          <p:cNvSpPr/>
          <p:nvPr/>
        </p:nvSpPr>
        <p:spPr>
          <a:xfrm>
            <a:off x="1257489" y="2106326"/>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2038815" y="2036432"/>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76" name="圆角矩形 75"/>
          <p:cNvSpPr/>
          <p:nvPr/>
        </p:nvSpPr>
        <p:spPr>
          <a:xfrm>
            <a:off x="1265249" y="3590453"/>
            <a:ext cx="643208" cy="663127"/>
          </a:xfrm>
          <a:prstGeom prst="roundRect">
            <a:avLst>
              <a:gd name="adj" fmla="val 7822"/>
            </a:avLst>
          </a:prstGeom>
          <a:solidFill>
            <a:schemeClr val="tx1"/>
          </a:solidFill>
          <a:ln>
            <a:solidFill>
              <a:schemeClr val="tx1"/>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2046575" y="3520559"/>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26083804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p:cTn id="16" dur="500" fill="hold"/>
                                        <p:tgtEl>
                                          <p:spTgt spid="64"/>
                                        </p:tgtEl>
                                        <p:attrNameLst>
                                          <p:attrName>ppt_w</p:attrName>
                                        </p:attrNameLst>
                                      </p:cBhvr>
                                      <p:tavLst>
                                        <p:tav tm="0">
                                          <p:val>
                                            <p:fltVal val="0"/>
                                          </p:val>
                                        </p:tav>
                                        <p:tav tm="100000">
                                          <p:val>
                                            <p:strVal val="#ppt_w"/>
                                          </p:val>
                                        </p:tav>
                                      </p:tavLst>
                                    </p:anim>
                                    <p:anim calcmode="lin" valueType="num">
                                      <p:cBhvr>
                                        <p:cTn id="17" dur="500" fill="hold"/>
                                        <p:tgtEl>
                                          <p:spTgt spid="64"/>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1" presetClass="entr" presetSubtype="1" fill="hold" nodeType="afterEffect">
                                  <p:stCondLst>
                                    <p:cond delay="0"/>
                                  </p:stCondLst>
                                  <p:childTnLst>
                                    <p:set>
                                      <p:cBhvr>
                                        <p:cTn id="20" dur="1" fill="hold">
                                          <p:stCondLst>
                                            <p:cond delay="0"/>
                                          </p:stCondLst>
                                        </p:cTn>
                                        <p:tgtEl>
                                          <p:spTgt spid="73"/>
                                        </p:tgtEl>
                                        <p:attrNameLst>
                                          <p:attrName>style.visibility</p:attrName>
                                        </p:attrNameLst>
                                      </p:cBhvr>
                                      <p:to>
                                        <p:strVal val="visible"/>
                                      </p:to>
                                    </p:set>
                                    <p:animEffect transition="in" filter="wheel(1)">
                                      <p:cBhvr>
                                        <p:cTn id="21" dur="750"/>
                                        <p:tgtEl>
                                          <p:spTgt spid="73"/>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ppt_x"/>
                                          </p:val>
                                        </p:tav>
                                        <p:tav tm="100000">
                                          <p:val>
                                            <p:strVal val="#ppt_x"/>
                                          </p:val>
                                        </p:tav>
                                      </p:tavLst>
                                    </p:anim>
                                    <p:anim calcmode="lin" valueType="num">
                                      <p:cBhvr additive="base">
                                        <p:cTn id="26" dur="250" fill="hold"/>
                                        <p:tgtEl>
                                          <p:spTgt spid="7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7" presetClass="entr" presetSubtype="1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250" fill="hold"/>
                                        <p:tgtEl>
                                          <p:spTgt spid="75"/>
                                        </p:tgtEl>
                                        <p:attrNameLst>
                                          <p:attrName>ppt_w</p:attrName>
                                        </p:attrNameLst>
                                      </p:cBhvr>
                                      <p:tavLst>
                                        <p:tav tm="0">
                                          <p:val>
                                            <p:fltVal val="0"/>
                                          </p:val>
                                        </p:tav>
                                        <p:tav tm="100000">
                                          <p:val>
                                            <p:strVal val="#ppt_w"/>
                                          </p:val>
                                        </p:tav>
                                      </p:tavLst>
                                    </p:anim>
                                    <p:anim calcmode="lin" valueType="num">
                                      <p:cBhvr>
                                        <p:cTn id="31" dur="250" fill="hold"/>
                                        <p:tgtEl>
                                          <p:spTgt spid="75"/>
                                        </p:tgtEl>
                                        <p:attrNameLst>
                                          <p:attrName>ppt_h</p:attrName>
                                        </p:attrNameLst>
                                      </p:cBhvr>
                                      <p:tavLst>
                                        <p:tav tm="0">
                                          <p:val>
                                            <p:strVal val="#ppt_h"/>
                                          </p:val>
                                        </p:tav>
                                        <p:tav tm="100000">
                                          <p:val>
                                            <p:strVal val="#ppt_h"/>
                                          </p:val>
                                        </p:tav>
                                      </p:tavLst>
                                    </p:anim>
                                  </p:childTnLst>
                                </p:cTn>
                              </p:par>
                            </p:childTnLst>
                          </p:cTn>
                        </p:par>
                        <p:par>
                          <p:cTn id="32" fill="hold">
                            <p:stCondLst>
                              <p:cond delay="2250"/>
                            </p:stCondLst>
                            <p:childTnLst>
                              <p:par>
                                <p:cTn id="33" presetID="2" presetClass="entr" presetSubtype="4"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250" fill="hold"/>
                                        <p:tgtEl>
                                          <p:spTgt spid="76"/>
                                        </p:tgtEl>
                                        <p:attrNameLst>
                                          <p:attrName>ppt_x</p:attrName>
                                        </p:attrNameLst>
                                      </p:cBhvr>
                                      <p:tavLst>
                                        <p:tav tm="0">
                                          <p:val>
                                            <p:strVal val="#ppt_x"/>
                                          </p:val>
                                        </p:tav>
                                        <p:tav tm="100000">
                                          <p:val>
                                            <p:strVal val="#ppt_x"/>
                                          </p:val>
                                        </p:tav>
                                      </p:tavLst>
                                    </p:anim>
                                    <p:anim calcmode="lin" valueType="num">
                                      <p:cBhvr additive="base">
                                        <p:cTn id="36" dur="250" fill="hold"/>
                                        <p:tgtEl>
                                          <p:spTgt spid="76"/>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250" fill="hold"/>
                                        <p:tgtEl>
                                          <p:spTgt spid="77"/>
                                        </p:tgtEl>
                                        <p:attrNameLst>
                                          <p:attrName>ppt_w</p:attrName>
                                        </p:attrNameLst>
                                      </p:cBhvr>
                                      <p:tavLst>
                                        <p:tav tm="0">
                                          <p:val>
                                            <p:fltVal val="0"/>
                                          </p:val>
                                        </p:tav>
                                        <p:tav tm="100000">
                                          <p:val>
                                            <p:strVal val="#ppt_w"/>
                                          </p:val>
                                        </p:tav>
                                      </p:tavLst>
                                    </p:anim>
                                    <p:anim calcmode="lin" valueType="num">
                                      <p:cBhvr>
                                        <p:cTn id="41" dur="250" fill="hold"/>
                                        <p:tgtEl>
                                          <p:spTgt spid="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4" grpId="0" animBg="1"/>
      <p:bldP spid="75" grpId="0"/>
      <p:bldP spid="76" grpId="0" animBg="1"/>
      <p:bldP spid="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资金预算</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CAPITAL BUDGET</a:t>
            </a:r>
            <a:endParaRPr lang="zh-CN" altLang="en-US" sz="1600" dirty="0">
              <a:solidFill>
                <a:srgbClr val="C00000"/>
              </a:solidFill>
              <a:latin typeface="微软雅黑" pitchFamily="34" charset="-122"/>
              <a:ea typeface="微软雅黑" pitchFamily="34" charset="-122"/>
            </a:endParaRPr>
          </a:p>
        </p:txBody>
      </p:sp>
      <p:sp>
        <p:nvSpPr>
          <p:cNvPr id="5" name="矩形 2"/>
          <p:cNvSpPr/>
          <p:nvPr/>
        </p:nvSpPr>
        <p:spPr>
          <a:xfrm>
            <a:off x="875011" y="3651905"/>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2376732" y="2829402"/>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1715946" y="3760777"/>
            <a:ext cx="2428365" cy="207793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tx1"/>
                </a:solidFill>
                <a:latin typeface="微软雅黑" pitchFamily="34" charset="-122"/>
                <a:ea typeface="微软雅黑" pitchFamily="34" charset="-122"/>
              </a:rPr>
              <a:t>所需</a:t>
            </a:r>
            <a:endParaRPr lang="en-US" altLang="zh-CN" sz="3200" b="1" dirty="0">
              <a:solidFill>
                <a:schemeClr val="tx1"/>
              </a:solidFill>
              <a:latin typeface="微软雅黑" pitchFamily="34" charset="-122"/>
              <a:ea typeface="微软雅黑" pitchFamily="34" charset="-122"/>
            </a:endParaRPr>
          </a:p>
          <a:p>
            <a:pPr algn="ctr"/>
            <a:r>
              <a:rPr lang="zh-CN" altLang="en-US" sz="3200" b="1" dirty="0">
                <a:solidFill>
                  <a:schemeClr val="tx1"/>
                </a:solidFill>
                <a:latin typeface="微软雅黑" pitchFamily="34" charset="-122"/>
                <a:ea typeface="微软雅黑" pitchFamily="34" charset="-122"/>
              </a:rPr>
              <a:t>资金</a:t>
            </a:r>
          </a:p>
        </p:txBody>
      </p:sp>
      <p:sp>
        <p:nvSpPr>
          <p:cNvPr id="17" name="矩形 2"/>
          <p:cNvSpPr/>
          <p:nvPr/>
        </p:nvSpPr>
        <p:spPr>
          <a:xfrm>
            <a:off x="3990280" y="4002871"/>
            <a:ext cx="656938" cy="56213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1654178" y="2373235"/>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
          <p:cNvSpPr/>
          <p:nvPr/>
        </p:nvSpPr>
        <p:spPr>
          <a:xfrm>
            <a:off x="5442825" y="3078650"/>
            <a:ext cx="1080084" cy="924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flipH="1" flipV="1">
            <a:off x="3573558" y="4835454"/>
            <a:ext cx="3055842" cy="701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矩形 2"/>
          <p:cNvSpPr/>
          <p:nvPr/>
        </p:nvSpPr>
        <p:spPr>
          <a:xfrm>
            <a:off x="6671620" y="4346846"/>
            <a:ext cx="1369722" cy="117206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731951" y="4732822"/>
            <a:ext cx="1249061" cy="461665"/>
          </a:xfrm>
          <a:prstGeom prst="rect">
            <a:avLst/>
          </a:prstGeom>
          <a:noFill/>
        </p:spPr>
        <p:txBody>
          <a:bodyPr wrap="none">
            <a:spAutoFit/>
          </a:bodyPr>
          <a:lstStyle/>
          <a:p>
            <a:pPr algn="ctr" fontAlgn="auto">
              <a:spcBef>
                <a:spcPts val="0"/>
              </a:spcBef>
              <a:spcAft>
                <a:spcPts val="0"/>
              </a:spcAft>
              <a:defRPr/>
            </a:pPr>
            <a:r>
              <a:rPr lang="en-US" altLang="zh-CN" sz="2400" b="1" dirty="0" smtClean="0">
                <a:solidFill>
                  <a:srgbClr val="C00000"/>
                </a:solidFill>
                <a:latin typeface="微软雅黑" pitchFamily="34" charset="-122"/>
                <a:ea typeface="微软雅黑" pitchFamily="34" charset="-122"/>
              </a:rPr>
              <a:t>2000</a:t>
            </a:r>
            <a:r>
              <a:rPr lang="zh-CN" altLang="en-US" sz="2400" b="1" dirty="0" smtClean="0">
                <a:solidFill>
                  <a:srgbClr val="C00000"/>
                </a:solidFill>
                <a:latin typeface="微软雅黑" pitchFamily="34" charset="-122"/>
                <a:ea typeface="微软雅黑" pitchFamily="34" charset="-122"/>
              </a:rPr>
              <a:t>万</a:t>
            </a:r>
            <a:endParaRPr lang="zh-CN" altLang="en-US" sz="2400" b="1" dirty="0">
              <a:solidFill>
                <a:srgbClr val="C00000"/>
              </a:solidFill>
              <a:latin typeface="微软雅黑" pitchFamily="34" charset="-122"/>
              <a:ea typeface="微软雅黑" pitchFamily="34" charset="-122"/>
            </a:endParaRPr>
          </a:p>
        </p:txBody>
      </p:sp>
      <p:cxnSp>
        <p:nvCxnSpPr>
          <p:cNvPr id="24" name="直接连接符 23"/>
          <p:cNvCxnSpPr/>
          <p:nvPr/>
        </p:nvCxnSpPr>
        <p:spPr>
          <a:xfrm flipH="1" flipV="1">
            <a:off x="5143699" y="2864971"/>
            <a:ext cx="3055842" cy="701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矩形 2"/>
          <p:cNvSpPr/>
          <p:nvPr/>
        </p:nvSpPr>
        <p:spPr>
          <a:xfrm>
            <a:off x="7894449" y="2206368"/>
            <a:ext cx="1562749" cy="133723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itchFamily="34" charset="-122"/>
                <a:ea typeface="微软雅黑" pitchFamily="34" charset="-122"/>
              </a:rPr>
              <a:t>800</a:t>
            </a:r>
            <a:r>
              <a:rPr lang="zh-CN" altLang="en-US" sz="3200" b="1" dirty="0" smtClean="0">
                <a:solidFill>
                  <a:srgbClr val="C00000"/>
                </a:solidFill>
                <a:latin typeface="微软雅黑" pitchFamily="34" charset="-122"/>
                <a:ea typeface="微软雅黑" pitchFamily="34" charset="-122"/>
              </a:rPr>
              <a:t>万</a:t>
            </a:r>
            <a:endParaRPr lang="zh-CN" altLang="en-US" sz="3200" b="1" dirty="0">
              <a:solidFill>
                <a:srgbClr val="C00000"/>
              </a:solidFill>
              <a:latin typeface="微软雅黑" pitchFamily="34" charset="-122"/>
              <a:ea typeface="微软雅黑" pitchFamily="34" charset="-122"/>
            </a:endParaRPr>
          </a:p>
        </p:txBody>
      </p:sp>
      <p:grpSp>
        <p:nvGrpSpPr>
          <p:cNvPr id="28" name="组合 27"/>
          <p:cNvGrpSpPr/>
          <p:nvPr/>
        </p:nvGrpSpPr>
        <p:grpSpPr>
          <a:xfrm>
            <a:off x="4168776" y="2145946"/>
            <a:ext cx="1597431" cy="1366912"/>
            <a:chOff x="5271435" y="2132499"/>
            <a:chExt cx="1597431" cy="1366912"/>
          </a:xfrm>
        </p:grpSpPr>
        <p:sp>
          <p:nvSpPr>
            <p:cNvPr id="9" name="矩形 2"/>
            <p:cNvSpPr/>
            <p:nvPr/>
          </p:nvSpPr>
          <p:spPr>
            <a:xfrm>
              <a:off x="5271435" y="2132499"/>
              <a:ext cx="1597431" cy="136691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70405" y="2328971"/>
              <a:ext cx="991628" cy="954107"/>
            </a:xfrm>
            <a:prstGeom prst="rect">
              <a:avLst/>
            </a:prstGeom>
          </p:spPr>
          <p:txBody>
            <a:bodyPr wrap="square">
              <a:spAutoFit/>
            </a:bodyPr>
            <a:lstStyle/>
            <a:p>
              <a:pPr algn="ctr"/>
              <a:r>
                <a:rPr lang="zh-CN" altLang="en-US" sz="2800" b="1" dirty="0" smtClean="0">
                  <a:solidFill>
                    <a:schemeClr val="bg1"/>
                  </a:solidFill>
                  <a:latin typeface="微软雅黑" pitchFamily="34" charset="-122"/>
                  <a:ea typeface="微软雅黑" pitchFamily="34" charset="-122"/>
                </a:rPr>
                <a:t>现有</a:t>
              </a:r>
              <a:endParaRPr lang="en-US" altLang="zh-CN" sz="2800" b="1" dirty="0">
                <a:solidFill>
                  <a:schemeClr val="bg1"/>
                </a:solidFill>
                <a:latin typeface="微软雅黑" pitchFamily="34" charset="-122"/>
                <a:ea typeface="微软雅黑" pitchFamily="34" charset="-122"/>
              </a:endParaRPr>
            </a:p>
            <a:p>
              <a:pPr algn="ctr"/>
              <a:r>
                <a:rPr lang="zh-CN" altLang="en-US" sz="2800" b="1" dirty="0">
                  <a:solidFill>
                    <a:schemeClr val="bg1"/>
                  </a:solidFill>
                  <a:latin typeface="微软雅黑" pitchFamily="34" charset="-122"/>
                  <a:ea typeface="微软雅黑" pitchFamily="34" charset="-122"/>
                </a:rPr>
                <a:t>资金</a:t>
              </a:r>
            </a:p>
          </p:txBody>
        </p:sp>
      </p:grpSp>
      <p:sp>
        <p:nvSpPr>
          <p:cNvPr id="29" name="矩形 28"/>
          <p:cNvSpPr/>
          <p:nvPr/>
        </p:nvSpPr>
        <p:spPr>
          <a:xfrm>
            <a:off x="4775242" y="1308654"/>
            <a:ext cx="653219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
        <p:nvSpPr>
          <p:cNvPr id="30" name="矩形 29"/>
          <p:cNvSpPr/>
          <p:nvPr/>
        </p:nvSpPr>
        <p:spPr>
          <a:xfrm>
            <a:off x="3666152" y="5524161"/>
            <a:ext cx="653219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39875301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9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250" fill="hold"/>
                                        <p:tgtEl>
                                          <p:spTgt spid="17"/>
                                        </p:tgtEl>
                                        <p:attrNameLst>
                                          <p:attrName>ppt_w</p:attrName>
                                        </p:attrNameLst>
                                      </p:cBhvr>
                                      <p:tavLst>
                                        <p:tav tm="0">
                                          <p:val>
                                            <p:fltVal val="0"/>
                                          </p:val>
                                        </p:tav>
                                        <p:tav tm="100000">
                                          <p:val>
                                            <p:strVal val="#ppt_w"/>
                                          </p:val>
                                        </p:tav>
                                      </p:tavLst>
                                    </p:anim>
                                    <p:anim calcmode="lin" valueType="num">
                                      <p:cBhvr>
                                        <p:cTn id="32" dur="250" fill="hold"/>
                                        <p:tgtEl>
                                          <p:spTgt spid="17"/>
                                        </p:tgtEl>
                                        <p:attrNameLst>
                                          <p:attrName>ppt_h</p:attrName>
                                        </p:attrNameLst>
                                      </p:cBhvr>
                                      <p:tavLst>
                                        <p:tav tm="0">
                                          <p:val>
                                            <p:fltVal val="0"/>
                                          </p:val>
                                        </p:tav>
                                        <p:tav tm="100000">
                                          <p:val>
                                            <p:strVal val="#ppt_h"/>
                                          </p:val>
                                        </p:tav>
                                      </p:tavLst>
                                    </p:anim>
                                    <p:animEffect transition="in" filter="fade">
                                      <p:cBhvr>
                                        <p:cTn id="33" dur="250"/>
                                        <p:tgtEl>
                                          <p:spTgt spid="1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1400"/>
                            </p:stCondLst>
                            <p:childTnLst>
                              <p:par>
                                <p:cTn id="45" presetID="22" presetClass="entr" presetSubtype="4"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par>
                          <p:cTn id="48" fill="hold">
                            <p:stCondLst>
                              <p:cond delay="190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2400"/>
                            </p:stCondLst>
                            <p:childTnLst>
                              <p:par>
                                <p:cTn id="60" presetID="53" presetClass="entr" presetSubtype="16"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childTnLst>
                          </p:cTn>
                        </p:par>
                        <p:par>
                          <p:cTn id="65" fill="hold">
                            <p:stCondLst>
                              <p:cond delay="2900"/>
                            </p:stCondLst>
                            <p:childTnLst>
                              <p:par>
                                <p:cTn id="66" presetID="22" presetClass="entr" presetSubtype="4"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53" presetClass="entr" presetSubtype="16" fill="hold" grpId="0" nodeType="withEffect">
                                  <p:stCondLst>
                                    <p:cond delay="400"/>
                                  </p:stCondLst>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ppt_w</p:attrName>
                                        </p:attrNameLst>
                                      </p:cBhvr>
                                      <p:tavLst>
                                        <p:tav tm="0">
                                          <p:val>
                                            <p:fltVal val="0"/>
                                          </p:val>
                                        </p:tav>
                                        <p:tav tm="100000">
                                          <p:val>
                                            <p:strVal val="#ppt_w"/>
                                          </p:val>
                                        </p:tav>
                                      </p:tavLst>
                                    </p:anim>
                                    <p:anim calcmode="lin" valueType="num">
                                      <p:cBhvr>
                                        <p:cTn id="72" dur="500" fill="hold"/>
                                        <p:tgtEl>
                                          <p:spTgt spid="26"/>
                                        </p:tgtEl>
                                        <p:attrNameLst>
                                          <p:attrName>ppt_h</p:attrName>
                                        </p:attrNameLst>
                                      </p:cBhvr>
                                      <p:tavLst>
                                        <p:tav tm="0">
                                          <p:val>
                                            <p:fltVal val="0"/>
                                          </p:val>
                                        </p:tav>
                                        <p:tav tm="100000">
                                          <p:val>
                                            <p:strVal val="#ppt_h"/>
                                          </p:val>
                                        </p:tav>
                                      </p:tavLst>
                                    </p:anim>
                                    <p:animEffect transition="in" filter="fade">
                                      <p:cBhvr>
                                        <p:cTn id="73" dur="500"/>
                                        <p:tgtEl>
                                          <p:spTgt spid="26"/>
                                        </p:tgtEl>
                                      </p:cBhvr>
                                    </p:animEffect>
                                  </p:childTnLst>
                                </p:cTn>
                              </p:par>
                            </p:childTnLst>
                          </p:cTn>
                        </p:par>
                        <p:par>
                          <p:cTn id="74" fill="hold">
                            <p:stCondLst>
                              <p:cond delay="380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29"/>
                                        </p:tgtEl>
                                        <p:attrNameLst>
                                          <p:attrName>style.visibility</p:attrName>
                                        </p:attrNameLst>
                                      </p:cBhvr>
                                      <p:to>
                                        <p:strVal val="visible"/>
                                      </p:to>
                                    </p:set>
                                    <p:animEffect transition="in" filter="wipe(left)">
                                      <p:cBhvr>
                                        <p:cTn id="77" dur="50"/>
                                        <p:tgtEl>
                                          <p:spTgt spid="29"/>
                                        </p:tgtEl>
                                      </p:cBhvr>
                                    </p:animEffect>
                                  </p:childTnLst>
                                </p:cTn>
                              </p:par>
                              <p:par>
                                <p:cTn id="78" presetID="36" presetClass="emph" presetSubtype="0" fill="hold" grpId="1" nodeType="withEffect">
                                  <p:stCondLst>
                                    <p:cond delay="0"/>
                                  </p:stCondLst>
                                  <p:iterate type="lt">
                                    <p:tmPct val="30000"/>
                                  </p:iterate>
                                  <p:childTnLst>
                                    <p:animScale>
                                      <p:cBhvr>
                                        <p:cTn id="79" dur="25" autoRev="1" fill="hold">
                                          <p:stCondLst>
                                            <p:cond delay="0"/>
                                          </p:stCondLst>
                                        </p:cTn>
                                        <p:tgtEl>
                                          <p:spTgt spid="29"/>
                                        </p:tgtEl>
                                      </p:cBhvr>
                                      <p:to x="80000" y="100000"/>
                                    </p:animScale>
                                    <p:anim by="(#ppt_w*0.10)" calcmode="lin" valueType="num">
                                      <p:cBhvr>
                                        <p:cTn id="80" dur="25" autoRev="1" fill="hold">
                                          <p:stCondLst>
                                            <p:cond delay="0"/>
                                          </p:stCondLst>
                                        </p:cTn>
                                        <p:tgtEl>
                                          <p:spTgt spid="29"/>
                                        </p:tgtEl>
                                        <p:attrNameLst>
                                          <p:attrName>ppt_x</p:attrName>
                                        </p:attrNameLst>
                                      </p:cBhvr>
                                    </p:anim>
                                    <p:anim by="(-#ppt_w*0.10)" calcmode="lin" valueType="num">
                                      <p:cBhvr>
                                        <p:cTn id="81" dur="25" autoRev="1" fill="hold">
                                          <p:stCondLst>
                                            <p:cond delay="0"/>
                                          </p:stCondLst>
                                        </p:cTn>
                                        <p:tgtEl>
                                          <p:spTgt spid="29"/>
                                        </p:tgtEl>
                                        <p:attrNameLst>
                                          <p:attrName>ppt_y</p:attrName>
                                        </p:attrNameLst>
                                      </p:cBhvr>
                                    </p:anim>
                                    <p:animRot by="-480000">
                                      <p:cBhvr>
                                        <p:cTn id="82" dur="25" autoRev="1" fill="hold">
                                          <p:stCondLst>
                                            <p:cond delay="0"/>
                                          </p:stCondLst>
                                        </p:cTn>
                                        <p:tgtEl>
                                          <p:spTgt spid="29"/>
                                        </p:tgtEl>
                                        <p:attrNameLst>
                                          <p:attrName>r</p:attrName>
                                        </p:attrNameLst>
                                      </p:cBhvr>
                                    </p:animRot>
                                  </p:childTnLst>
                                </p:cTn>
                              </p:par>
                            </p:childTnLst>
                          </p:cTn>
                        </p:par>
                        <p:par>
                          <p:cTn id="83" fill="hold">
                            <p:stCondLst>
                              <p:cond delay="4735"/>
                            </p:stCondLst>
                            <p:childTnLst>
                              <p:par>
                                <p:cTn id="84" presetID="22" presetClass="entr" presetSubtype="8" fill="hold" grpId="0" nodeType="afterEffect">
                                  <p:stCondLst>
                                    <p:cond delay="0"/>
                                  </p:stCondLst>
                                  <p:iterate type="lt">
                                    <p:tmPct val="30000"/>
                                  </p:iterate>
                                  <p:childTnLst>
                                    <p:set>
                                      <p:cBhvr>
                                        <p:cTn id="85" dur="1" fill="hold">
                                          <p:stCondLst>
                                            <p:cond delay="0"/>
                                          </p:stCondLst>
                                        </p:cTn>
                                        <p:tgtEl>
                                          <p:spTgt spid="30"/>
                                        </p:tgtEl>
                                        <p:attrNameLst>
                                          <p:attrName>style.visibility</p:attrName>
                                        </p:attrNameLst>
                                      </p:cBhvr>
                                      <p:to>
                                        <p:strVal val="visible"/>
                                      </p:to>
                                    </p:set>
                                    <p:animEffect transition="in" filter="wipe(left)">
                                      <p:cBhvr>
                                        <p:cTn id="86" dur="50"/>
                                        <p:tgtEl>
                                          <p:spTgt spid="30"/>
                                        </p:tgtEl>
                                      </p:cBhvr>
                                    </p:animEffect>
                                  </p:childTnLst>
                                </p:cTn>
                              </p:par>
                              <p:par>
                                <p:cTn id="87" presetID="36" presetClass="emph" presetSubtype="0" fill="hold" grpId="1" nodeType="withEffect">
                                  <p:stCondLst>
                                    <p:cond delay="0"/>
                                  </p:stCondLst>
                                  <p:iterate type="lt">
                                    <p:tmPct val="30000"/>
                                  </p:iterate>
                                  <p:childTnLst>
                                    <p:animScale>
                                      <p:cBhvr>
                                        <p:cTn id="88" dur="25" autoRev="1" fill="hold">
                                          <p:stCondLst>
                                            <p:cond delay="0"/>
                                          </p:stCondLst>
                                        </p:cTn>
                                        <p:tgtEl>
                                          <p:spTgt spid="30"/>
                                        </p:tgtEl>
                                      </p:cBhvr>
                                      <p:to x="80000" y="100000"/>
                                    </p:animScale>
                                    <p:anim by="(#ppt_w*0.10)" calcmode="lin" valueType="num">
                                      <p:cBhvr>
                                        <p:cTn id="89" dur="25" autoRev="1" fill="hold">
                                          <p:stCondLst>
                                            <p:cond delay="0"/>
                                          </p:stCondLst>
                                        </p:cTn>
                                        <p:tgtEl>
                                          <p:spTgt spid="30"/>
                                        </p:tgtEl>
                                        <p:attrNameLst>
                                          <p:attrName>ppt_x</p:attrName>
                                        </p:attrNameLst>
                                      </p:cBhvr>
                                    </p:anim>
                                    <p:anim by="(-#ppt_w*0.10)" calcmode="lin" valueType="num">
                                      <p:cBhvr>
                                        <p:cTn id="90" dur="25" autoRev="1" fill="hold">
                                          <p:stCondLst>
                                            <p:cond delay="0"/>
                                          </p:stCondLst>
                                        </p:cTn>
                                        <p:tgtEl>
                                          <p:spTgt spid="30"/>
                                        </p:tgtEl>
                                        <p:attrNameLst>
                                          <p:attrName>ppt_y</p:attrName>
                                        </p:attrNameLst>
                                      </p:cBhvr>
                                    </p:anim>
                                    <p:animRot by="-480000">
                                      <p:cBhvr>
                                        <p:cTn id="91"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animBg="1"/>
      <p:bldP spid="8" grpId="0" animBg="1"/>
      <p:bldP spid="17" grpId="0" animBg="1"/>
      <p:bldP spid="18" grpId="0" animBg="1"/>
      <p:bldP spid="4" grpId="0" animBg="1"/>
      <p:bldP spid="22" grpId="0" animBg="1"/>
      <p:bldP spid="23" grpId="0"/>
      <p:bldP spid="26" grpId="0" animBg="1"/>
      <p:bldP spid="29" grpId="0"/>
      <p:bldP spid="29" grpId="1"/>
      <p:bldP spid="30" grpId="0"/>
      <p:bldP spid="3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融资计划</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FINANCING PLAN</a:t>
            </a:r>
            <a:endParaRPr lang="zh-CN" altLang="en-US" sz="1600" dirty="0">
              <a:solidFill>
                <a:srgbClr val="C00000"/>
              </a:solidFill>
              <a:latin typeface="微软雅黑" pitchFamily="34" charset="-122"/>
              <a:ea typeface="微软雅黑" pitchFamily="34" charset="-122"/>
            </a:endParaRPr>
          </a:p>
        </p:txBody>
      </p:sp>
      <p:grpSp>
        <p:nvGrpSpPr>
          <p:cNvPr id="43" name="组合 42"/>
          <p:cNvGrpSpPr/>
          <p:nvPr/>
        </p:nvGrpSpPr>
        <p:grpSpPr>
          <a:xfrm>
            <a:off x="1660898" y="5190011"/>
            <a:ext cx="770893" cy="662523"/>
            <a:chOff x="1561454" y="1678687"/>
            <a:chExt cx="2397834" cy="2060754"/>
          </a:xfrm>
        </p:grpSpPr>
        <p:sp>
          <p:nvSpPr>
            <p:cNvPr id="44" name="等腰三角形 43"/>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45" name="等腰三角形 44"/>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TextBox 20"/>
            <p:cNvSpPr txBox="1"/>
            <p:nvPr/>
          </p:nvSpPr>
          <p:spPr>
            <a:xfrm>
              <a:off x="1957258" y="2339000"/>
              <a:ext cx="1744784" cy="400110"/>
            </a:xfrm>
            <a:prstGeom prst="rect">
              <a:avLst/>
            </a:prstGeom>
            <a:noFill/>
          </p:spPr>
          <p:txBody>
            <a:bodyPr wrap="square" rtlCol="0">
              <a:spAutoFit/>
            </a:bodyPr>
            <a:lstStyle/>
            <a:p>
              <a:pPr algn="ct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3632638" y="1595331"/>
            <a:ext cx="2397834" cy="2060754"/>
            <a:chOff x="1561454" y="1678687"/>
            <a:chExt cx="2397834" cy="2060754"/>
          </a:xfrm>
        </p:grpSpPr>
        <p:sp>
          <p:nvSpPr>
            <p:cNvPr id="73" name="等腰三角形 72"/>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74" name="等腰三角形 73"/>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5"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7"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78" name="组合 77"/>
          <p:cNvGrpSpPr/>
          <p:nvPr/>
        </p:nvGrpSpPr>
        <p:grpSpPr>
          <a:xfrm>
            <a:off x="5724137" y="1595331"/>
            <a:ext cx="2397834" cy="2060754"/>
            <a:chOff x="1561454" y="1678687"/>
            <a:chExt cx="2397834" cy="2060754"/>
          </a:xfrm>
        </p:grpSpPr>
        <p:sp>
          <p:nvSpPr>
            <p:cNvPr id="79" name="等腰三角形 78"/>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80" name="等腰三角形 79"/>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1"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84" name="组合 83"/>
          <p:cNvGrpSpPr/>
          <p:nvPr/>
        </p:nvGrpSpPr>
        <p:grpSpPr>
          <a:xfrm>
            <a:off x="7795321" y="1579210"/>
            <a:ext cx="2397834" cy="2060754"/>
            <a:chOff x="1561454" y="1678687"/>
            <a:chExt cx="2397834" cy="2060754"/>
          </a:xfrm>
        </p:grpSpPr>
        <p:sp>
          <p:nvSpPr>
            <p:cNvPr id="85" name="等腰三角形 84"/>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86" name="等腰三角形 85"/>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7"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9"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sp>
        <p:nvSpPr>
          <p:cNvPr id="90" name="矩形 89"/>
          <p:cNvSpPr/>
          <p:nvPr/>
        </p:nvSpPr>
        <p:spPr>
          <a:xfrm>
            <a:off x="2431791" y="5135232"/>
            <a:ext cx="833686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91" name="组合 90"/>
          <p:cNvGrpSpPr/>
          <p:nvPr/>
        </p:nvGrpSpPr>
        <p:grpSpPr>
          <a:xfrm>
            <a:off x="1713854" y="1763852"/>
            <a:ext cx="2397834" cy="2060754"/>
            <a:chOff x="1561454" y="1678687"/>
            <a:chExt cx="2397834" cy="2060754"/>
          </a:xfrm>
        </p:grpSpPr>
        <p:sp>
          <p:nvSpPr>
            <p:cNvPr id="92" name="等腰三角形 91"/>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93" name="等腰三角形 92"/>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4"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6" name="TextBox 20"/>
            <p:cNvSpPr txBox="1"/>
            <p:nvPr/>
          </p:nvSpPr>
          <p:spPr>
            <a:xfrm>
              <a:off x="1957258" y="2339000"/>
              <a:ext cx="1744784" cy="707886"/>
            </a:xfrm>
            <a:prstGeom prst="rect">
              <a:avLst/>
            </a:prstGeom>
            <a:noFill/>
          </p:spPr>
          <p:txBody>
            <a:bodyPr wrap="squar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点击输入</a:t>
              </a:r>
            </a:p>
            <a:p>
              <a:pPr algn="ctr"/>
              <a:r>
                <a:rPr lang="zh-CN" altLang="en-US" sz="2000" b="1" dirty="0">
                  <a:solidFill>
                    <a:srgbClr val="C00000"/>
                  </a:solidFill>
                  <a:latin typeface="微软雅黑" panose="020B0503020204020204" pitchFamily="34" charset="-122"/>
                  <a:ea typeface="微软雅黑" panose="020B0503020204020204" pitchFamily="34" charset="-122"/>
                </a:rPr>
                <a:t>标题文本</a:t>
              </a:r>
            </a:p>
          </p:txBody>
        </p:sp>
      </p:grpSp>
      <p:grpSp>
        <p:nvGrpSpPr>
          <p:cNvPr id="97" name="组合 96"/>
          <p:cNvGrpSpPr/>
          <p:nvPr/>
        </p:nvGrpSpPr>
        <p:grpSpPr>
          <a:xfrm>
            <a:off x="1654367" y="4133528"/>
            <a:ext cx="770893" cy="662523"/>
            <a:chOff x="1561454" y="1678687"/>
            <a:chExt cx="2397834" cy="2060754"/>
          </a:xfrm>
        </p:grpSpPr>
        <p:sp>
          <p:nvSpPr>
            <p:cNvPr id="98" name="等腰三角形 97"/>
            <p:cNvSpPr/>
            <p:nvPr/>
          </p:nvSpPr>
          <p:spPr>
            <a:xfrm rot="7294826">
              <a:off x="3069042" y="1642921"/>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ea typeface="华文细黑" pitchFamily="2" charset="-122"/>
              </a:endParaRPr>
            </a:p>
          </p:txBody>
        </p:sp>
        <p:sp>
          <p:nvSpPr>
            <p:cNvPr id="99" name="等腰三角形 98"/>
            <p:cNvSpPr/>
            <p:nvPr/>
          </p:nvSpPr>
          <p:spPr>
            <a:xfrm rot="7601584">
              <a:off x="2059359" y="2599017"/>
              <a:ext cx="392341" cy="1388151"/>
            </a:xfrm>
            <a:prstGeom prst="triangle">
              <a:avLst/>
            </a:prstGeom>
            <a:gradFill flip="none" rotWithShape="1">
              <a:gsLst>
                <a:gs pos="0">
                  <a:schemeClr val="tx1">
                    <a:alpha val="31000"/>
                  </a:schemeClr>
                </a:gs>
                <a:gs pos="100000">
                  <a:schemeClr val="tx1">
                    <a:alpha val="0"/>
                  </a:schemeClr>
                </a:gs>
              </a:gsLst>
              <a:lin ang="2700000" scaled="1"/>
              <a:tileRect/>
            </a:gradFill>
            <a:ln>
              <a:noFill/>
            </a:ln>
          </p:spPr>
          <p:txBody>
            <a:bodyPr wrap="none"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0" name="菱形 7"/>
            <p:cNvSpPr/>
            <p:nvPr/>
          </p:nvSpPr>
          <p:spPr>
            <a:xfrm>
              <a:off x="1796802" y="1678687"/>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tx1">
                    <a:lumMod val="65000"/>
                    <a:lumOff val="35000"/>
                  </a:schemeClr>
                </a:gs>
                <a:gs pos="51000">
                  <a:schemeClr val="bg1">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菱形 7"/>
            <p:cNvSpPr/>
            <p:nvPr/>
          </p:nvSpPr>
          <p:spPr>
            <a:xfrm flipV="1">
              <a:off x="1796802" y="2709064"/>
              <a:ext cx="2060752" cy="1030377"/>
            </a:xfrm>
            <a:custGeom>
              <a:avLst/>
              <a:gdLst/>
              <a:ahLst/>
              <a:cxnLst/>
              <a:rect l="l" t="t" r="r" b="b"/>
              <a:pathLst>
                <a:path w="2269311" h="1134656">
                  <a:moveTo>
                    <a:pt x="1134656" y="0"/>
                  </a:moveTo>
                  <a:lnTo>
                    <a:pt x="2269311" y="1134656"/>
                  </a:lnTo>
                  <a:lnTo>
                    <a:pt x="1134656" y="186566"/>
                  </a:lnTo>
                  <a:lnTo>
                    <a:pt x="0" y="1134656"/>
                  </a:lnTo>
                  <a:close/>
                </a:path>
              </a:pathLst>
            </a:custGeom>
            <a:gradFill>
              <a:gsLst>
                <a:gs pos="50000">
                  <a:schemeClr val="bg1">
                    <a:lumMod val="65000"/>
                  </a:schemeClr>
                </a:gs>
                <a:gs pos="51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2" name="TextBox 20"/>
            <p:cNvSpPr txBox="1"/>
            <p:nvPr/>
          </p:nvSpPr>
          <p:spPr>
            <a:xfrm>
              <a:off x="1957258" y="2339000"/>
              <a:ext cx="1744784" cy="400110"/>
            </a:xfrm>
            <a:prstGeom prst="rect">
              <a:avLst/>
            </a:prstGeom>
            <a:noFill/>
          </p:spPr>
          <p:txBody>
            <a:bodyPr wrap="square" rtlCol="0">
              <a:spAutoFit/>
            </a:bodyPr>
            <a:lstStyle/>
            <a:p>
              <a:pPr algn="ct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103" name="矩形 102"/>
          <p:cNvSpPr/>
          <p:nvPr/>
        </p:nvSpPr>
        <p:spPr>
          <a:xfrm>
            <a:off x="2425260" y="4078749"/>
            <a:ext cx="8336869" cy="1200329"/>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4258776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checkerboard(across)">
                                      <p:cBhvr>
                                        <p:cTn id="16" dur="250"/>
                                        <p:tgtEl>
                                          <p:spTgt spid="91"/>
                                        </p:tgtEl>
                                      </p:cBhvr>
                                    </p:animEffect>
                                  </p:childTnLst>
                                </p:cTn>
                              </p:par>
                            </p:childTnLst>
                          </p:cTn>
                        </p:par>
                        <p:par>
                          <p:cTn id="17" fill="hold">
                            <p:stCondLst>
                              <p:cond delay="750"/>
                            </p:stCondLst>
                            <p:childTnLst>
                              <p:par>
                                <p:cTn id="18" presetID="5" presetClass="entr" presetSubtype="10" fill="hold"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checkerboard(across)">
                                      <p:cBhvr>
                                        <p:cTn id="20" dur="250"/>
                                        <p:tgtEl>
                                          <p:spTgt spid="72"/>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checkerboard(across)">
                                      <p:cBhvr>
                                        <p:cTn id="24" dur="250"/>
                                        <p:tgtEl>
                                          <p:spTgt spid="78"/>
                                        </p:tgtEl>
                                      </p:cBhvr>
                                    </p:animEffect>
                                  </p:childTnLst>
                                </p:cTn>
                              </p:par>
                            </p:childTnLst>
                          </p:cTn>
                        </p:par>
                        <p:par>
                          <p:cTn id="25" fill="hold">
                            <p:stCondLst>
                              <p:cond delay="1250"/>
                            </p:stCondLst>
                            <p:childTnLst>
                              <p:par>
                                <p:cTn id="26" presetID="5" presetClass="entr" presetSubtype="10"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checkerboard(across)">
                                      <p:cBhvr>
                                        <p:cTn id="28" dur="250"/>
                                        <p:tgtEl>
                                          <p:spTgt spid="84"/>
                                        </p:tgtEl>
                                      </p:cBhvr>
                                    </p:animEffect>
                                  </p:childTnLst>
                                </p:cTn>
                              </p:par>
                            </p:childTnLst>
                          </p:cTn>
                        </p:par>
                        <p:par>
                          <p:cTn id="29" fill="hold">
                            <p:stCondLst>
                              <p:cond delay="1500"/>
                            </p:stCondLst>
                            <p:childTnLst>
                              <p:par>
                                <p:cTn id="30" presetID="5" presetClass="entr" presetSubtype="10" fill="hold" nodeType="after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checkerboard(across)">
                                      <p:cBhvr>
                                        <p:cTn id="32" dur="250"/>
                                        <p:tgtEl>
                                          <p:spTgt spid="97"/>
                                        </p:tgtEl>
                                      </p:cBhvr>
                                    </p:animEffect>
                                  </p:childTnLst>
                                </p:cTn>
                              </p:par>
                            </p:childTnLst>
                          </p:cTn>
                        </p:par>
                        <p:par>
                          <p:cTn id="33" fill="hold">
                            <p:stCondLst>
                              <p:cond delay="17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03"/>
                                        </p:tgtEl>
                                        <p:attrNameLst>
                                          <p:attrName>style.visibility</p:attrName>
                                        </p:attrNameLst>
                                      </p:cBhvr>
                                      <p:to>
                                        <p:strVal val="visible"/>
                                      </p:to>
                                    </p:set>
                                    <p:animEffect transition="in" filter="wipe(left)">
                                      <p:cBhvr>
                                        <p:cTn id="36" dur="50"/>
                                        <p:tgtEl>
                                          <p:spTgt spid="103"/>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03"/>
                                        </p:tgtEl>
                                      </p:cBhvr>
                                      <p:to x="80000" y="100000"/>
                                    </p:animScale>
                                    <p:anim by="(#ppt_w*0.10)" calcmode="lin" valueType="num">
                                      <p:cBhvr>
                                        <p:cTn id="39" dur="25" autoRev="1" fill="hold">
                                          <p:stCondLst>
                                            <p:cond delay="0"/>
                                          </p:stCondLst>
                                        </p:cTn>
                                        <p:tgtEl>
                                          <p:spTgt spid="103"/>
                                        </p:tgtEl>
                                        <p:attrNameLst>
                                          <p:attrName>ppt_x</p:attrName>
                                        </p:attrNameLst>
                                      </p:cBhvr>
                                    </p:anim>
                                    <p:anim by="(-#ppt_w*0.10)" calcmode="lin" valueType="num">
                                      <p:cBhvr>
                                        <p:cTn id="40" dur="25" autoRev="1" fill="hold">
                                          <p:stCondLst>
                                            <p:cond delay="0"/>
                                          </p:stCondLst>
                                        </p:cTn>
                                        <p:tgtEl>
                                          <p:spTgt spid="103"/>
                                        </p:tgtEl>
                                        <p:attrNameLst>
                                          <p:attrName>ppt_y</p:attrName>
                                        </p:attrNameLst>
                                      </p:cBhvr>
                                    </p:anim>
                                    <p:animRot by="-480000">
                                      <p:cBhvr>
                                        <p:cTn id="41" dur="25" autoRev="1" fill="hold">
                                          <p:stCondLst>
                                            <p:cond delay="0"/>
                                          </p:stCondLst>
                                        </p:cTn>
                                        <p:tgtEl>
                                          <p:spTgt spid="103"/>
                                        </p:tgtEl>
                                        <p:attrNameLst>
                                          <p:attrName>r</p:attrName>
                                        </p:attrNameLst>
                                      </p:cBhvr>
                                    </p:animRot>
                                  </p:childTnLst>
                                </p:cTn>
                              </p:par>
                            </p:childTnLst>
                          </p:cTn>
                        </p:par>
                        <p:par>
                          <p:cTn id="42" fill="hold">
                            <p:stCondLst>
                              <p:cond delay="2685"/>
                            </p:stCondLst>
                            <p:childTnLst>
                              <p:par>
                                <p:cTn id="43" presetID="5" presetClass="entr" presetSubtype="1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checkerboard(across)">
                                      <p:cBhvr>
                                        <p:cTn id="45" dur="250"/>
                                        <p:tgtEl>
                                          <p:spTgt spid="43"/>
                                        </p:tgtEl>
                                      </p:cBhvr>
                                    </p:animEffect>
                                  </p:childTnLst>
                                </p:cTn>
                              </p:par>
                            </p:childTnLst>
                          </p:cTn>
                        </p:par>
                        <p:par>
                          <p:cTn id="46" fill="hold">
                            <p:stCondLst>
                              <p:cond delay="2935"/>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90"/>
                                        </p:tgtEl>
                                        <p:attrNameLst>
                                          <p:attrName>style.visibility</p:attrName>
                                        </p:attrNameLst>
                                      </p:cBhvr>
                                      <p:to>
                                        <p:strVal val="visible"/>
                                      </p:to>
                                    </p:set>
                                    <p:animEffect transition="in" filter="wipe(left)">
                                      <p:cBhvr>
                                        <p:cTn id="49" dur="50"/>
                                        <p:tgtEl>
                                          <p:spTgt spid="90"/>
                                        </p:tgtEl>
                                      </p:cBhvr>
                                    </p:animEffect>
                                  </p:childTnLst>
                                </p:cTn>
                              </p:par>
                              <p:par>
                                <p:cTn id="50" presetID="36" presetClass="emph" presetSubtype="0" fill="hold" grpId="1" nodeType="withEffect">
                                  <p:stCondLst>
                                    <p:cond delay="0"/>
                                  </p:stCondLst>
                                  <p:iterate type="lt">
                                    <p:tmPct val="30000"/>
                                  </p:iterate>
                                  <p:childTnLst>
                                    <p:animScale>
                                      <p:cBhvr>
                                        <p:cTn id="51" dur="25" autoRev="1" fill="hold">
                                          <p:stCondLst>
                                            <p:cond delay="0"/>
                                          </p:stCondLst>
                                        </p:cTn>
                                        <p:tgtEl>
                                          <p:spTgt spid="90"/>
                                        </p:tgtEl>
                                      </p:cBhvr>
                                      <p:to x="80000" y="100000"/>
                                    </p:animScale>
                                    <p:anim by="(#ppt_w*0.10)" calcmode="lin" valueType="num">
                                      <p:cBhvr>
                                        <p:cTn id="52" dur="25" autoRev="1" fill="hold">
                                          <p:stCondLst>
                                            <p:cond delay="0"/>
                                          </p:stCondLst>
                                        </p:cTn>
                                        <p:tgtEl>
                                          <p:spTgt spid="90"/>
                                        </p:tgtEl>
                                        <p:attrNameLst>
                                          <p:attrName>ppt_x</p:attrName>
                                        </p:attrNameLst>
                                      </p:cBhvr>
                                    </p:anim>
                                    <p:anim by="(-#ppt_w*0.10)" calcmode="lin" valueType="num">
                                      <p:cBhvr>
                                        <p:cTn id="53" dur="25" autoRev="1" fill="hold">
                                          <p:stCondLst>
                                            <p:cond delay="0"/>
                                          </p:stCondLst>
                                        </p:cTn>
                                        <p:tgtEl>
                                          <p:spTgt spid="90"/>
                                        </p:tgtEl>
                                        <p:attrNameLst>
                                          <p:attrName>ppt_y</p:attrName>
                                        </p:attrNameLst>
                                      </p:cBhvr>
                                    </p:anim>
                                    <p:animRot by="-480000">
                                      <p:cBhvr>
                                        <p:cTn id="54" dur="25"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0" grpId="0"/>
      <p:bldP spid="90" grpId="1"/>
      <p:bldP spid="103" grpId="0"/>
      <p:bldP spid="10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资金主要用途</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MONEY USE</a:t>
            </a:r>
            <a:endParaRPr lang="zh-CN" altLang="en-US" sz="1600" dirty="0">
              <a:solidFill>
                <a:srgbClr val="C00000"/>
              </a:solidFill>
              <a:latin typeface="微软雅黑" pitchFamily="34" charset="-122"/>
              <a:ea typeface="微软雅黑" pitchFamily="34" charset="-122"/>
            </a:endParaRPr>
          </a:p>
        </p:txBody>
      </p:sp>
      <p:grpSp>
        <p:nvGrpSpPr>
          <p:cNvPr id="25" name="组合 24"/>
          <p:cNvGrpSpPr/>
          <p:nvPr/>
        </p:nvGrpSpPr>
        <p:grpSpPr>
          <a:xfrm>
            <a:off x="1096651" y="2570095"/>
            <a:ext cx="1825845" cy="2203611"/>
            <a:chOff x="2068614" y="1696036"/>
            <a:chExt cx="2376265" cy="2867914"/>
          </a:xfrm>
        </p:grpSpPr>
        <p:sp>
          <p:nvSpPr>
            <p:cNvPr id="26" name="圆角矩形 25"/>
            <p:cNvSpPr/>
            <p:nvPr/>
          </p:nvSpPr>
          <p:spPr>
            <a:xfrm>
              <a:off x="2068614" y="1696036"/>
              <a:ext cx="2376264" cy="2867914"/>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tx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7"/>
            <p:cNvSpPr txBox="1"/>
            <p:nvPr/>
          </p:nvSpPr>
          <p:spPr>
            <a:xfrm>
              <a:off x="2165202" y="2220123"/>
              <a:ext cx="598911" cy="523220"/>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sp>
          <p:nvSpPr>
            <p:cNvPr id="29" name="TextBox 8"/>
            <p:cNvSpPr txBox="1"/>
            <p:nvPr/>
          </p:nvSpPr>
          <p:spPr>
            <a:xfrm>
              <a:off x="2117143" y="3256391"/>
              <a:ext cx="2327736" cy="1081511"/>
            </a:xfrm>
            <a:prstGeom prst="rect">
              <a:avLst/>
            </a:prstGeom>
            <a:noFill/>
          </p:spPr>
          <p:txBody>
            <a:bodyPr wrap="squar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资金</a:t>
              </a:r>
              <a:r>
                <a:rPr lang="zh-CN" altLang="en-US" sz="2400" b="1" dirty="0" smtClean="0">
                  <a:solidFill>
                    <a:srgbClr val="C00000"/>
                  </a:solidFill>
                  <a:latin typeface="微软雅黑" panose="020B0503020204020204" pitchFamily="34" charset="-122"/>
                  <a:ea typeface="微软雅黑" panose="020B0503020204020204" pitchFamily="34" charset="-122"/>
                </a:rPr>
                <a:t>主要</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C00000"/>
                  </a:solidFill>
                  <a:latin typeface="微软雅黑" panose="020B0503020204020204" pitchFamily="34" charset="-122"/>
                  <a:ea typeface="微软雅黑" panose="020B0503020204020204" pitchFamily="34" charset="-122"/>
                </a:rPr>
                <a:t>用途</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2"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5"/>
          <p:cNvSpPr>
            <a:spLocks/>
          </p:cNvSpPr>
          <p:nvPr/>
        </p:nvSpPr>
        <p:spPr bwMode="auto">
          <a:xfrm>
            <a:off x="3193662" y="1055632"/>
            <a:ext cx="858385" cy="5650644"/>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4" name="矩形 33"/>
          <p:cNvSpPr/>
          <p:nvPr/>
        </p:nvSpPr>
        <p:spPr>
          <a:xfrm>
            <a:off x="3944470" y="1180674"/>
            <a:ext cx="7128623" cy="1277273"/>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用途一</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600" cap="all" dirty="0">
              <a:latin typeface="微软雅黑" pitchFamily="34" charset="-122"/>
              <a:ea typeface="微软雅黑" pitchFamily="34" charset="-122"/>
            </a:endParaRPr>
          </a:p>
        </p:txBody>
      </p:sp>
      <p:sp>
        <p:nvSpPr>
          <p:cNvPr id="38" name="矩形 37"/>
          <p:cNvSpPr/>
          <p:nvPr/>
        </p:nvSpPr>
        <p:spPr>
          <a:xfrm>
            <a:off x="3944470" y="2209818"/>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用途二</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39" name="矩形 38"/>
          <p:cNvSpPr/>
          <p:nvPr/>
        </p:nvSpPr>
        <p:spPr>
          <a:xfrm>
            <a:off x="4043082" y="3238962"/>
            <a:ext cx="7128623" cy="1461939"/>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用途三</a:t>
            </a:r>
            <a:endParaRPr lang="en-US" altLang="zh-CN" sz="2200" b="1" cap="all" dirty="0" smtClean="0">
              <a:solidFill>
                <a:srgbClr val="C00000"/>
              </a:solidFill>
              <a:latin typeface="微软雅黑" pitchFamily="34" charset="-122"/>
              <a:ea typeface="微软雅黑" pitchFamily="34" charset="-122"/>
            </a:endParaRPr>
          </a:p>
          <a:p>
            <a:pPr>
              <a:lnSpc>
                <a:spcPct val="150000"/>
              </a:lnSpc>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40" name="矩形 39"/>
          <p:cNvSpPr/>
          <p:nvPr/>
        </p:nvSpPr>
        <p:spPr>
          <a:xfrm>
            <a:off x="4043081" y="4497831"/>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用途四</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41" name="矩形 40"/>
          <p:cNvSpPr/>
          <p:nvPr/>
        </p:nvSpPr>
        <p:spPr>
          <a:xfrm>
            <a:off x="4043081" y="5519172"/>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C00000"/>
                </a:solidFill>
                <a:latin typeface="微软雅黑" pitchFamily="34" charset="-122"/>
                <a:ea typeface="微软雅黑" pitchFamily="34" charset="-122"/>
              </a:rPr>
              <a:t>用途五</a:t>
            </a:r>
            <a:endParaRPr lang="en-US" altLang="zh-CN" sz="2200" b="1" cap="all" dirty="0" smtClean="0">
              <a:solidFill>
                <a:srgbClr val="C0000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Tree>
    <p:extLst>
      <p:ext uri="{BB962C8B-B14F-4D97-AF65-F5344CB8AC3E}">
        <p14:creationId xmlns:p14="http://schemas.microsoft.com/office/powerpoint/2010/main" val="16769667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34"/>
                                        </p:tgtEl>
                                        <p:attrNameLst>
                                          <p:attrName>style.visibility</p:attrName>
                                        </p:attrNameLst>
                                      </p:cBhvr>
                                      <p:to>
                                        <p:strVal val="visible"/>
                                      </p:to>
                                    </p:set>
                                    <p:animEffect transition="in" filter="wipe(left)">
                                      <p:cBhvr>
                                        <p:cTn id="24" dur="50"/>
                                        <p:tgtEl>
                                          <p:spTgt spid="34"/>
                                        </p:tgtEl>
                                      </p:cBhvr>
                                    </p:animEffect>
                                  </p:childTnLst>
                                </p:cTn>
                              </p:par>
                              <p:par>
                                <p:cTn id="25" presetID="36" presetClass="emph" presetSubtype="0" fill="hold" grpId="1" nodeType="withEffect">
                                  <p:stCondLst>
                                    <p:cond delay="0"/>
                                  </p:stCondLst>
                                  <p:iterate type="lt">
                                    <p:tmPct val="30000"/>
                                  </p:iterate>
                                  <p:childTnLst>
                                    <p:animScale>
                                      <p:cBhvr>
                                        <p:cTn id="26" dur="25" autoRev="1" fill="hold">
                                          <p:stCondLst>
                                            <p:cond delay="0"/>
                                          </p:stCondLst>
                                        </p:cTn>
                                        <p:tgtEl>
                                          <p:spTgt spid="34"/>
                                        </p:tgtEl>
                                      </p:cBhvr>
                                      <p:to x="80000" y="100000"/>
                                    </p:animScale>
                                    <p:anim by="(#ppt_w*0.10)" calcmode="lin" valueType="num">
                                      <p:cBhvr>
                                        <p:cTn id="27" dur="25" autoRev="1" fill="hold">
                                          <p:stCondLst>
                                            <p:cond delay="0"/>
                                          </p:stCondLst>
                                        </p:cTn>
                                        <p:tgtEl>
                                          <p:spTgt spid="34"/>
                                        </p:tgtEl>
                                        <p:attrNameLst>
                                          <p:attrName>ppt_x</p:attrName>
                                        </p:attrNameLst>
                                      </p:cBhvr>
                                    </p:anim>
                                    <p:anim by="(-#ppt_w*0.10)" calcmode="lin" valueType="num">
                                      <p:cBhvr>
                                        <p:cTn id="28" dur="25" autoRev="1" fill="hold">
                                          <p:stCondLst>
                                            <p:cond delay="0"/>
                                          </p:stCondLst>
                                        </p:cTn>
                                        <p:tgtEl>
                                          <p:spTgt spid="34"/>
                                        </p:tgtEl>
                                        <p:attrNameLst>
                                          <p:attrName>ppt_y</p:attrName>
                                        </p:attrNameLst>
                                      </p:cBhvr>
                                    </p:anim>
                                    <p:animRot by="-480000">
                                      <p:cBhvr>
                                        <p:cTn id="29" dur="25" autoRev="1" fill="hold">
                                          <p:stCondLst>
                                            <p:cond delay="0"/>
                                          </p:stCondLst>
                                        </p:cTn>
                                        <p:tgtEl>
                                          <p:spTgt spid="34"/>
                                        </p:tgtEl>
                                        <p:attrNameLst>
                                          <p:attrName>r</p:attrName>
                                        </p:attrNameLst>
                                      </p:cBhvr>
                                    </p:animRot>
                                  </p:childTnLst>
                                </p:cTn>
                              </p:par>
                            </p:childTnLst>
                          </p:cTn>
                        </p:par>
                        <p:par>
                          <p:cTn id="30" fill="hold">
                            <p:stCondLst>
                              <p:cond delay="248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38"/>
                                        </p:tgtEl>
                                        <p:attrNameLst>
                                          <p:attrName>style.visibility</p:attrName>
                                        </p:attrNameLst>
                                      </p:cBhvr>
                                      <p:to>
                                        <p:strVal val="visible"/>
                                      </p:to>
                                    </p:set>
                                    <p:animEffect transition="in" filter="wipe(left)">
                                      <p:cBhvr>
                                        <p:cTn id="33" dur="50"/>
                                        <p:tgtEl>
                                          <p:spTgt spid="38"/>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38"/>
                                        </p:tgtEl>
                                      </p:cBhvr>
                                      <p:to x="80000" y="100000"/>
                                    </p:animScale>
                                    <p:anim by="(#ppt_w*0.10)" calcmode="lin" valueType="num">
                                      <p:cBhvr>
                                        <p:cTn id="36" dur="25" autoRev="1" fill="hold">
                                          <p:stCondLst>
                                            <p:cond delay="0"/>
                                          </p:stCondLst>
                                        </p:cTn>
                                        <p:tgtEl>
                                          <p:spTgt spid="38"/>
                                        </p:tgtEl>
                                        <p:attrNameLst>
                                          <p:attrName>ppt_x</p:attrName>
                                        </p:attrNameLst>
                                      </p:cBhvr>
                                    </p:anim>
                                    <p:anim by="(-#ppt_w*0.10)" calcmode="lin" valueType="num">
                                      <p:cBhvr>
                                        <p:cTn id="37" dur="25" autoRev="1" fill="hold">
                                          <p:stCondLst>
                                            <p:cond delay="0"/>
                                          </p:stCondLst>
                                        </p:cTn>
                                        <p:tgtEl>
                                          <p:spTgt spid="38"/>
                                        </p:tgtEl>
                                        <p:attrNameLst>
                                          <p:attrName>ppt_y</p:attrName>
                                        </p:attrNameLst>
                                      </p:cBhvr>
                                    </p:anim>
                                    <p:animRot by="-480000">
                                      <p:cBhvr>
                                        <p:cTn id="38" dur="25" autoRev="1" fill="hold">
                                          <p:stCondLst>
                                            <p:cond delay="0"/>
                                          </p:stCondLst>
                                        </p:cTn>
                                        <p:tgtEl>
                                          <p:spTgt spid="38"/>
                                        </p:tgtEl>
                                        <p:attrNameLst>
                                          <p:attrName>r</p:attrName>
                                        </p:attrNameLst>
                                      </p:cBhvr>
                                    </p:animRot>
                                  </p:childTnLst>
                                </p:cTn>
                              </p:par>
                            </p:childTnLst>
                          </p:cTn>
                        </p:par>
                        <p:par>
                          <p:cTn id="39" fill="hold">
                            <p:stCondLst>
                              <p:cond delay="346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39"/>
                                        </p:tgtEl>
                                        <p:attrNameLst>
                                          <p:attrName>style.visibility</p:attrName>
                                        </p:attrNameLst>
                                      </p:cBhvr>
                                      <p:to>
                                        <p:strVal val="visible"/>
                                      </p:to>
                                    </p:set>
                                    <p:animEffect transition="in" filter="wipe(left)">
                                      <p:cBhvr>
                                        <p:cTn id="42" dur="50"/>
                                        <p:tgtEl>
                                          <p:spTgt spid="39"/>
                                        </p:tgtEl>
                                      </p:cBhvr>
                                    </p:animEffect>
                                  </p:childTnLst>
                                </p:cTn>
                              </p:par>
                              <p:par>
                                <p:cTn id="43" presetID="36" presetClass="emph" presetSubtype="0" fill="hold" grpId="1" nodeType="withEffect">
                                  <p:stCondLst>
                                    <p:cond delay="0"/>
                                  </p:stCondLst>
                                  <p:iterate type="lt">
                                    <p:tmPct val="30000"/>
                                  </p:iterate>
                                  <p:childTnLst>
                                    <p:animScale>
                                      <p:cBhvr>
                                        <p:cTn id="44" dur="25" autoRev="1" fill="hold">
                                          <p:stCondLst>
                                            <p:cond delay="0"/>
                                          </p:stCondLst>
                                        </p:cTn>
                                        <p:tgtEl>
                                          <p:spTgt spid="39"/>
                                        </p:tgtEl>
                                      </p:cBhvr>
                                      <p:to x="80000" y="100000"/>
                                    </p:animScale>
                                    <p:anim by="(#ppt_w*0.10)" calcmode="lin" valueType="num">
                                      <p:cBhvr>
                                        <p:cTn id="45" dur="25" autoRev="1" fill="hold">
                                          <p:stCondLst>
                                            <p:cond delay="0"/>
                                          </p:stCondLst>
                                        </p:cTn>
                                        <p:tgtEl>
                                          <p:spTgt spid="39"/>
                                        </p:tgtEl>
                                        <p:attrNameLst>
                                          <p:attrName>ppt_x</p:attrName>
                                        </p:attrNameLst>
                                      </p:cBhvr>
                                    </p:anim>
                                    <p:anim by="(-#ppt_w*0.10)" calcmode="lin" valueType="num">
                                      <p:cBhvr>
                                        <p:cTn id="46" dur="25" autoRev="1" fill="hold">
                                          <p:stCondLst>
                                            <p:cond delay="0"/>
                                          </p:stCondLst>
                                        </p:cTn>
                                        <p:tgtEl>
                                          <p:spTgt spid="39"/>
                                        </p:tgtEl>
                                        <p:attrNameLst>
                                          <p:attrName>ppt_y</p:attrName>
                                        </p:attrNameLst>
                                      </p:cBhvr>
                                    </p:anim>
                                    <p:animRot by="-480000">
                                      <p:cBhvr>
                                        <p:cTn id="47" dur="25" autoRev="1" fill="hold">
                                          <p:stCondLst>
                                            <p:cond delay="0"/>
                                          </p:stCondLst>
                                        </p:cTn>
                                        <p:tgtEl>
                                          <p:spTgt spid="39"/>
                                        </p:tgtEl>
                                        <p:attrNameLst>
                                          <p:attrName>r</p:attrName>
                                        </p:attrNameLst>
                                      </p:cBhvr>
                                    </p:animRot>
                                  </p:childTnLst>
                                </p:cTn>
                              </p:par>
                            </p:childTnLst>
                          </p:cTn>
                        </p:par>
                        <p:par>
                          <p:cTn id="48" fill="hold">
                            <p:stCondLst>
                              <p:cond delay="4440"/>
                            </p:stCondLst>
                            <p:childTnLst>
                              <p:par>
                                <p:cTn id="49" presetID="22" presetClass="entr" presetSubtype="8" fill="hold" grpId="0" nodeType="afterEffect">
                                  <p:stCondLst>
                                    <p:cond delay="0"/>
                                  </p:stCondLst>
                                  <p:iterate type="lt">
                                    <p:tmPct val="30000"/>
                                  </p:iterate>
                                  <p:childTnLst>
                                    <p:set>
                                      <p:cBhvr>
                                        <p:cTn id="50" dur="1" fill="hold">
                                          <p:stCondLst>
                                            <p:cond delay="0"/>
                                          </p:stCondLst>
                                        </p:cTn>
                                        <p:tgtEl>
                                          <p:spTgt spid="40"/>
                                        </p:tgtEl>
                                        <p:attrNameLst>
                                          <p:attrName>style.visibility</p:attrName>
                                        </p:attrNameLst>
                                      </p:cBhvr>
                                      <p:to>
                                        <p:strVal val="visible"/>
                                      </p:to>
                                    </p:set>
                                    <p:animEffect transition="in" filter="wipe(left)">
                                      <p:cBhvr>
                                        <p:cTn id="51" dur="50"/>
                                        <p:tgtEl>
                                          <p:spTgt spid="40"/>
                                        </p:tgtEl>
                                      </p:cBhvr>
                                    </p:animEffect>
                                  </p:childTnLst>
                                </p:cTn>
                              </p:par>
                              <p:par>
                                <p:cTn id="52" presetID="36" presetClass="emph" presetSubtype="0" fill="hold" grpId="1" nodeType="withEffect">
                                  <p:stCondLst>
                                    <p:cond delay="0"/>
                                  </p:stCondLst>
                                  <p:iterate type="lt">
                                    <p:tmPct val="30000"/>
                                  </p:iterate>
                                  <p:childTnLst>
                                    <p:animScale>
                                      <p:cBhvr>
                                        <p:cTn id="53" dur="25" autoRev="1" fill="hold">
                                          <p:stCondLst>
                                            <p:cond delay="0"/>
                                          </p:stCondLst>
                                        </p:cTn>
                                        <p:tgtEl>
                                          <p:spTgt spid="40"/>
                                        </p:tgtEl>
                                      </p:cBhvr>
                                      <p:to x="80000" y="100000"/>
                                    </p:animScale>
                                    <p:anim by="(#ppt_w*0.10)" calcmode="lin" valueType="num">
                                      <p:cBhvr>
                                        <p:cTn id="54" dur="25" autoRev="1" fill="hold">
                                          <p:stCondLst>
                                            <p:cond delay="0"/>
                                          </p:stCondLst>
                                        </p:cTn>
                                        <p:tgtEl>
                                          <p:spTgt spid="40"/>
                                        </p:tgtEl>
                                        <p:attrNameLst>
                                          <p:attrName>ppt_x</p:attrName>
                                        </p:attrNameLst>
                                      </p:cBhvr>
                                    </p:anim>
                                    <p:anim by="(-#ppt_w*0.10)" calcmode="lin" valueType="num">
                                      <p:cBhvr>
                                        <p:cTn id="55" dur="25" autoRev="1" fill="hold">
                                          <p:stCondLst>
                                            <p:cond delay="0"/>
                                          </p:stCondLst>
                                        </p:cTn>
                                        <p:tgtEl>
                                          <p:spTgt spid="40"/>
                                        </p:tgtEl>
                                        <p:attrNameLst>
                                          <p:attrName>ppt_y</p:attrName>
                                        </p:attrNameLst>
                                      </p:cBhvr>
                                    </p:anim>
                                    <p:animRot by="-480000">
                                      <p:cBhvr>
                                        <p:cTn id="56" dur="25" autoRev="1" fill="hold">
                                          <p:stCondLst>
                                            <p:cond delay="0"/>
                                          </p:stCondLst>
                                        </p:cTn>
                                        <p:tgtEl>
                                          <p:spTgt spid="40"/>
                                        </p:tgtEl>
                                        <p:attrNameLst>
                                          <p:attrName>r</p:attrName>
                                        </p:attrNameLst>
                                      </p:cBhvr>
                                    </p:animRot>
                                  </p:childTnLst>
                                </p:cTn>
                              </p:par>
                            </p:childTnLst>
                          </p:cTn>
                        </p:par>
                        <p:par>
                          <p:cTn id="57" fill="hold">
                            <p:stCondLst>
                              <p:cond delay="542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41"/>
                                        </p:tgtEl>
                                        <p:attrNameLst>
                                          <p:attrName>style.visibility</p:attrName>
                                        </p:attrNameLst>
                                      </p:cBhvr>
                                      <p:to>
                                        <p:strVal val="visible"/>
                                      </p:to>
                                    </p:set>
                                    <p:animEffect transition="in" filter="wipe(left)">
                                      <p:cBhvr>
                                        <p:cTn id="60" dur="50"/>
                                        <p:tgtEl>
                                          <p:spTgt spid="41"/>
                                        </p:tgtEl>
                                      </p:cBhvr>
                                    </p:animEffect>
                                  </p:childTnLst>
                                </p:cTn>
                              </p:par>
                              <p:par>
                                <p:cTn id="61" presetID="36" presetClass="emph" presetSubtype="0" fill="hold" grpId="1" nodeType="withEffect">
                                  <p:stCondLst>
                                    <p:cond delay="0"/>
                                  </p:stCondLst>
                                  <p:iterate type="lt">
                                    <p:tmPct val="30000"/>
                                  </p:iterate>
                                  <p:childTnLst>
                                    <p:animScale>
                                      <p:cBhvr>
                                        <p:cTn id="62" dur="25" autoRev="1" fill="hold">
                                          <p:stCondLst>
                                            <p:cond delay="0"/>
                                          </p:stCondLst>
                                        </p:cTn>
                                        <p:tgtEl>
                                          <p:spTgt spid="41"/>
                                        </p:tgtEl>
                                      </p:cBhvr>
                                      <p:to x="80000" y="100000"/>
                                    </p:animScale>
                                    <p:anim by="(#ppt_w*0.10)" calcmode="lin" valueType="num">
                                      <p:cBhvr>
                                        <p:cTn id="63" dur="25" autoRev="1" fill="hold">
                                          <p:stCondLst>
                                            <p:cond delay="0"/>
                                          </p:stCondLst>
                                        </p:cTn>
                                        <p:tgtEl>
                                          <p:spTgt spid="41"/>
                                        </p:tgtEl>
                                        <p:attrNameLst>
                                          <p:attrName>ppt_x</p:attrName>
                                        </p:attrNameLst>
                                      </p:cBhvr>
                                    </p:anim>
                                    <p:anim by="(-#ppt_w*0.10)" calcmode="lin" valueType="num">
                                      <p:cBhvr>
                                        <p:cTn id="64" dur="25" autoRev="1" fill="hold">
                                          <p:stCondLst>
                                            <p:cond delay="0"/>
                                          </p:stCondLst>
                                        </p:cTn>
                                        <p:tgtEl>
                                          <p:spTgt spid="41"/>
                                        </p:tgtEl>
                                        <p:attrNameLst>
                                          <p:attrName>ppt_y</p:attrName>
                                        </p:attrNameLst>
                                      </p:cBhvr>
                                    </p:anim>
                                    <p:animRot by="-480000">
                                      <p:cBhvr>
                                        <p:cTn id="65" dur="25" autoRev="1"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3" grpId="0" animBg="1"/>
      <p:bldP spid="34" grpId="0"/>
      <p:bldP spid="34" grpId="1"/>
      <p:bldP spid="38" grpId="0"/>
      <p:bldP spid="38" grpId="1"/>
      <p:bldP spid="39" grpId="0"/>
      <p:bldP spid="39" grpId="1"/>
      <p:bldP spid="40" grpId="0"/>
      <p:bldP spid="40" grpId="1"/>
      <p:bldP spid="41" grpId="0"/>
      <p:bldP spid="4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2957435" y="961988"/>
            <a:ext cx="1436312" cy="122904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56646" y="2847616"/>
            <a:ext cx="2514672" cy="21517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2"/>
          <p:cNvSpPr/>
          <p:nvPr/>
        </p:nvSpPr>
        <p:spPr>
          <a:xfrm>
            <a:off x="4167591" y="1665477"/>
            <a:ext cx="2448102" cy="20948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p:nvPr/>
        </p:nvSpPr>
        <p:spPr>
          <a:xfrm>
            <a:off x="1628935" y="4829260"/>
            <a:ext cx="796269" cy="68136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2740023" y="2368650"/>
            <a:ext cx="2375302" cy="203253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
          <p:cNvSpPr/>
          <p:nvPr/>
        </p:nvSpPr>
        <p:spPr>
          <a:xfrm>
            <a:off x="1760936" y="2111082"/>
            <a:ext cx="979087" cy="83779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4439306" y="1363368"/>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3569675" y="4681053"/>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a:off x="4077054" y="467478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a:off x="5713785" y="1656720"/>
            <a:ext cx="1356451" cy="116070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5152530" y="5729273"/>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2108292" y="5319510"/>
            <a:ext cx="772331" cy="66087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a:off x="961307" y="3187162"/>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90937" y="4839634"/>
            <a:ext cx="4058587" cy="830997"/>
          </a:xfrm>
          <a:prstGeom prst="rect">
            <a:avLst/>
          </a:prstGeom>
        </p:spPr>
        <p:txBody>
          <a:bodyPr wrap="square">
            <a:spAutoFit/>
          </a:bodyPr>
          <a:lstStyle/>
          <a:p>
            <a:pPr fontAlgn="auto">
              <a:spcBef>
                <a:spcPts val="0"/>
              </a:spcBef>
              <a:spcAft>
                <a:spcPts val="0"/>
              </a:spcAft>
              <a:defRPr/>
            </a:pPr>
            <a:r>
              <a:rPr lang="zh-CN" altLang="en-US" sz="4800" b="1" kern="2000" spc="100" dirty="0" smtClean="0">
                <a:solidFill>
                  <a:srgbClr val="C00000"/>
                </a:solidFill>
                <a:latin typeface="微软雅黑" pitchFamily="34" charset="-122"/>
                <a:ea typeface="微软雅黑" pitchFamily="34" charset="-122"/>
                <a:sym typeface="微软雅黑" pitchFamily="34" charset="-122"/>
              </a:rPr>
              <a:t>谢谢观看！</a:t>
            </a:r>
            <a:endParaRPr lang="zh-CN" altLang="en-US" sz="4800" b="1" kern="2000" spc="100" dirty="0">
              <a:solidFill>
                <a:srgbClr val="C00000"/>
              </a:solidFill>
              <a:latin typeface="微软雅黑" pitchFamily="34" charset="-122"/>
              <a:ea typeface="微软雅黑" pitchFamily="34" charset="-122"/>
              <a:sym typeface="微软雅黑" pitchFamily="34" charset="-122"/>
            </a:endParaRPr>
          </a:p>
        </p:txBody>
      </p:sp>
      <p:sp>
        <p:nvSpPr>
          <p:cNvPr id="16" name="矩形 2"/>
          <p:cNvSpPr/>
          <p:nvPr/>
        </p:nvSpPr>
        <p:spPr>
          <a:xfrm>
            <a:off x="7238282" y="3911000"/>
            <a:ext cx="465336" cy="39818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a:off x="8931278" y="2946047"/>
            <a:ext cx="777903" cy="6656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9896633" y="3570468"/>
            <a:ext cx="390366" cy="33403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4129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250" fill="hold"/>
                                        <p:tgtEl>
                                          <p:spTgt spid="2"/>
                                        </p:tgtEl>
                                        <p:attrNameLst>
                                          <p:attrName>ppt_w</p:attrName>
                                        </p:attrNameLst>
                                      </p:cBhvr>
                                      <p:tavLst>
                                        <p:tav tm="0">
                                          <p:val>
                                            <p:fltVal val="0"/>
                                          </p:val>
                                        </p:tav>
                                        <p:tav tm="100000">
                                          <p:val>
                                            <p:strVal val="#ppt_w"/>
                                          </p:val>
                                        </p:tav>
                                      </p:tavLst>
                                    </p:anim>
                                    <p:anim calcmode="lin" valueType="num">
                                      <p:cBhvr>
                                        <p:cTn id="36" dur="250" fill="hold"/>
                                        <p:tgtEl>
                                          <p:spTgt spid="2"/>
                                        </p:tgtEl>
                                        <p:attrNameLst>
                                          <p:attrName>ppt_h</p:attrName>
                                        </p:attrNameLst>
                                      </p:cBhvr>
                                      <p:tavLst>
                                        <p:tav tm="0">
                                          <p:val>
                                            <p:fltVal val="0"/>
                                          </p:val>
                                        </p:tav>
                                        <p:tav tm="100000">
                                          <p:val>
                                            <p:strVal val="#ppt_h"/>
                                          </p:val>
                                        </p:tav>
                                      </p:tavLst>
                                    </p:anim>
                                    <p:animEffect transition="in" filter="fade">
                                      <p:cBhvr>
                                        <p:cTn id="37" dur="250"/>
                                        <p:tgtEl>
                                          <p:spTgt spid="2"/>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250" fill="hold"/>
                                        <p:tgtEl>
                                          <p:spTgt spid="7"/>
                                        </p:tgtEl>
                                        <p:attrNameLst>
                                          <p:attrName>ppt_w</p:attrName>
                                        </p:attrNameLst>
                                      </p:cBhvr>
                                      <p:tavLst>
                                        <p:tav tm="0">
                                          <p:val>
                                            <p:fltVal val="0"/>
                                          </p:val>
                                        </p:tav>
                                        <p:tav tm="100000">
                                          <p:val>
                                            <p:strVal val="#ppt_w"/>
                                          </p:val>
                                        </p:tav>
                                      </p:tavLst>
                                    </p:anim>
                                    <p:anim calcmode="lin" valueType="num">
                                      <p:cBhvr>
                                        <p:cTn id="42" dur="250" fill="hold"/>
                                        <p:tgtEl>
                                          <p:spTgt spid="7"/>
                                        </p:tgtEl>
                                        <p:attrNameLst>
                                          <p:attrName>ppt_h</p:attrName>
                                        </p:attrNameLst>
                                      </p:cBhvr>
                                      <p:tavLst>
                                        <p:tav tm="0">
                                          <p:val>
                                            <p:fltVal val="0"/>
                                          </p:val>
                                        </p:tav>
                                        <p:tav tm="100000">
                                          <p:val>
                                            <p:strVal val="#ppt_h"/>
                                          </p:val>
                                        </p:tav>
                                      </p:tavLst>
                                    </p:anim>
                                    <p:animEffect transition="in" filter="fade">
                                      <p:cBhvr>
                                        <p:cTn id="43" dur="250"/>
                                        <p:tgtEl>
                                          <p:spTgt spid="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250" fill="hold"/>
                                        <p:tgtEl>
                                          <p:spTgt spid="5"/>
                                        </p:tgtEl>
                                        <p:attrNameLst>
                                          <p:attrName>ppt_w</p:attrName>
                                        </p:attrNameLst>
                                      </p:cBhvr>
                                      <p:tavLst>
                                        <p:tav tm="0">
                                          <p:val>
                                            <p:fltVal val="0"/>
                                          </p:val>
                                        </p:tav>
                                        <p:tav tm="100000">
                                          <p:val>
                                            <p:strVal val="#ppt_w"/>
                                          </p:val>
                                        </p:tav>
                                      </p:tavLst>
                                    </p:anim>
                                    <p:anim calcmode="lin" valueType="num">
                                      <p:cBhvr>
                                        <p:cTn id="62" dur="250" fill="hold"/>
                                        <p:tgtEl>
                                          <p:spTgt spid="5"/>
                                        </p:tgtEl>
                                        <p:attrNameLst>
                                          <p:attrName>ppt_h</p:attrName>
                                        </p:attrNameLst>
                                      </p:cBhvr>
                                      <p:tavLst>
                                        <p:tav tm="0">
                                          <p:val>
                                            <p:fltVal val="0"/>
                                          </p:val>
                                        </p:tav>
                                        <p:tav tm="100000">
                                          <p:val>
                                            <p:strVal val="#ppt_h"/>
                                          </p:val>
                                        </p:tav>
                                      </p:tavLst>
                                    </p:anim>
                                    <p:animEffect transition="in" filter="fade">
                                      <p:cBhvr>
                                        <p:cTn id="63" dur="250"/>
                                        <p:tgtEl>
                                          <p:spTgt spid="5"/>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p:cTn id="73" dur="250" fill="hold"/>
                                        <p:tgtEl>
                                          <p:spTgt spid="8"/>
                                        </p:tgtEl>
                                        <p:attrNameLst>
                                          <p:attrName>ppt_w</p:attrName>
                                        </p:attrNameLst>
                                      </p:cBhvr>
                                      <p:tavLst>
                                        <p:tav tm="0">
                                          <p:val>
                                            <p:fltVal val="0"/>
                                          </p:val>
                                        </p:tav>
                                        <p:tav tm="100000">
                                          <p:val>
                                            <p:strVal val="#ppt_w"/>
                                          </p:val>
                                        </p:tav>
                                      </p:tavLst>
                                    </p:anim>
                                    <p:anim calcmode="lin" valueType="num">
                                      <p:cBhvr>
                                        <p:cTn id="74" dur="250" fill="hold"/>
                                        <p:tgtEl>
                                          <p:spTgt spid="8"/>
                                        </p:tgtEl>
                                        <p:attrNameLst>
                                          <p:attrName>ppt_h</p:attrName>
                                        </p:attrNameLst>
                                      </p:cBhvr>
                                      <p:tavLst>
                                        <p:tav tm="0">
                                          <p:val>
                                            <p:fltVal val="0"/>
                                          </p:val>
                                        </p:tav>
                                        <p:tav tm="100000">
                                          <p:val>
                                            <p:strVal val="#ppt_h"/>
                                          </p:val>
                                        </p:tav>
                                      </p:tavLst>
                                    </p:anim>
                                    <p:animEffect transition="in" filter="fade">
                                      <p:cBhvr>
                                        <p:cTn id="75" dur="250"/>
                                        <p:tgtEl>
                                          <p:spTgt spid="8"/>
                                        </p:tgtEl>
                                      </p:cBhvr>
                                    </p:animEffect>
                                  </p:childTnLst>
                                </p:cTn>
                              </p:par>
                            </p:childTnLst>
                          </p:cTn>
                        </p:par>
                        <p:par>
                          <p:cTn id="76" fill="hold">
                            <p:stCondLst>
                              <p:cond delay="3650"/>
                            </p:stCondLst>
                            <p:childTnLst>
                              <p:par>
                                <p:cTn id="77" presetID="5" presetClass="entr" presetSubtype="1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checkerboard(across)">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childTnLst>
                          </p:cTn>
                        </p:par>
                        <p:par>
                          <p:cTn id="85" fill="hold">
                            <p:stCondLst>
                              <p:cond delay="4150"/>
                            </p:stCondLst>
                            <p:childTnLst>
                              <p:par>
                                <p:cTn id="86" presetID="53" presetClass="entr" presetSubtype="16"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公司简介</a:t>
            </a:r>
            <a:endParaRPr lang="zh-CN" altLang="en-US" dirty="0">
              <a:latin typeface="微软雅黑" pitchFamily="34" charset="-122"/>
              <a:ea typeface="微软雅黑" pitchFamily="34" charset="-122"/>
            </a:endParaRP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COMPANY PROFILE</a:t>
            </a:r>
            <a:endParaRPr lang="zh-CN" altLang="en-US" sz="1600" dirty="0">
              <a:solidFill>
                <a:srgbClr val="C00000"/>
              </a:solidFill>
              <a:latin typeface="微软雅黑" pitchFamily="34" charset="-122"/>
              <a:ea typeface="微软雅黑" pitchFamily="34" charset="-122"/>
            </a:endParaRPr>
          </a:p>
        </p:txBody>
      </p:sp>
      <p:sp>
        <p:nvSpPr>
          <p:cNvPr id="5" name="TextBox 7"/>
          <p:cNvSpPr txBox="1"/>
          <p:nvPr/>
        </p:nvSpPr>
        <p:spPr>
          <a:xfrm>
            <a:off x="1341616" y="4928856"/>
            <a:ext cx="9305365" cy="1477328"/>
          </a:xfrm>
          <a:prstGeom prst="rect">
            <a:avLst/>
          </a:prstGeom>
          <a:noFill/>
        </p:spPr>
        <p:txBody>
          <a:bodyPr wrap="square" rtlCol="0">
            <a:spAutoFit/>
          </a:bodyPr>
          <a:lstStyle/>
          <a:p>
            <a:pPr>
              <a:lnSpc>
                <a:spcPct val="150000"/>
              </a:lnSpc>
            </a:pPr>
            <a:r>
              <a:rPr lang="zh-CN" altLang="en-US" b="0" baseline="-25000" dirty="0" smtClean="0">
                <a:solidFill>
                  <a:srgbClr val="000000"/>
                </a:solidFill>
                <a:latin typeface="微软雅黑" panose="020B0503020204020204" pitchFamily="34" charset="-122"/>
                <a:ea typeface="微软雅黑" panose="020B0503020204020204" pitchFamily="34" charset="-122"/>
              </a:rPr>
              <a:t>       某某公司是由某某在</a:t>
            </a:r>
            <a:r>
              <a:rPr lang="en-US" altLang="zh-CN" b="0" baseline="-25000" dirty="0" smtClean="0">
                <a:solidFill>
                  <a:srgbClr val="000000"/>
                </a:solidFill>
                <a:latin typeface="微软雅黑" panose="020B0503020204020204" pitchFamily="34" charset="-122"/>
                <a:ea typeface="微软雅黑" panose="020B0503020204020204" pitchFamily="34" charset="-122"/>
              </a:rPr>
              <a:t>1999</a:t>
            </a:r>
            <a:r>
              <a:rPr lang="zh-CN" altLang="en-US" b="0" baseline="-25000" dirty="0" smtClean="0">
                <a:solidFill>
                  <a:srgbClr val="000000"/>
                </a:solidFill>
                <a:latin typeface="微软雅黑" panose="020B0503020204020204" pitchFamily="34" charset="-122"/>
                <a:ea typeface="微软雅黑" panose="020B0503020204020204" pitchFamily="34" charset="-122"/>
              </a:rPr>
              <a:t>年一手创立企业对企业的网上贸易市场平台。</a:t>
            </a:r>
            <a:r>
              <a:rPr lang="en-US" altLang="zh-CN" b="0" baseline="-25000" dirty="0" smtClean="0">
                <a:solidFill>
                  <a:srgbClr val="000000"/>
                </a:solidFill>
                <a:latin typeface="微软雅黑" panose="020B0503020204020204" pitchFamily="34" charset="-122"/>
                <a:ea typeface="微软雅黑" panose="020B0503020204020204" pitchFamily="34" charset="-122"/>
              </a:rPr>
              <a:t>2003</a:t>
            </a:r>
            <a:r>
              <a:rPr lang="zh-CN" altLang="en-US" b="0" baseline="-25000" dirty="0" smtClean="0">
                <a:solidFill>
                  <a:srgbClr val="000000"/>
                </a:solidFill>
                <a:latin typeface="微软雅黑" panose="020B0503020204020204" pitchFamily="34" charset="-122"/>
                <a:ea typeface="微软雅黑" panose="020B0503020204020204" pitchFamily="34" charset="-122"/>
              </a:rPr>
              <a:t>年</a:t>
            </a:r>
            <a:r>
              <a:rPr lang="en-US" altLang="zh-CN" b="0" baseline="-25000" dirty="0" smtClean="0">
                <a:solidFill>
                  <a:srgbClr val="000000"/>
                </a:solidFill>
                <a:latin typeface="微软雅黑" panose="020B0503020204020204" pitchFamily="34" charset="-122"/>
                <a:ea typeface="微软雅黑" panose="020B0503020204020204" pitchFamily="34" charset="-122"/>
              </a:rPr>
              <a:t>5</a:t>
            </a:r>
            <a:r>
              <a:rPr lang="zh-CN" altLang="en-US" b="0" baseline="-25000" dirty="0" smtClean="0">
                <a:solidFill>
                  <a:srgbClr val="000000"/>
                </a:solidFill>
                <a:latin typeface="微软雅黑" panose="020B0503020204020204" pitchFamily="34" charset="-122"/>
                <a:ea typeface="微软雅黑" panose="020B0503020204020204" pitchFamily="34" charset="-122"/>
              </a:rPr>
              <a:t>月，某某投资一亿元人民币建立个人网上贸易市场平台。</a:t>
            </a:r>
            <a:r>
              <a:rPr lang="en-US" altLang="zh-CN" b="0" baseline="-25000" dirty="0" smtClean="0">
                <a:solidFill>
                  <a:srgbClr val="000000"/>
                </a:solidFill>
                <a:latin typeface="微软雅黑" panose="020B0503020204020204" pitchFamily="34" charset="-122"/>
                <a:ea typeface="微软雅黑" panose="020B0503020204020204" pitchFamily="34" charset="-122"/>
              </a:rPr>
              <a:t>2004</a:t>
            </a:r>
            <a:r>
              <a:rPr lang="zh-CN" altLang="en-US" b="0" baseline="-25000" dirty="0" smtClean="0">
                <a:solidFill>
                  <a:srgbClr val="000000"/>
                </a:solidFill>
                <a:latin typeface="微软雅黑" panose="020B0503020204020204" pitchFamily="34" charset="-122"/>
                <a:ea typeface="微软雅黑" panose="020B0503020204020204" pitchFamily="34" charset="-122"/>
              </a:rPr>
              <a:t>年</a:t>
            </a:r>
            <a:r>
              <a:rPr lang="en-US" altLang="zh-CN" b="0" baseline="-25000" dirty="0" smtClean="0">
                <a:solidFill>
                  <a:srgbClr val="000000"/>
                </a:solidFill>
                <a:latin typeface="微软雅黑" panose="020B0503020204020204" pitchFamily="34" charset="-122"/>
                <a:ea typeface="微软雅黑" panose="020B0503020204020204" pitchFamily="34" charset="-122"/>
              </a:rPr>
              <a:t>10</a:t>
            </a:r>
            <a:r>
              <a:rPr lang="zh-CN" altLang="en-US" b="0" baseline="-25000" dirty="0" smtClean="0">
                <a:solidFill>
                  <a:srgbClr val="000000"/>
                </a:solidFill>
                <a:latin typeface="微软雅黑" panose="020B0503020204020204" pitchFamily="34" charset="-122"/>
                <a:ea typeface="微软雅黑" panose="020B0503020204020204" pitchFamily="34" charset="-122"/>
              </a:rPr>
              <a:t>月，某某投资成立支付宝公司，面向中国电子商务市场推出基于中介的安全交易服务。</a:t>
            </a:r>
            <a:r>
              <a:rPr lang="en-US" altLang="zh-CN" b="0" baseline="-25000" dirty="0" smtClean="0">
                <a:latin typeface="微软雅黑" panose="020B0503020204020204" pitchFamily="34" charset="-122"/>
                <a:ea typeface="微软雅黑" panose="020B0503020204020204" pitchFamily="34" charset="-122"/>
              </a:rPr>
              <a:t>    </a:t>
            </a:r>
          </a:p>
          <a:p>
            <a:pPr>
              <a:lnSpc>
                <a:spcPct val="150000"/>
              </a:lnSpc>
            </a:pPr>
            <a:r>
              <a:rPr lang="en-US" altLang="zh-CN" b="0" baseline="-25000" dirty="0" smtClean="0">
                <a:latin typeface="微软雅黑" panose="020B0503020204020204" pitchFamily="34" charset="-122"/>
                <a:ea typeface="微软雅黑" panose="020B0503020204020204" pitchFamily="34" charset="-122"/>
              </a:rPr>
              <a:t>       </a:t>
            </a:r>
            <a:r>
              <a:rPr lang="zh-CN" altLang="en-US" b="0" baseline="-25000" dirty="0" smtClean="0">
                <a:latin typeface="微软雅黑" panose="020B0503020204020204" pitchFamily="34" charset="-122"/>
                <a:ea typeface="微软雅黑" panose="020B0503020204020204" pitchFamily="34" charset="-122"/>
              </a:rPr>
              <a:t>三个网上交易市场包括：集中服务全球进出口商的国际交易市场、集中国内贸易的中国交易市场，以及透过一家联营公司经营、促进日本外销及内销的日本交易市场。此外，也在国际交易市场上设有一个全球批发交易平台，为规模较小、需要小批量货物快速付运的买家提供服务。</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8530"/>
          <a:stretch/>
        </p:blipFill>
        <p:spPr>
          <a:xfrm>
            <a:off x="1341616" y="1299955"/>
            <a:ext cx="9305365" cy="3407208"/>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7661892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300" fill="hold"/>
                                        <p:tgtEl>
                                          <p:spTgt spid="5"/>
                                        </p:tgtEl>
                                        <p:attrNameLst>
                                          <p:attrName>ppt_y</p:attrName>
                                        </p:attrNameLst>
                                      </p:cBhvr>
                                      <p:tavLst>
                                        <p:tav tm="0">
                                          <p:val>
                                            <p:strVal val="#ppt_y"/>
                                          </p:val>
                                        </p:tav>
                                        <p:tav tm="100000">
                                          <p:val>
                                            <p:strVal val="#ppt_y"/>
                                          </p:val>
                                        </p:tav>
                                      </p:tavLst>
                                    </p:anim>
                                    <p:anim calcmode="lin" valueType="num">
                                      <p:cBhvr>
                                        <p:cTn id="22" dur="3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3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3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团队介绍</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TEAM</a:t>
            </a:r>
            <a:endParaRPr lang="zh-CN" altLang="en-US" sz="1600" dirty="0">
              <a:solidFill>
                <a:srgbClr val="C00000"/>
              </a:solidFill>
              <a:latin typeface="微软雅黑" pitchFamily="34" charset="-122"/>
              <a:ea typeface="微软雅黑" pitchFamily="34" charset="-122"/>
            </a:endParaRPr>
          </a:p>
        </p:txBody>
      </p:sp>
      <p:pic>
        <p:nvPicPr>
          <p:cNvPr id="6" name="Picture 3" descr="C:\Users\Administrator\Desktop\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934" y="2057400"/>
            <a:ext cx="4432619" cy="3997947"/>
          </a:xfrm>
          <a:prstGeom prst="rect">
            <a:avLst/>
          </a:prstGeom>
          <a:noFill/>
          <a:effectLst/>
          <a:extLst>
            <a:ext uri="{909E8E84-426E-40DD-AFC4-6F175D3DCCD1}">
              <a14:hiddenFill xmlns:a14="http://schemas.microsoft.com/office/drawing/2010/main">
                <a:solidFill>
                  <a:srgbClr val="FFFFFF"/>
                </a:solidFill>
              </a14:hiddenFill>
            </a:ext>
          </a:extLst>
        </p:spPr>
      </p:pic>
      <p:sp>
        <p:nvSpPr>
          <p:cNvPr id="29" name="TextBox 1"/>
          <p:cNvSpPr txBox="1"/>
          <p:nvPr/>
        </p:nvSpPr>
        <p:spPr>
          <a:xfrm>
            <a:off x="5562997" y="2935786"/>
            <a:ext cx="5600751" cy="332398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a:t>
            </a:r>
            <a:r>
              <a:rPr lang="en-US" altLang="zh-CN" dirty="0" smtClean="0">
                <a:solidFill>
                  <a:prstClr val="black">
                    <a:lumMod val="75000"/>
                    <a:lumOff val="25000"/>
                  </a:prstClr>
                </a:solidFill>
                <a:latin typeface="微软雅黑" pitchFamily="34" charset="-122"/>
                <a:ea typeface="微软雅黑" pitchFamily="34" charset="-122"/>
              </a:rPr>
              <a:t>Team</a:t>
            </a:r>
            <a:r>
              <a:rPr lang="zh-CN" altLang="en-US" dirty="0" smtClean="0">
                <a:solidFill>
                  <a:prstClr val="black">
                    <a:lumMod val="75000"/>
                    <a:lumOff val="25000"/>
                  </a:prstClr>
                </a:solidFill>
                <a:latin typeface="微软雅黑" pitchFamily="34" charset="-122"/>
                <a:ea typeface="微软雅黑" pitchFamily="34" charset="-122"/>
              </a:rPr>
              <a:t>）是由员工和管理层组成的一个共同体，它合理利用每一个成员的知识和技能协同工作，解决问题，达到共同的目标。</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团队精神的培养，使</a:t>
            </a:r>
            <a:r>
              <a:rPr lang="zh-CN" altLang="en-US" dirty="0">
                <a:solidFill>
                  <a:prstClr val="black">
                    <a:lumMod val="75000"/>
                    <a:lumOff val="25000"/>
                  </a:prstClr>
                </a:solidFill>
                <a:latin typeface="微软雅黑" pitchFamily="34" charset="-122"/>
                <a:ea typeface="微软雅黑" pitchFamily="34" charset="-122"/>
              </a:rPr>
              <a:t>企业</a:t>
            </a:r>
            <a:r>
              <a:rPr lang="zh-CN" altLang="en-US" dirty="0" smtClean="0">
                <a:solidFill>
                  <a:prstClr val="black">
                    <a:lumMod val="75000"/>
                    <a:lumOff val="25000"/>
                  </a:prstClr>
                </a:solidFill>
                <a:latin typeface="微软雅黑" pitchFamily="34" charset="-122"/>
                <a:ea typeface="微软雅黑" pitchFamily="34" charset="-122"/>
              </a:rPr>
              <a:t>员工齐心协力，拧成一股绳，</a:t>
            </a: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朝着一个目标努力。</a:t>
            </a: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是一支专业的团队</a:t>
            </a:r>
            <a:r>
              <a:rPr lang="zh-CN" altLang="en-US" b="1" dirty="0" smtClean="0">
                <a:solidFill>
                  <a:prstClr val="black">
                    <a:lumMod val="75000"/>
                    <a:lumOff val="25000"/>
                  </a:prstClr>
                </a:solidFill>
                <a:latin typeface="微软雅黑" pitchFamily="34" charset="-122"/>
                <a:ea typeface="微软雅黑" pitchFamily="34" charset="-122"/>
              </a:rPr>
              <a:t>。</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是一支年轻的团队</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是一支有梦想的团队</a:t>
            </a:r>
            <a:r>
              <a:rPr lang="zh-CN" altLang="en-US" dirty="0" smtClean="0">
                <a:solidFill>
                  <a:prstClr val="black">
                    <a:lumMod val="75000"/>
                    <a:lumOff val="25000"/>
                  </a:prstClr>
                </a:solidFill>
                <a:latin typeface="微软雅黑" pitchFamily="34" charset="-122"/>
                <a:ea typeface="微软雅黑" pitchFamily="34" charset="-122"/>
              </a:rPr>
              <a:t>。</a:t>
            </a:r>
            <a:endParaRPr lang="zh-CN" altLang="en-US" dirty="0">
              <a:solidFill>
                <a:prstClr val="black">
                  <a:lumMod val="75000"/>
                  <a:lumOff val="25000"/>
                </a:prstClr>
              </a:solidFill>
              <a:latin typeface="微软雅黑" pitchFamily="34" charset="-122"/>
              <a:ea typeface="微软雅黑" pitchFamily="34" charset="-122"/>
            </a:endParaRPr>
          </a:p>
        </p:txBody>
      </p:sp>
      <p:grpSp>
        <p:nvGrpSpPr>
          <p:cNvPr id="30" name="组合 29"/>
          <p:cNvGrpSpPr/>
          <p:nvPr/>
        </p:nvGrpSpPr>
        <p:grpSpPr>
          <a:xfrm>
            <a:off x="5331097" y="1295899"/>
            <a:ext cx="1677906" cy="1291458"/>
            <a:chOff x="5027106" y="2345386"/>
            <a:chExt cx="1172844" cy="902720"/>
          </a:xfrm>
        </p:grpSpPr>
        <p:grpSp>
          <p:nvGrpSpPr>
            <p:cNvPr id="31" name="组合 30"/>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2"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专业</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35" name="组合 34"/>
          <p:cNvGrpSpPr/>
          <p:nvPr/>
        </p:nvGrpSpPr>
        <p:grpSpPr>
          <a:xfrm>
            <a:off x="6833142" y="1278698"/>
            <a:ext cx="1677906" cy="1291458"/>
            <a:chOff x="5027106" y="2345385"/>
            <a:chExt cx="1172844" cy="902720"/>
          </a:xfrm>
        </p:grpSpPr>
        <p:grpSp>
          <p:nvGrpSpPr>
            <p:cNvPr id="36" name="组合 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37"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年轻</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40" name="组合 39"/>
          <p:cNvGrpSpPr/>
          <p:nvPr/>
        </p:nvGrpSpPr>
        <p:grpSpPr>
          <a:xfrm>
            <a:off x="8335187" y="1308794"/>
            <a:ext cx="1677906" cy="1291458"/>
            <a:chOff x="5027106" y="2345385"/>
            <a:chExt cx="1172844" cy="902720"/>
          </a:xfrm>
        </p:grpSpPr>
        <p:grpSp>
          <p:nvGrpSpPr>
            <p:cNvPr id="41" name="组合 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2" name="TextBox 33"/>
            <p:cNvSpPr>
              <a:spLocks noChangeArrowheads="1"/>
            </p:cNvSpPr>
            <p:nvPr/>
          </p:nvSpPr>
          <p:spPr bwMode="auto">
            <a:xfrm>
              <a:off x="5046808" y="2656266"/>
              <a:ext cx="842495"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有梦想</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grpSp>
        <p:nvGrpSpPr>
          <p:cNvPr id="45" name="组合 44"/>
          <p:cNvGrpSpPr/>
          <p:nvPr/>
        </p:nvGrpSpPr>
        <p:grpSpPr>
          <a:xfrm>
            <a:off x="9872543" y="1320357"/>
            <a:ext cx="1677906" cy="1291458"/>
            <a:chOff x="5027106" y="2345385"/>
            <a:chExt cx="1172844" cy="902720"/>
          </a:xfrm>
        </p:grpSpPr>
        <p:grpSp>
          <p:nvGrpSpPr>
            <p:cNvPr id="46" name="组合 4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47" name="TextBox 33"/>
            <p:cNvSpPr>
              <a:spLocks noChangeArrowheads="1"/>
            </p:cNvSpPr>
            <p:nvPr/>
          </p:nvSpPr>
          <p:spPr bwMode="auto">
            <a:xfrm>
              <a:off x="5125264" y="2525067"/>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rPr>
                <a:t>行动力强</a:t>
              </a:r>
              <a:endParaRPr kumimoji="0" lang="zh-CN" altLang="en-US" sz="24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971185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12" presetClass="entr" presetSubtype="2"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left)">
                                      <p:cBhvr>
                                        <p:cTn id="23" dur="500"/>
                                        <p:tgtEl>
                                          <p:spTgt spid="30"/>
                                        </p:tgtEl>
                                      </p:cBhvr>
                                    </p:animEffect>
                                  </p:childTnLst>
                                </p:cTn>
                              </p:par>
                              <p:par>
                                <p:cTn id="24" presetID="12" presetClass="entr" presetSubtype="2" fill="hold" nodeType="withEffect">
                                  <p:stCondLst>
                                    <p:cond delay="20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p:tgtEl>
                                          <p:spTgt spid="35"/>
                                        </p:tgtEl>
                                        <p:attrNameLst>
                                          <p:attrName>ppt_x</p:attrName>
                                        </p:attrNameLst>
                                      </p:cBhvr>
                                      <p:tavLst>
                                        <p:tav tm="0">
                                          <p:val>
                                            <p:strVal val="#ppt_x+#ppt_w*1.125000"/>
                                          </p:val>
                                        </p:tav>
                                        <p:tav tm="100000">
                                          <p:val>
                                            <p:strVal val="#ppt_x"/>
                                          </p:val>
                                        </p:tav>
                                      </p:tavLst>
                                    </p:anim>
                                    <p:animEffect transition="in" filter="wipe(left)">
                                      <p:cBhvr>
                                        <p:cTn id="27" dur="500"/>
                                        <p:tgtEl>
                                          <p:spTgt spid="35"/>
                                        </p:tgtEl>
                                      </p:cBhvr>
                                    </p:animEffect>
                                  </p:childTnLst>
                                </p:cTn>
                              </p:par>
                              <p:par>
                                <p:cTn id="28" presetID="12" presetClass="entr" presetSubtype="2" fill="hold" nodeType="withEffect">
                                  <p:stCondLst>
                                    <p:cond delay="40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left)">
                                      <p:cBhvr>
                                        <p:cTn id="31" dur="500"/>
                                        <p:tgtEl>
                                          <p:spTgt spid="40"/>
                                        </p:tgtEl>
                                      </p:cBhvr>
                                    </p:animEffect>
                                  </p:childTnLst>
                                </p:cTn>
                              </p:par>
                              <p:par>
                                <p:cTn id="32" presetID="12" presetClass="entr" presetSubtype="2" fill="hold" nodeType="withEffect">
                                  <p:stCondLst>
                                    <p:cond delay="60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500"/>
                                        <p:tgtEl>
                                          <p:spTgt spid="45"/>
                                        </p:tgtEl>
                                        <p:attrNameLst>
                                          <p:attrName>ppt_x</p:attrName>
                                        </p:attrNameLst>
                                      </p:cBhvr>
                                      <p:tavLst>
                                        <p:tav tm="0">
                                          <p:val>
                                            <p:strVal val="#ppt_x+#ppt_w*1.125000"/>
                                          </p:val>
                                        </p:tav>
                                        <p:tav tm="100000">
                                          <p:val>
                                            <p:strVal val="#ppt_x"/>
                                          </p:val>
                                        </p:tav>
                                      </p:tavLst>
                                    </p:anim>
                                    <p:animEffect transition="in" filter="wipe(left)">
                                      <p:cBhvr>
                                        <p:cTn id="35" dur="500"/>
                                        <p:tgtEl>
                                          <p:spTgt spid="45"/>
                                        </p:tgtEl>
                                      </p:cBhvr>
                                    </p:animEffect>
                                  </p:childTnLst>
                                </p:cTn>
                              </p:par>
                            </p:childTnLst>
                          </p:cTn>
                        </p:par>
                        <p:par>
                          <p:cTn id="36" fill="hold">
                            <p:stCondLst>
                              <p:cond delay="2100"/>
                            </p:stCondLst>
                            <p:childTnLst>
                              <p:par>
                                <p:cTn id="37" presetID="2" presetClass="entr" presetSubtype="2" fill="hold" grpId="0" nodeType="afterEffect">
                                  <p:stCondLst>
                                    <p:cond delay="100"/>
                                  </p:stCondLst>
                                  <p:childTnLst>
                                    <p:set>
                                      <p:cBhvr>
                                        <p:cTn id="38" dur="1" fill="hold">
                                          <p:stCondLst>
                                            <p:cond delay="0"/>
                                          </p:stCondLst>
                                        </p:cTn>
                                        <p:tgtEl>
                                          <p:spTgt spid="29">
                                            <p:txEl>
                                              <p:pRg st="0" end="0"/>
                                            </p:txEl>
                                          </p:spTgt>
                                        </p:tgtEl>
                                        <p:attrNameLst>
                                          <p:attrName>style.visibility</p:attrName>
                                        </p:attrNameLst>
                                      </p:cBhvr>
                                      <p:to>
                                        <p:strVal val="visible"/>
                                      </p:to>
                                    </p:set>
                                    <p:anim calcmode="lin" valueType="num">
                                      <p:cBhvr additive="base">
                                        <p:cTn id="39"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par>
                          <p:cTn id="41" fill="hold">
                            <p:stCondLst>
                              <p:cond delay="2700"/>
                            </p:stCondLst>
                            <p:childTnLst>
                              <p:par>
                                <p:cTn id="42" presetID="2" presetClass="entr" presetSubtype="2" fill="hold" grpId="0" nodeType="afterEffect">
                                  <p:stCondLst>
                                    <p:cond delay="100"/>
                                  </p:stCondLst>
                                  <p:childTnLst>
                                    <p:set>
                                      <p:cBhvr>
                                        <p:cTn id="43" dur="1" fill="hold">
                                          <p:stCondLst>
                                            <p:cond delay="0"/>
                                          </p:stCondLst>
                                        </p:cTn>
                                        <p:tgtEl>
                                          <p:spTgt spid="29">
                                            <p:txEl>
                                              <p:pRg st="1" end="1"/>
                                            </p:txEl>
                                          </p:spTgt>
                                        </p:tgtEl>
                                        <p:attrNameLst>
                                          <p:attrName>style.visibility</p:attrName>
                                        </p:attrNameLst>
                                      </p:cBhvr>
                                      <p:to>
                                        <p:strVal val="visible"/>
                                      </p:to>
                                    </p:set>
                                    <p:anim calcmode="lin" valueType="num">
                                      <p:cBhvr additive="base">
                                        <p:cTn id="44" dur="500" fill="hold"/>
                                        <p:tgtEl>
                                          <p:spTgt spid="29">
                                            <p:txEl>
                                              <p:pRg st="1" end="1"/>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9">
                                            <p:txEl>
                                              <p:pRg st="1" end="1"/>
                                            </p:txEl>
                                          </p:spTgt>
                                        </p:tgtEl>
                                        <p:attrNameLst>
                                          <p:attrName>ppt_y</p:attrName>
                                        </p:attrNameLst>
                                      </p:cBhvr>
                                      <p:tavLst>
                                        <p:tav tm="0">
                                          <p:val>
                                            <p:strVal val="#ppt_y"/>
                                          </p:val>
                                        </p:tav>
                                        <p:tav tm="100000">
                                          <p:val>
                                            <p:strVal val="#ppt_y"/>
                                          </p:val>
                                        </p:tav>
                                      </p:tavLst>
                                    </p:anim>
                                  </p:childTnLst>
                                </p:cTn>
                              </p:par>
                            </p:childTnLst>
                          </p:cTn>
                        </p:par>
                        <p:par>
                          <p:cTn id="46" fill="hold">
                            <p:stCondLst>
                              <p:cond delay="3300"/>
                            </p:stCondLst>
                            <p:childTnLst>
                              <p:par>
                                <p:cTn id="47" presetID="2" presetClass="entr" presetSubtype="2" fill="hold" grpId="0" nodeType="afterEffect">
                                  <p:stCondLst>
                                    <p:cond delay="100"/>
                                  </p:stCondLst>
                                  <p:childTnLst>
                                    <p:set>
                                      <p:cBhvr>
                                        <p:cTn id="48" dur="1" fill="hold">
                                          <p:stCondLst>
                                            <p:cond delay="0"/>
                                          </p:stCondLst>
                                        </p:cTn>
                                        <p:tgtEl>
                                          <p:spTgt spid="29">
                                            <p:txEl>
                                              <p:pRg st="2" end="2"/>
                                            </p:txEl>
                                          </p:spTgt>
                                        </p:tgtEl>
                                        <p:attrNameLst>
                                          <p:attrName>style.visibility</p:attrName>
                                        </p:attrNameLst>
                                      </p:cBhvr>
                                      <p:to>
                                        <p:strVal val="visible"/>
                                      </p:to>
                                    </p:set>
                                    <p:anim calcmode="lin" valueType="num">
                                      <p:cBhvr additive="base">
                                        <p:cTn id="49" dur="500" fill="hold"/>
                                        <p:tgtEl>
                                          <p:spTgt spid="29">
                                            <p:txEl>
                                              <p:pRg st="2" end="2"/>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9">
                                            <p:txEl>
                                              <p:pRg st="2" end="2"/>
                                            </p:txEl>
                                          </p:spTgt>
                                        </p:tgtEl>
                                        <p:attrNameLst>
                                          <p:attrName>ppt_y</p:attrName>
                                        </p:attrNameLst>
                                      </p:cBhvr>
                                      <p:tavLst>
                                        <p:tav tm="0">
                                          <p:val>
                                            <p:strVal val="#ppt_y"/>
                                          </p:val>
                                        </p:tav>
                                        <p:tav tm="100000">
                                          <p:val>
                                            <p:strVal val="#ppt_y"/>
                                          </p:val>
                                        </p:tav>
                                      </p:tavLst>
                                    </p:anim>
                                  </p:childTnLst>
                                </p:cTn>
                              </p:par>
                            </p:childTnLst>
                          </p:cTn>
                        </p:par>
                        <p:par>
                          <p:cTn id="51" fill="hold">
                            <p:stCondLst>
                              <p:cond delay="3900"/>
                            </p:stCondLst>
                            <p:childTnLst>
                              <p:par>
                                <p:cTn id="52" presetID="2" presetClass="entr" presetSubtype="2" fill="hold" grpId="0" nodeType="afterEffect">
                                  <p:stCondLst>
                                    <p:cond delay="100"/>
                                  </p:stCondLst>
                                  <p:childTnLst>
                                    <p:set>
                                      <p:cBhvr>
                                        <p:cTn id="53" dur="1" fill="hold">
                                          <p:stCondLst>
                                            <p:cond delay="0"/>
                                          </p:stCondLst>
                                        </p:cTn>
                                        <p:tgtEl>
                                          <p:spTgt spid="29">
                                            <p:txEl>
                                              <p:pRg st="3" end="3"/>
                                            </p:txEl>
                                          </p:spTgt>
                                        </p:tgtEl>
                                        <p:attrNameLst>
                                          <p:attrName>style.visibility</p:attrName>
                                        </p:attrNameLst>
                                      </p:cBhvr>
                                      <p:to>
                                        <p:strVal val="visible"/>
                                      </p:to>
                                    </p:set>
                                    <p:anim calcmode="lin" valueType="num">
                                      <p:cBhvr additive="base">
                                        <p:cTn id="54" dur="500" fill="hold"/>
                                        <p:tgtEl>
                                          <p:spTgt spid="29">
                                            <p:txEl>
                                              <p:pRg st="3" end="3"/>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29">
                                            <p:txEl>
                                              <p:pRg st="3" end="3"/>
                                            </p:txEl>
                                          </p:spTgt>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2" presetClass="entr" presetSubtype="2" fill="hold" grpId="0" nodeType="afterEffect">
                                  <p:stCondLst>
                                    <p:cond delay="100"/>
                                  </p:stCondLst>
                                  <p:childTnLst>
                                    <p:set>
                                      <p:cBhvr>
                                        <p:cTn id="58" dur="1" fill="hold">
                                          <p:stCondLst>
                                            <p:cond delay="0"/>
                                          </p:stCondLst>
                                        </p:cTn>
                                        <p:tgtEl>
                                          <p:spTgt spid="29">
                                            <p:txEl>
                                              <p:pRg st="4" end="4"/>
                                            </p:txEl>
                                          </p:spTgt>
                                        </p:tgtEl>
                                        <p:attrNameLst>
                                          <p:attrName>style.visibility</p:attrName>
                                        </p:attrNameLst>
                                      </p:cBhvr>
                                      <p:to>
                                        <p:strVal val="visible"/>
                                      </p:to>
                                    </p:set>
                                    <p:anim calcmode="lin" valueType="num">
                                      <p:cBhvr additive="base">
                                        <p:cTn id="59" dur="500" fill="hold"/>
                                        <p:tgtEl>
                                          <p:spTgt spid="29">
                                            <p:txEl>
                                              <p:pRg st="4" end="4"/>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29">
                                            <p:txEl>
                                              <p:pRg st="4" end="4"/>
                                            </p:txEl>
                                          </p:spTgt>
                                        </p:tgtEl>
                                        <p:attrNameLst>
                                          <p:attrName>ppt_y</p:attrName>
                                        </p:attrNameLst>
                                      </p:cBhvr>
                                      <p:tavLst>
                                        <p:tav tm="0">
                                          <p:val>
                                            <p:strVal val="#ppt_y"/>
                                          </p:val>
                                        </p:tav>
                                        <p:tav tm="100000">
                                          <p:val>
                                            <p:strVal val="#ppt_y"/>
                                          </p:val>
                                        </p:tav>
                                      </p:tavLst>
                                    </p:anim>
                                  </p:childTnLst>
                                </p:cTn>
                              </p:par>
                            </p:childTnLst>
                          </p:cTn>
                        </p:par>
                        <p:par>
                          <p:cTn id="61" fill="hold">
                            <p:stCondLst>
                              <p:cond delay="5100"/>
                            </p:stCondLst>
                            <p:childTnLst>
                              <p:par>
                                <p:cTn id="62" presetID="2" presetClass="entr" presetSubtype="2" fill="hold" grpId="0" nodeType="afterEffect">
                                  <p:stCondLst>
                                    <p:cond delay="100"/>
                                  </p:stCondLst>
                                  <p:childTnLst>
                                    <p:set>
                                      <p:cBhvr>
                                        <p:cTn id="63" dur="1" fill="hold">
                                          <p:stCondLst>
                                            <p:cond delay="0"/>
                                          </p:stCondLst>
                                        </p:cTn>
                                        <p:tgtEl>
                                          <p:spTgt spid="29">
                                            <p:txEl>
                                              <p:pRg st="5" end="5"/>
                                            </p:txEl>
                                          </p:spTgt>
                                        </p:tgtEl>
                                        <p:attrNameLst>
                                          <p:attrName>style.visibility</p:attrName>
                                        </p:attrNameLst>
                                      </p:cBhvr>
                                      <p:to>
                                        <p:strVal val="visible"/>
                                      </p:to>
                                    </p:set>
                                    <p:anim calcmode="lin" valueType="num">
                                      <p:cBhvr additive="base">
                                        <p:cTn id="64" dur="500" fill="hold"/>
                                        <p:tgtEl>
                                          <p:spTgt spid="29">
                                            <p:txEl>
                                              <p:pRg st="5" end="5"/>
                                            </p:txEl>
                                          </p:spTgt>
                                        </p:tgtEl>
                                        <p:attrNameLst>
                                          <p:attrName>ppt_x</p:attrName>
                                        </p:attrNameLst>
                                      </p:cBhvr>
                                      <p:tavLst>
                                        <p:tav tm="0">
                                          <p:val>
                                            <p:strVal val="1+#ppt_w/2"/>
                                          </p:val>
                                        </p:tav>
                                        <p:tav tm="100000">
                                          <p:val>
                                            <p:strVal val="#ppt_x"/>
                                          </p:val>
                                        </p:tav>
                                      </p:tavLst>
                                    </p:anim>
                                    <p:anim calcmode="lin" valueType="num">
                                      <p:cBhvr additive="base">
                                        <p:cTn id="65" dur="500" fill="hold"/>
                                        <p:tgtEl>
                                          <p:spTgt spid="2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smtClean="0">
                <a:latin typeface="微软雅黑" pitchFamily="34" charset="-122"/>
                <a:ea typeface="微软雅黑" pitchFamily="34" charset="-122"/>
              </a:rPr>
              <a:t>项目成员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PROJECT MEMBER</a:t>
            </a:r>
            <a:endParaRPr lang="zh-CN" altLang="en-US" sz="1600" dirty="0">
              <a:solidFill>
                <a:srgbClr val="C00000"/>
              </a:solidFill>
              <a:latin typeface="微软雅黑" pitchFamily="34" charset="-122"/>
              <a:ea typeface="微软雅黑" pitchFamily="34" charset="-122"/>
            </a:endParaRPr>
          </a:p>
        </p:txBody>
      </p:sp>
      <p:sp>
        <p:nvSpPr>
          <p:cNvPr id="27" name="矩形 2"/>
          <p:cNvSpPr/>
          <p:nvPr/>
        </p:nvSpPr>
        <p:spPr>
          <a:xfrm>
            <a:off x="585663"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3">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a:spLocks noChangeArrowheads="1"/>
          </p:cNvSpPr>
          <p:nvPr/>
        </p:nvSpPr>
        <p:spPr bwMode="auto">
          <a:xfrm>
            <a:off x="941683"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8" name="组合 7"/>
          <p:cNvGrpSpPr/>
          <p:nvPr/>
        </p:nvGrpSpPr>
        <p:grpSpPr>
          <a:xfrm>
            <a:off x="1304992" y="4054644"/>
            <a:ext cx="1111429" cy="307777"/>
            <a:chOff x="1815980" y="4041197"/>
            <a:chExt cx="1111429" cy="307777"/>
          </a:xfrm>
        </p:grpSpPr>
        <p:sp>
          <p:nvSpPr>
            <p:cNvPr id="57" name="矩形 56"/>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吴某某</a:t>
              </a:r>
              <a:endParaRPr lang="en-US" altLang="zh-CN" b="1" cap="all" dirty="0">
                <a:latin typeface="微软雅黑" pitchFamily="34" charset="-122"/>
                <a:ea typeface="微软雅黑" pitchFamily="34" charset="-122"/>
                <a:cs typeface="+mj-cs"/>
              </a:endParaRPr>
            </a:p>
          </p:txBody>
        </p:sp>
        <p:sp>
          <p:nvSpPr>
            <p:cNvPr id="69" name="圆角矩形 68"/>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44481" y="4562672"/>
            <a:ext cx="1449122" cy="560657"/>
            <a:chOff x="1655469" y="4549225"/>
            <a:chExt cx="1449122" cy="560657"/>
          </a:xfrm>
        </p:grpSpPr>
        <p:sp>
          <p:nvSpPr>
            <p:cNvPr id="59" name="矩形 58"/>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设计总监</a:t>
              </a:r>
              <a:endParaRPr lang="en-US" altLang="zh-CN" sz="2000" b="1" cap="all" dirty="0">
                <a:solidFill>
                  <a:srgbClr val="C00000"/>
                </a:solidFill>
                <a:latin typeface="微软雅黑" pitchFamily="34" charset="-122"/>
                <a:ea typeface="微软雅黑" pitchFamily="34" charset="-122"/>
                <a:cs typeface="+mj-cs"/>
              </a:endParaRPr>
            </a:p>
          </p:txBody>
        </p:sp>
        <p:grpSp>
          <p:nvGrpSpPr>
            <p:cNvPr id="10" name="组合 9"/>
            <p:cNvGrpSpPr/>
            <p:nvPr/>
          </p:nvGrpSpPr>
          <p:grpSpPr>
            <a:xfrm>
              <a:off x="1655469" y="4549225"/>
              <a:ext cx="1449122" cy="560657"/>
              <a:chOff x="1655469" y="4549225"/>
              <a:chExt cx="1449122" cy="560657"/>
            </a:xfrm>
          </p:grpSpPr>
          <p:sp>
            <p:nvSpPr>
              <p:cNvPr id="58" name="圆角矩形 5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 name="圆角矩形 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矩形 2"/>
          <p:cNvSpPr/>
          <p:nvPr/>
        </p:nvSpPr>
        <p:spPr>
          <a:xfrm>
            <a:off x="3371757"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a:spLocks noChangeArrowheads="1"/>
          </p:cNvSpPr>
          <p:nvPr/>
        </p:nvSpPr>
        <p:spPr bwMode="auto">
          <a:xfrm>
            <a:off x="3727777"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72" name="组合 71"/>
          <p:cNvGrpSpPr/>
          <p:nvPr/>
        </p:nvGrpSpPr>
        <p:grpSpPr>
          <a:xfrm>
            <a:off x="4091086" y="4054644"/>
            <a:ext cx="1111429" cy="307777"/>
            <a:chOff x="1815980" y="4041197"/>
            <a:chExt cx="1111429" cy="307777"/>
          </a:xfrm>
        </p:grpSpPr>
        <p:sp>
          <p:nvSpPr>
            <p:cNvPr id="73" name="矩形 7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赵某某</a:t>
              </a:r>
              <a:endParaRPr lang="en-US" altLang="zh-CN" b="1" cap="all" dirty="0">
                <a:latin typeface="微软雅黑" pitchFamily="34" charset="-122"/>
                <a:ea typeface="微软雅黑" pitchFamily="34" charset="-122"/>
                <a:cs typeface="+mj-cs"/>
              </a:endParaRPr>
            </a:p>
          </p:txBody>
        </p:sp>
        <p:sp>
          <p:nvSpPr>
            <p:cNvPr id="74" name="圆角矩形 7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3930575" y="4562672"/>
            <a:ext cx="1449122" cy="560657"/>
            <a:chOff x="1655469" y="4549225"/>
            <a:chExt cx="1449122" cy="560657"/>
          </a:xfrm>
        </p:grpSpPr>
        <p:sp>
          <p:nvSpPr>
            <p:cNvPr id="76" name="矩形 7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主管</a:t>
              </a:r>
              <a:endParaRPr lang="en-US" altLang="zh-CN" sz="2000" b="1" cap="all" dirty="0">
                <a:solidFill>
                  <a:srgbClr val="C00000"/>
                </a:solidFill>
                <a:latin typeface="微软雅黑" pitchFamily="34" charset="-122"/>
                <a:ea typeface="微软雅黑" pitchFamily="34" charset="-122"/>
                <a:cs typeface="+mj-cs"/>
              </a:endParaRPr>
            </a:p>
          </p:txBody>
        </p:sp>
        <p:grpSp>
          <p:nvGrpSpPr>
            <p:cNvPr id="77" name="组合 76"/>
            <p:cNvGrpSpPr/>
            <p:nvPr/>
          </p:nvGrpSpPr>
          <p:grpSpPr>
            <a:xfrm>
              <a:off x="1655469" y="4549225"/>
              <a:ext cx="1449122" cy="560657"/>
              <a:chOff x="1655469" y="4549225"/>
              <a:chExt cx="1449122" cy="560657"/>
            </a:xfrm>
          </p:grpSpPr>
          <p:sp>
            <p:nvSpPr>
              <p:cNvPr id="78" name="圆角矩形 7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79" name="圆角矩形 7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矩形 2"/>
          <p:cNvSpPr/>
          <p:nvPr/>
        </p:nvSpPr>
        <p:spPr>
          <a:xfrm>
            <a:off x="6207535"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5">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a:spLocks noChangeArrowheads="1"/>
          </p:cNvSpPr>
          <p:nvPr/>
        </p:nvSpPr>
        <p:spPr bwMode="auto">
          <a:xfrm>
            <a:off x="6563555"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82" name="组合 81"/>
          <p:cNvGrpSpPr/>
          <p:nvPr/>
        </p:nvGrpSpPr>
        <p:grpSpPr>
          <a:xfrm>
            <a:off x="6926864" y="4054644"/>
            <a:ext cx="1111429" cy="307777"/>
            <a:chOff x="1815980" y="4041197"/>
            <a:chExt cx="1111429" cy="307777"/>
          </a:xfrm>
        </p:grpSpPr>
        <p:sp>
          <p:nvSpPr>
            <p:cNvPr id="83" name="矩形 8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latin typeface="微软雅黑" pitchFamily="34" charset="-122"/>
                  <a:ea typeface="微软雅黑" pitchFamily="34" charset="-122"/>
                  <a:cs typeface="+mj-cs"/>
                </a:rPr>
                <a:t>李</a:t>
              </a:r>
              <a:r>
                <a:rPr lang="zh-CN" altLang="en-US" b="1" cap="all" dirty="0" smtClean="0">
                  <a:latin typeface="微软雅黑" pitchFamily="34" charset="-122"/>
                  <a:ea typeface="微软雅黑" pitchFamily="34" charset="-122"/>
                  <a:cs typeface="+mj-cs"/>
                </a:rPr>
                <a:t>某某</a:t>
              </a:r>
              <a:endParaRPr lang="en-US" altLang="zh-CN" b="1" cap="all" dirty="0">
                <a:latin typeface="微软雅黑" pitchFamily="34" charset="-122"/>
                <a:ea typeface="微软雅黑" pitchFamily="34" charset="-122"/>
                <a:cs typeface="+mj-cs"/>
              </a:endParaRPr>
            </a:p>
          </p:txBody>
        </p:sp>
        <p:sp>
          <p:nvSpPr>
            <p:cNvPr id="84" name="圆角矩形 8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6766353" y="4562672"/>
            <a:ext cx="1449122" cy="560657"/>
            <a:chOff x="1655469" y="4549225"/>
            <a:chExt cx="1449122" cy="560657"/>
          </a:xfrm>
        </p:grpSpPr>
        <p:sp>
          <p:nvSpPr>
            <p:cNvPr id="86" name="矩形 8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a:solidFill>
                    <a:srgbClr val="C00000"/>
                  </a:solidFill>
                  <a:latin typeface="微软雅黑" pitchFamily="34" charset="-122"/>
                  <a:ea typeface="微软雅黑" pitchFamily="34" charset="-122"/>
                  <a:cs typeface="+mj-cs"/>
                </a:rPr>
                <a:t>设计师</a:t>
              </a:r>
              <a:endParaRPr lang="en-US" altLang="zh-CN" sz="2000" b="1" cap="all" dirty="0">
                <a:solidFill>
                  <a:srgbClr val="C00000"/>
                </a:solidFill>
                <a:latin typeface="微软雅黑" pitchFamily="34" charset="-122"/>
                <a:ea typeface="微软雅黑" pitchFamily="34" charset="-122"/>
                <a:cs typeface="+mj-cs"/>
              </a:endParaRPr>
            </a:p>
          </p:txBody>
        </p:sp>
        <p:grpSp>
          <p:nvGrpSpPr>
            <p:cNvPr id="87" name="组合 86"/>
            <p:cNvGrpSpPr/>
            <p:nvPr/>
          </p:nvGrpSpPr>
          <p:grpSpPr>
            <a:xfrm>
              <a:off x="1655469" y="4549225"/>
              <a:ext cx="1449122" cy="560657"/>
              <a:chOff x="1655469" y="4549225"/>
              <a:chExt cx="1449122" cy="560657"/>
            </a:xfrm>
          </p:grpSpPr>
          <p:sp>
            <p:nvSpPr>
              <p:cNvPr id="88" name="圆角矩形 8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89" name="圆角矩形 8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0" name="矩形 2"/>
          <p:cNvSpPr/>
          <p:nvPr/>
        </p:nvSpPr>
        <p:spPr>
          <a:xfrm>
            <a:off x="9070207" y="1580999"/>
            <a:ext cx="2608701" cy="223224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6">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a:spLocks noChangeArrowheads="1"/>
          </p:cNvSpPr>
          <p:nvPr/>
        </p:nvSpPr>
        <p:spPr bwMode="auto">
          <a:xfrm>
            <a:off x="9426227" y="5315723"/>
            <a:ext cx="1923554" cy="11263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a:t>
            </a:r>
            <a:endParaRPr lang="en-US" altLang="zh-CN" sz="1400" cap="all" dirty="0">
              <a:latin typeface="微软雅黑" pitchFamily="34" charset="-122"/>
              <a:ea typeface="微软雅黑" pitchFamily="34" charset="-122"/>
            </a:endParaRPr>
          </a:p>
          <a:p>
            <a:pPr algn="ctr">
              <a:spcBef>
                <a:spcPct val="0"/>
              </a:spcBef>
            </a:pPr>
            <a:endParaRPr lang="en-US" altLang="zh-CN" sz="1400" cap="all" dirty="0">
              <a:latin typeface="微软雅黑" pitchFamily="34" charset="-122"/>
              <a:ea typeface="微软雅黑" pitchFamily="34" charset="-122"/>
              <a:cs typeface="+mj-cs"/>
            </a:endParaRPr>
          </a:p>
        </p:txBody>
      </p:sp>
      <p:grpSp>
        <p:nvGrpSpPr>
          <p:cNvPr id="92" name="组合 91"/>
          <p:cNvGrpSpPr/>
          <p:nvPr/>
        </p:nvGrpSpPr>
        <p:grpSpPr>
          <a:xfrm>
            <a:off x="9789536" y="4054644"/>
            <a:ext cx="1111429" cy="307777"/>
            <a:chOff x="1815980" y="4041197"/>
            <a:chExt cx="1111429" cy="307777"/>
          </a:xfrm>
        </p:grpSpPr>
        <p:sp>
          <p:nvSpPr>
            <p:cNvPr id="93" name="矩形 92"/>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乐某某</a:t>
              </a:r>
              <a:endParaRPr lang="en-US" altLang="zh-CN" b="1" cap="all" dirty="0">
                <a:latin typeface="微软雅黑" pitchFamily="34" charset="-122"/>
                <a:ea typeface="微软雅黑" pitchFamily="34" charset="-122"/>
                <a:cs typeface="+mj-cs"/>
              </a:endParaRPr>
            </a:p>
          </p:txBody>
        </p:sp>
        <p:sp>
          <p:nvSpPr>
            <p:cNvPr id="94" name="圆角矩形 93"/>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9629025" y="4562672"/>
            <a:ext cx="1449122" cy="560657"/>
            <a:chOff x="1655469" y="4549225"/>
            <a:chExt cx="1449122" cy="560657"/>
          </a:xfrm>
        </p:grpSpPr>
        <p:sp>
          <p:nvSpPr>
            <p:cNvPr id="96" name="矩形 95"/>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业务员</a:t>
              </a:r>
              <a:endParaRPr lang="en-US" altLang="zh-CN" sz="2000" b="1" cap="all" dirty="0">
                <a:solidFill>
                  <a:srgbClr val="C00000"/>
                </a:solidFill>
                <a:latin typeface="微软雅黑" pitchFamily="34" charset="-122"/>
                <a:ea typeface="微软雅黑" pitchFamily="34" charset="-122"/>
                <a:cs typeface="+mj-cs"/>
              </a:endParaRPr>
            </a:p>
          </p:txBody>
        </p:sp>
        <p:grpSp>
          <p:nvGrpSpPr>
            <p:cNvPr id="97" name="组合 96"/>
            <p:cNvGrpSpPr/>
            <p:nvPr/>
          </p:nvGrpSpPr>
          <p:grpSpPr>
            <a:xfrm>
              <a:off x="1655469" y="4549225"/>
              <a:ext cx="1449122" cy="560657"/>
              <a:chOff x="1655469" y="4549225"/>
              <a:chExt cx="1449122" cy="560657"/>
            </a:xfrm>
          </p:grpSpPr>
          <p:sp>
            <p:nvSpPr>
              <p:cNvPr id="98" name="圆角矩形 97"/>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99" name="圆角矩形 98"/>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531608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1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anim calcmode="lin" valueType="num">
                                      <p:cBhvr>
                                        <p:cTn id="21" dur="500" fill="hold"/>
                                        <p:tgtEl>
                                          <p:spTgt spid="70"/>
                                        </p:tgtEl>
                                        <p:attrNameLst>
                                          <p:attrName>ppt_x</p:attrName>
                                        </p:attrNameLst>
                                      </p:cBhvr>
                                      <p:tavLst>
                                        <p:tav tm="0">
                                          <p:val>
                                            <p:strVal val="#ppt_x"/>
                                          </p:val>
                                        </p:tav>
                                        <p:tav tm="100000">
                                          <p:val>
                                            <p:strVal val="#ppt_x"/>
                                          </p:val>
                                        </p:tav>
                                      </p:tavLst>
                                    </p:anim>
                                    <p:anim calcmode="lin" valueType="num">
                                      <p:cBhvr>
                                        <p:cTn id="22" dur="500" fill="hold"/>
                                        <p:tgtEl>
                                          <p:spTgt spid="7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0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anim calcmode="lin" valueType="num">
                                      <p:cBhvr>
                                        <p:cTn id="31" dur="500" fill="hold"/>
                                        <p:tgtEl>
                                          <p:spTgt spid="90"/>
                                        </p:tgtEl>
                                        <p:attrNameLst>
                                          <p:attrName>ppt_x</p:attrName>
                                        </p:attrNameLst>
                                      </p:cBhvr>
                                      <p:tavLst>
                                        <p:tav tm="0">
                                          <p:val>
                                            <p:strVal val="#ppt_x"/>
                                          </p:val>
                                        </p:tav>
                                        <p:tav tm="100000">
                                          <p:val>
                                            <p:strVal val="#ppt_x"/>
                                          </p:val>
                                        </p:tav>
                                      </p:tavLst>
                                    </p:anim>
                                    <p:anim calcmode="lin" valueType="num">
                                      <p:cBhvr>
                                        <p:cTn id="32" dur="500" fill="hold"/>
                                        <p:tgtEl>
                                          <p:spTgt spid="90"/>
                                        </p:tgtEl>
                                        <p:attrNameLst>
                                          <p:attrName>ppt_y</p:attrName>
                                        </p:attrNameLst>
                                      </p:cBhvr>
                                      <p:tavLst>
                                        <p:tav tm="0">
                                          <p:val>
                                            <p:strVal val="#ppt_y+.1"/>
                                          </p:val>
                                        </p:tav>
                                        <p:tav tm="100000">
                                          <p:val>
                                            <p:strVal val="#ppt_y"/>
                                          </p:val>
                                        </p:tav>
                                      </p:tavLst>
                                    </p:anim>
                                  </p:childTnLst>
                                </p:cTn>
                              </p:par>
                            </p:childTnLst>
                          </p:cTn>
                        </p:par>
                        <p:par>
                          <p:cTn id="33" fill="hold">
                            <p:stCondLst>
                              <p:cond delay="600"/>
                            </p:stCondLst>
                            <p:childTnLst>
                              <p:par>
                                <p:cTn id="34" presetID="12" presetClass="entr" presetSubtype="4"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par>
                                <p:cTn id="38" presetID="12" presetClass="entr" presetSubtype="4"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up)">
                                      <p:cBhvr>
                                        <p:cTn id="41" dur="500"/>
                                        <p:tgtEl>
                                          <p:spTgt spid="11"/>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1100"/>
                            </p:stCondLst>
                            <p:childTnLst>
                              <p:par>
                                <p:cTn id="47" presetID="12" presetClass="entr" presetSubtype="4"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p:tgtEl>
                                          <p:spTgt spid="72"/>
                                        </p:tgtEl>
                                        <p:attrNameLst>
                                          <p:attrName>ppt_y</p:attrName>
                                        </p:attrNameLst>
                                      </p:cBhvr>
                                      <p:tavLst>
                                        <p:tav tm="0">
                                          <p:val>
                                            <p:strVal val="#ppt_y+#ppt_h*1.125000"/>
                                          </p:val>
                                        </p:tav>
                                        <p:tav tm="100000">
                                          <p:val>
                                            <p:strVal val="#ppt_y"/>
                                          </p:val>
                                        </p:tav>
                                      </p:tavLst>
                                    </p:anim>
                                    <p:animEffect transition="in" filter="wipe(up)">
                                      <p:cBhvr>
                                        <p:cTn id="50" dur="500"/>
                                        <p:tgtEl>
                                          <p:spTgt spid="72"/>
                                        </p:tgtEl>
                                      </p:cBhvr>
                                    </p:animEffect>
                                  </p:childTnLst>
                                </p:cTn>
                              </p:par>
                              <p:par>
                                <p:cTn id="51" presetID="12" presetClass="entr" presetSubtype="4"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71"/>
                                        </p:tgtEl>
                                        <p:attrNameLst>
                                          <p:attrName>style.visibility</p:attrName>
                                        </p:attrNameLst>
                                      </p:cBhvr>
                                      <p:to>
                                        <p:strVal val="visible"/>
                                      </p:to>
                                    </p:set>
                                    <p:anim calcmode="lin" valueType="num">
                                      <p:cBhvr additive="base">
                                        <p:cTn id="57" dur="500"/>
                                        <p:tgtEl>
                                          <p:spTgt spid="71"/>
                                        </p:tgtEl>
                                        <p:attrNameLst>
                                          <p:attrName>ppt_y</p:attrName>
                                        </p:attrNameLst>
                                      </p:cBhvr>
                                      <p:tavLst>
                                        <p:tav tm="0">
                                          <p:val>
                                            <p:strVal val="#ppt_y+#ppt_h*1.125000"/>
                                          </p:val>
                                        </p:tav>
                                        <p:tav tm="100000">
                                          <p:val>
                                            <p:strVal val="#ppt_y"/>
                                          </p:val>
                                        </p:tav>
                                      </p:tavLst>
                                    </p:anim>
                                    <p:animEffect transition="in" filter="wipe(up)">
                                      <p:cBhvr>
                                        <p:cTn id="58" dur="500"/>
                                        <p:tgtEl>
                                          <p:spTgt spid="71"/>
                                        </p:tgtEl>
                                      </p:cBhvr>
                                    </p:animEffect>
                                  </p:childTnLst>
                                </p:cTn>
                              </p:par>
                            </p:childTnLst>
                          </p:cTn>
                        </p:par>
                        <p:par>
                          <p:cTn id="59" fill="hold">
                            <p:stCondLst>
                              <p:cond delay="16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par>
                                <p:cTn id="64" presetID="12" presetClass="entr" presetSubtype="4"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 calcmode="lin" valueType="num">
                                      <p:cBhvr additive="base">
                                        <p:cTn id="66" dur="500"/>
                                        <p:tgtEl>
                                          <p:spTgt spid="85"/>
                                        </p:tgtEl>
                                        <p:attrNameLst>
                                          <p:attrName>ppt_y</p:attrName>
                                        </p:attrNameLst>
                                      </p:cBhvr>
                                      <p:tavLst>
                                        <p:tav tm="0">
                                          <p:val>
                                            <p:strVal val="#ppt_y+#ppt_h*1.125000"/>
                                          </p:val>
                                        </p:tav>
                                        <p:tav tm="100000">
                                          <p:val>
                                            <p:strVal val="#ppt_y"/>
                                          </p:val>
                                        </p:tav>
                                      </p:tavLst>
                                    </p:anim>
                                    <p:animEffect transition="in" filter="wipe(up)">
                                      <p:cBhvr>
                                        <p:cTn id="67" dur="500"/>
                                        <p:tgtEl>
                                          <p:spTgt spid="85"/>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 calcmode="lin" valueType="num">
                                      <p:cBhvr additive="base">
                                        <p:cTn id="70" dur="500"/>
                                        <p:tgtEl>
                                          <p:spTgt spid="81"/>
                                        </p:tgtEl>
                                        <p:attrNameLst>
                                          <p:attrName>ppt_y</p:attrName>
                                        </p:attrNameLst>
                                      </p:cBhvr>
                                      <p:tavLst>
                                        <p:tav tm="0">
                                          <p:val>
                                            <p:strVal val="#ppt_y+#ppt_h*1.125000"/>
                                          </p:val>
                                        </p:tav>
                                        <p:tav tm="100000">
                                          <p:val>
                                            <p:strVal val="#ppt_y"/>
                                          </p:val>
                                        </p:tav>
                                      </p:tavLst>
                                    </p:anim>
                                    <p:animEffect transition="in" filter="wipe(up)">
                                      <p:cBhvr>
                                        <p:cTn id="71" dur="500"/>
                                        <p:tgtEl>
                                          <p:spTgt spid="81"/>
                                        </p:tgtEl>
                                      </p:cBhvr>
                                    </p:animEffect>
                                  </p:childTnLst>
                                </p:cTn>
                              </p:par>
                            </p:childTnLst>
                          </p:cTn>
                        </p:par>
                        <p:par>
                          <p:cTn id="72" fill="hold">
                            <p:stCondLst>
                              <p:cond delay="2100"/>
                            </p:stCondLst>
                            <p:childTnLst>
                              <p:par>
                                <p:cTn id="73" presetID="12" presetClass="entr" presetSubtype="4" fill="hold" nodeType="afterEffect">
                                  <p:stCondLst>
                                    <p:cond delay="0"/>
                                  </p:stCondLst>
                                  <p:childTnLst>
                                    <p:set>
                                      <p:cBhvr>
                                        <p:cTn id="74" dur="1" fill="hold">
                                          <p:stCondLst>
                                            <p:cond delay="0"/>
                                          </p:stCondLst>
                                        </p:cTn>
                                        <p:tgtEl>
                                          <p:spTgt spid="92"/>
                                        </p:tgtEl>
                                        <p:attrNameLst>
                                          <p:attrName>style.visibility</p:attrName>
                                        </p:attrNameLst>
                                      </p:cBhvr>
                                      <p:to>
                                        <p:strVal val="visible"/>
                                      </p:to>
                                    </p:set>
                                    <p:anim calcmode="lin" valueType="num">
                                      <p:cBhvr additive="base">
                                        <p:cTn id="75" dur="500"/>
                                        <p:tgtEl>
                                          <p:spTgt spid="92"/>
                                        </p:tgtEl>
                                        <p:attrNameLst>
                                          <p:attrName>ppt_y</p:attrName>
                                        </p:attrNameLst>
                                      </p:cBhvr>
                                      <p:tavLst>
                                        <p:tav tm="0">
                                          <p:val>
                                            <p:strVal val="#ppt_y+#ppt_h*1.125000"/>
                                          </p:val>
                                        </p:tav>
                                        <p:tav tm="100000">
                                          <p:val>
                                            <p:strVal val="#ppt_y"/>
                                          </p:val>
                                        </p:tav>
                                      </p:tavLst>
                                    </p:anim>
                                    <p:animEffect transition="in" filter="wipe(up)">
                                      <p:cBhvr>
                                        <p:cTn id="76" dur="500"/>
                                        <p:tgtEl>
                                          <p:spTgt spid="92"/>
                                        </p:tgtEl>
                                      </p:cBhvr>
                                    </p:animEffect>
                                  </p:childTnLst>
                                </p:cTn>
                              </p:par>
                              <p:par>
                                <p:cTn id="77" presetID="12" presetClass="entr" presetSubtype="4" fill="hold" nodeType="with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additive="base">
                                        <p:cTn id="79" dur="500"/>
                                        <p:tgtEl>
                                          <p:spTgt spid="95"/>
                                        </p:tgtEl>
                                        <p:attrNameLst>
                                          <p:attrName>ppt_y</p:attrName>
                                        </p:attrNameLst>
                                      </p:cBhvr>
                                      <p:tavLst>
                                        <p:tav tm="0">
                                          <p:val>
                                            <p:strVal val="#ppt_y+#ppt_h*1.125000"/>
                                          </p:val>
                                        </p:tav>
                                        <p:tav tm="100000">
                                          <p:val>
                                            <p:strVal val="#ppt_y"/>
                                          </p:val>
                                        </p:tav>
                                      </p:tavLst>
                                    </p:anim>
                                    <p:animEffect transition="in" filter="wipe(up)">
                                      <p:cBhvr>
                                        <p:cTn id="80" dur="500"/>
                                        <p:tgtEl>
                                          <p:spTgt spid="95"/>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 calcmode="lin" valueType="num">
                                      <p:cBhvr additive="base">
                                        <p:cTn id="83" dur="500"/>
                                        <p:tgtEl>
                                          <p:spTgt spid="91"/>
                                        </p:tgtEl>
                                        <p:attrNameLst>
                                          <p:attrName>ppt_y</p:attrName>
                                        </p:attrNameLst>
                                      </p:cBhvr>
                                      <p:tavLst>
                                        <p:tav tm="0">
                                          <p:val>
                                            <p:strVal val="#ppt_y+#ppt_h*1.125000"/>
                                          </p:val>
                                        </p:tav>
                                        <p:tav tm="100000">
                                          <p:val>
                                            <p:strVal val="#ppt_y"/>
                                          </p:val>
                                        </p:tav>
                                      </p:tavLst>
                                    </p:anim>
                                    <p:animEffect transition="in" filter="wipe(up)">
                                      <p:cBhvr>
                                        <p:cTn id="84"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7" grpId="0" animBg="1"/>
      <p:bldP spid="68" grpId="0"/>
      <p:bldP spid="70" grpId="0" animBg="1"/>
      <p:bldP spid="71" grpId="0"/>
      <p:bldP spid="80" grpId="0" animBg="1"/>
      <p:bldP spid="81" grpId="0"/>
      <p:bldP spid="90" grpId="0" animBg="1"/>
      <p:bldP spid="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核心成员</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CORE MEMBERS</a:t>
            </a:r>
            <a:endParaRPr lang="zh-CN" altLang="en-US" sz="1600" dirty="0">
              <a:solidFill>
                <a:srgbClr val="C00000"/>
              </a:solidFill>
              <a:latin typeface="微软雅黑" pitchFamily="34" charset="-122"/>
              <a:ea typeface="微软雅黑" pitchFamily="34" charset="-122"/>
            </a:endParaRPr>
          </a:p>
        </p:txBody>
      </p:sp>
      <p:sp>
        <p:nvSpPr>
          <p:cNvPr id="44" name="矩形 2"/>
          <p:cNvSpPr/>
          <p:nvPr/>
        </p:nvSpPr>
        <p:spPr>
          <a:xfrm>
            <a:off x="585663" y="1419634"/>
            <a:ext cx="2411089" cy="206315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3">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2"/>
          <p:cNvSpPr/>
          <p:nvPr/>
        </p:nvSpPr>
        <p:spPr>
          <a:xfrm>
            <a:off x="585663" y="4041811"/>
            <a:ext cx="2411089" cy="206315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3499554" y="1560566"/>
            <a:ext cx="1111429" cy="307777"/>
            <a:chOff x="1815980" y="4041197"/>
            <a:chExt cx="1111429" cy="307777"/>
          </a:xfrm>
        </p:grpSpPr>
        <p:sp>
          <p:nvSpPr>
            <p:cNvPr id="47" name="矩形 46"/>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吴某某</a:t>
              </a:r>
              <a:endParaRPr lang="en-US" altLang="zh-CN" b="1" cap="all" dirty="0">
                <a:latin typeface="微软雅黑" pitchFamily="34" charset="-122"/>
                <a:ea typeface="微软雅黑" pitchFamily="34" charset="-122"/>
                <a:cs typeface="+mj-cs"/>
              </a:endParaRPr>
            </a:p>
          </p:txBody>
        </p:sp>
        <p:sp>
          <p:nvSpPr>
            <p:cNvPr id="48" name="圆角矩形 47"/>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3339043" y="2068594"/>
            <a:ext cx="1449122" cy="560657"/>
            <a:chOff x="1655469" y="4549225"/>
            <a:chExt cx="1449122" cy="560657"/>
          </a:xfrm>
        </p:grpSpPr>
        <p:sp>
          <p:nvSpPr>
            <p:cNvPr id="50" name="矩形 49"/>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设计总监</a:t>
              </a:r>
              <a:endParaRPr lang="en-US" altLang="zh-CN" sz="2000" b="1" cap="all" dirty="0">
                <a:solidFill>
                  <a:srgbClr val="C00000"/>
                </a:solidFill>
                <a:latin typeface="微软雅黑" pitchFamily="34" charset="-122"/>
                <a:ea typeface="微软雅黑" pitchFamily="34" charset="-122"/>
                <a:cs typeface="+mj-cs"/>
              </a:endParaRPr>
            </a:p>
          </p:txBody>
        </p:sp>
        <p:grpSp>
          <p:nvGrpSpPr>
            <p:cNvPr id="51" name="组合 50"/>
            <p:cNvGrpSpPr/>
            <p:nvPr/>
          </p:nvGrpSpPr>
          <p:grpSpPr>
            <a:xfrm>
              <a:off x="1655469" y="4549225"/>
              <a:ext cx="1449122" cy="560657"/>
              <a:chOff x="1655469" y="4549225"/>
              <a:chExt cx="1449122" cy="560657"/>
            </a:xfrm>
          </p:grpSpPr>
          <p:sp>
            <p:nvSpPr>
              <p:cNvPr id="52" name="圆角矩形 51"/>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53" name="圆角矩形 52"/>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4" name="组合 53"/>
          <p:cNvGrpSpPr/>
          <p:nvPr/>
        </p:nvGrpSpPr>
        <p:grpSpPr>
          <a:xfrm>
            <a:off x="3499554" y="4054644"/>
            <a:ext cx="1111429" cy="307777"/>
            <a:chOff x="1815980" y="4041197"/>
            <a:chExt cx="1111429" cy="307777"/>
          </a:xfrm>
        </p:grpSpPr>
        <p:sp>
          <p:nvSpPr>
            <p:cNvPr id="55" name="矩形 54"/>
            <p:cNvSpPr>
              <a:spLocks noChangeArrowheads="1"/>
            </p:cNvSpPr>
            <p:nvPr/>
          </p:nvSpPr>
          <p:spPr bwMode="auto">
            <a:xfrm>
              <a:off x="1901487" y="404119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latin typeface="微软雅黑" pitchFamily="34" charset="-122"/>
                  <a:ea typeface="微软雅黑" pitchFamily="34" charset="-122"/>
                  <a:cs typeface="+mj-cs"/>
                </a:rPr>
                <a:t>赵某某</a:t>
              </a:r>
              <a:endParaRPr lang="en-US" altLang="zh-CN" b="1" cap="all" dirty="0">
                <a:latin typeface="微软雅黑" pitchFamily="34" charset="-122"/>
                <a:ea typeface="微软雅黑" pitchFamily="34" charset="-122"/>
                <a:cs typeface="+mj-cs"/>
              </a:endParaRPr>
            </a:p>
          </p:txBody>
        </p:sp>
        <p:sp>
          <p:nvSpPr>
            <p:cNvPr id="56" name="圆角矩形 55"/>
            <p:cNvSpPr/>
            <p:nvPr/>
          </p:nvSpPr>
          <p:spPr>
            <a:xfrm rot="18926425">
              <a:off x="1815980" y="4109579"/>
              <a:ext cx="171015" cy="171015"/>
            </a:xfrm>
            <a:prstGeom prst="roundRect">
              <a:avLst/>
            </a:prstGeom>
            <a:solidFill>
              <a:schemeClr val="tx1"/>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339043" y="4562672"/>
            <a:ext cx="1449122" cy="560657"/>
            <a:chOff x="1655469" y="4549225"/>
            <a:chExt cx="1449122" cy="560657"/>
          </a:xfrm>
        </p:grpSpPr>
        <p:sp>
          <p:nvSpPr>
            <p:cNvPr id="61" name="矩形 60"/>
            <p:cNvSpPr>
              <a:spLocks noChangeArrowheads="1"/>
            </p:cNvSpPr>
            <p:nvPr/>
          </p:nvSpPr>
          <p:spPr bwMode="auto">
            <a:xfrm>
              <a:off x="1962646" y="4671737"/>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000" b="1" cap="all" dirty="0" smtClean="0">
                  <a:solidFill>
                    <a:srgbClr val="C00000"/>
                  </a:solidFill>
                  <a:latin typeface="微软雅黑" pitchFamily="34" charset="-122"/>
                  <a:ea typeface="微软雅黑" pitchFamily="34" charset="-122"/>
                  <a:cs typeface="+mj-cs"/>
                </a:rPr>
                <a:t>主管</a:t>
              </a:r>
              <a:endParaRPr lang="en-US" altLang="zh-CN" sz="2000" b="1" cap="all" dirty="0">
                <a:solidFill>
                  <a:srgbClr val="C00000"/>
                </a:solidFill>
                <a:latin typeface="微软雅黑" pitchFamily="34" charset="-122"/>
                <a:ea typeface="微软雅黑" pitchFamily="34" charset="-122"/>
                <a:cs typeface="+mj-cs"/>
              </a:endParaRPr>
            </a:p>
          </p:txBody>
        </p:sp>
        <p:grpSp>
          <p:nvGrpSpPr>
            <p:cNvPr id="62" name="组合 61"/>
            <p:cNvGrpSpPr/>
            <p:nvPr/>
          </p:nvGrpSpPr>
          <p:grpSpPr>
            <a:xfrm>
              <a:off x="1655469" y="4549225"/>
              <a:ext cx="1449122" cy="560657"/>
              <a:chOff x="1655469" y="4549225"/>
              <a:chExt cx="1449122" cy="560657"/>
            </a:xfrm>
          </p:grpSpPr>
          <p:sp>
            <p:nvSpPr>
              <p:cNvPr id="63" name="圆角矩形 62"/>
              <p:cNvSpPr/>
              <p:nvPr/>
            </p:nvSpPr>
            <p:spPr>
              <a:xfrm rot="18926425">
                <a:off x="1655469" y="4704901"/>
                <a:ext cx="254478" cy="254478"/>
              </a:xfrm>
              <a:prstGeom prst="roundRect">
                <a:avLst/>
              </a:prstGeom>
              <a:solidFill>
                <a:srgbClr val="C0000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latin typeface="微软雅黑" panose="020B0503020204020204" pitchFamily="34" charset="-122"/>
                  <a:ea typeface="微软雅黑" panose="020B0503020204020204" pitchFamily="34" charset="-122"/>
                </a:endParaRPr>
              </a:p>
            </p:txBody>
          </p:sp>
          <p:sp>
            <p:nvSpPr>
              <p:cNvPr id="64" name="圆角矩形 63"/>
              <p:cNvSpPr/>
              <p:nvPr/>
            </p:nvSpPr>
            <p:spPr>
              <a:xfrm>
                <a:off x="1780163" y="4549225"/>
                <a:ext cx="1324428" cy="56065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5" name="矩形 64"/>
          <p:cNvSpPr>
            <a:spLocks noChangeArrowheads="1"/>
          </p:cNvSpPr>
          <p:nvPr/>
        </p:nvSpPr>
        <p:spPr bwMode="auto">
          <a:xfrm>
            <a:off x="3463737" y="2760326"/>
            <a:ext cx="7256150" cy="7098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cs typeface="+mj-cs"/>
            </a:endParaRPr>
          </a:p>
        </p:txBody>
      </p:sp>
      <p:sp>
        <p:nvSpPr>
          <p:cNvPr id="66" name="矩形 65"/>
          <p:cNvSpPr>
            <a:spLocks noChangeArrowheads="1"/>
          </p:cNvSpPr>
          <p:nvPr/>
        </p:nvSpPr>
        <p:spPr bwMode="auto">
          <a:xfrm>
            <a:off x="3463737" y="5308376"/>
            <a:ext cx="7256150" cy="7098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400" cap="all" dirty="0" smtClean="0">
                <a:latin typeface="微软雅黑" pitchFamily="34" charset="-122"/>
                <a:ea typeface="微软雅黑" pitchFamily="34" charset="-122"/>
                <a:cs typeface="+mj-cs"/>
              </a:rPr>
              <a:t>点击输入您想要的文字内容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r>
              <a:rPr lang="zh-CN" altLang="en-US" sz="1400" cap="all" dirty="0">
                <a:latin typeface="微软雅黑" pitchFamily="34" charset="-122"/>
                <a:ea typeface="微软雅黑" pitchFamily="34" charset="-122"/>
              </a:rPr>
              <a:t>点击输入您想要的文字内容点击输入您想要的文字内容点击输入您想要的文字内容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32218163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anim calcmode="lin" valueType="num">
                                      <p:cBhvr>
                                        <p:cTn id="17" dur="500" fill="hold"/>
                                        <p:tgtEl>
                                          <p:spTgt spid="44"/>
                                        </p:tgtEl>
                                        <p:attrNameLst>
                                          <p:attrName>ppt_x</p:attrName>
                                        </p:attrNameLst>
                                      </p:cBhvr>
                                      <p:tavLst>
                                        <p:tav tm="0">
                                          <p:val>
                                            <p:strVal val="#ppt_x"/>
                                          </p:val>
                                        </p:tav>
                                        <p:tav tm="100000">
                                          <p:val>
                                            <p:strVal val="#ppt_x"/>
                                          </p:val>
                                        </p:tav>
                                      </p:tavLst>
                                    </p:anim>
                                    <p:anim calcmode="lin" valueType="num">
                                      <p:cBhvr>
                                        <p:cTn id="18" dur="500" fill="hold"/>
                                        <p:tgtEl>
                                          <p:spTgt spid="44"/>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anim calcmode="lin" valueType="num">
                                      <p:cBhvr>
                                        <p:cTn id="23" dur="500" fill="hold"/>
                                        <p:tgtEl>
                                          <p:spTgt spid="46"/>
                                        </p:tgtEl>
                                        <p:attrNameLst>
                                          <p:attrName>ppt_x</p:attrName>
                                        </p:attrNameLst>
                                      </p:cBhvr>
                                      <p:tavLst>
                                        <p:tav tm="0">
                                          <p:val>
                                            <p:strVal val="#ppt_x"/>
                                          </p:val>
                                        </p:tav>
                                        <p:tav tm="100000">
                                          <p:val>
                                            <p:strVal val="#ppt_x"/>
                                          </p:val>
                                        </p:tav>
                                      </p:tavLst>
                                    </p:anim>
                                    <p:anim calcmode="lin" valueType="num">
                                      <p:cBhvr>
                                        <p:cTn id="24" dur="500" fill="hold"/>
                                        <p:tgtEl>
                                          <p:spTgt spid="46"/>
                                        </p:tgtEl>
                                        <p:attrNameLst>
                                          <p:attrName>ppt_y</p:attrName>
                                        </p:attrNameLst>
                                      </p:cBhvr>
                                      <p:tavLst>
                                        <p:tav tm="0">
                                          <p:val>
                                            <p:strVal val="#ppt_y-.1"/>
                                          </p:val>
                                        </p:tav>
                                        <p:tav tm="100000">
                                          <p:val>
                                            <p:strVal val="#ppt_y"/>
                                          </p:val>
                                        </p:tav>
                                      </p:tavLst>
                                    </p:anim>
                                  </p:childTnLst>
                                </p:cTn>
                              </p:par>
                              <p:par>
                                <p:cTn id="25" presetID="12" presetClass="entr" presetSubtype="4"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p:tgtEl>
                                          <p:spTgt spid="49"/>
                                        </p:tgtEl>
                                        <p:attrNameLst>
                                          <p:attrName>ppt_y</p:attrName>
                                        </p:attrNameLst>
                                      </p:cBhvr>
                                      <p:tavLst>
                                        <p:tav tm="0">
                                          <p:val>
                                            <p:strVal val="#ppt_y+#ppt_h*1.125000"/>
                                          </p:val>
                                        </p:tav>
                                        <p:tav tm="100000">
                                          <p:val>
                                            <p:strVal val="#ppt_y"/>
                                          </p:val>
                                        </p:tav>
                                      </p:tavLst>
                                    </p:anim>
                                    <p:animEffect transition="in" filter="wipe(up)">
                                      <p:cBhvr>
                                        <p:cTn id="28" dur="500"/>
                                        <p:tgtEl>
                                          <p:spTgt spid="49"/>
                                        </p:tgtEl>
                                      </p:cBhvr>
                                    </p:animEffect>
                                  </p:childTnLst>
                                </p:cTn>
                              </p:par>
                            </p:childTnLst>
                          </p:cTn>
                        </p:par>
                        <p:par>
                          <p:cTn id="29" fill="hold">
                            <p:stCondLst>
                              <p:cond delay="150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65"/>
                                        </p:tgtEl>
                                        <p:attrNameLst>
                                          <p:attrName>style.visibility</p:attrName>
                                        </p:attrNameLst>
                                      </p:cBhvr>
                                      <p:to>
                                        <p:strVal val="visible"/>
                                      </p:to>
                                    </p:set>
                                    <p:animEffect transition="in" filter="wipe(left)">
                                      <p:cBhvr>
                                        <p:cTn id="32" dur="50"/>
                                        <p:tgtEl>
                                          <p:spTgt spid="65"/>
                                        </p:tgtEl>
                                      </p:cBhvr>
                                    </p:animEffect>
                                  </p:childTnLst>
                                </p:cTn>
                              </p:par>
                              <p:par>
                                <p:cTn id="33" presetID="36" presetClass="emph" presetSubtype="0" fill="hold" grpId="1" nodeType="withEffect">
                                  <p:stCondLst>
                                    <p:cond delay="0"/>
                                  </p:stCondLst>
                                  <p:iterate type="lt">
                                    <p:tmPct val="30000"/>
                                  </p:iterate>
                                  <p:childTnLst>
                                    <p:animScale>
                                      <p:cBhvr>
                                        <p:cTn id="34" dur="25" autoRev="1" fill="hold">
                                          <p:stCondLst>
                                            <p:cond delay="0"/>
                                          </p:stCondLst>
                                        </p:cTn>
                                        <p:tgtEl>
                                          <p:spTgt spid="65"/>
                                        </p:tgtEl>
                                      </p:cBhvr>
                                      <p:to x="80000" y="100000"/>
                                    </p:animScale>
                                    <p:anim by="(#ppt_w*0.10)" calcmode="lin" valueType="num">
                                      <p:cBhvr>
                                        <p:cTn id="35" dur="25" autoRev="1" fill="hold">
                                          <p:stCondLst>
                                            <p:cond delay="0"/>
                                          </p:stCondLst>
                                        </p:cTn>
                                        <p:tgtEl>
                                          <p:spTgt spid="65"/>
                                        </p:tgtEl>
                                        <p:attrNameLst>
                                          <p:attrName>ppt_x</p:attrName>
                                        </p:attrNameLst>
                                      </p:cBhvr>
                                    </p:anim>
                                    <p:anim by="(-#ppt_w*0.10)" calcmode="lin" valueType="num">
                                      <p:cBhvr>
                                        <p:cTn id="36" dur="25" autoRev="1" fill="hold">
                                          <p:stCondLst>
                                            <p:cond delay="0"/>
                                          </p:stCondLst>
                                        </p:cTn>
                                        <p:tgtEl>
                                          <p:spTgt spid="65"/>
                                        </p:tgtEl>
                                        <p:attrNameLst>
                                          <p:attrName>ppt_y</p:attrName>
                                        </p:attrNameLst>
                                      </p:cBhvr>
                                    </p:anim>
                                    <p:animRot by="-480000">
                                      <p:cBhvr>
                                        <p:cTn id="37" dur="25" autoRev="1" fill="hold">
                                          <p:stCondLst>
                                            <p:cond delay="0"/>
                                          </p:stCondLst>
                                        </p:cTn>
                                        <p:tgtEl>
                                          <p:spTgt spid="65"/>
                                        </p:tgtEl>
                                        <p:attrNameLst>
                                          <p:attrName>r</p:attrName>
                                        </p:attrNameLst>
                                      </p:cBhvr>
                                    </p:animRot>
                                  </p:childTnLst>
                                </p:cTn>
                              </p:par>
                            </p:childTnLst>
                          </p:cTn>
                        </p:par>
                        <p:par>
                          <p:cTn id="38" fill="hold">
                            <p:stCondLst>
                              <p:cond delay="3155"/>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5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3655"/>
                            </p:stCondLst>
                            <p:childTnLst>
                              <p:par>
                                <p:cTn id="45" presetID="47" presetClass="entr" presetSubtype="0"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500"/>
                                        <p:tgtEl>
                                          <p:spTgt spid="54"/>
                                        </p:tgtEl>
                                      </p:cBhvr>
                                    </p:animEffect>
                                    <p:anim calcmode="lin" valueType="num">
                                      <p:cBhvr>
                                        <p:cTn id="48" dur="500" fill="hold"/>
                                        <p:tgtEl>
                                          <p:spTgt spid="54"/>
                                        </p:tgtEl>
                                        <p:attrNameLst>
                                          <p:attrName>ppt_x</p:attrName>
                                        </p:attrNameLst>
                                      </p:cBhvr>
                                      <p:tavLst>
                                        <p:tav tm="0">
                                          <p:val>
                                            <p:strVal val="#ppt_x"/>
                                          </p:val>
                                        </p:tav>
                                        <p:tav tm="100000">
                                          <p:val>
                                            <p:strVal val="#ppt_x"/>
                                          </p:val>
                                        </p:tav>
                                      </p:tavLst>
                                    </p:anim>
                                    <p:anim calcmode="lin" valueType="num">
                                      <p:cBhvr>
                                        <p:cTn id="49" dur="500" fill="hold"/>
                                        <p:tgtEl>
                                          <p:spTgt spid="54"/>
                                        </p:tgtEl>
                                        <p:attrNameLst>
                                          <p:attrName>ppt_y</p:attrName>
                                        </p:attrNameLst>
                                      </p:cBhvr>
                                      <p:tavLst>
                                        <p:tav tm="0">
                                          <p:val>
                                            <p:strVal val="#ppt_y-.1"/>
                                          </p:val>
                                        </p:tav>
                                        <p:tav tm="100000">
                                          <p:val>
                                            <p:strVal val="#ppt_y"/>
                                          </p:val>
                                        </p:tav>
                                      </p:tavLst>
                                    </p:anim>
                                  </p:childTnLst>
                                </p:cTn>
                              </p:par>
                              <p:par>
                                <p:cTn id="50" presetID="12" presetClass="entr" presetSubtype="4" fill="hold" nodeType="with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p:tgtEl>
                                          <p:spTgt spid="60"/>
                                        </p:tgtEl>
                                        <p:attrNameLst>
                                          <p:attrName>ppt_y</p:attrName>
                                        </p:attrNameLst>
                                      </p:cBhvr>
                                      <p:tavLst>
                                        <p:tav tm="0">
                                          <p:val>
                                            <p:strVal val="#ppt_y+#ppt_h*1.125000"/>
                                          </p:val>
                                        </p:tav>
                                        <p:tav tm="100000">
                                          <p:val>
                                            <p:strVal val="#ppt_y"/>
                                          </p:val>
                                        </p:tav>
                                      </p:tavLst>
                                    </p:anim>
                                    <p:animEffect transition="in" filter="wipe(up)">
                                      <p:cBhvr>
                                        <p:cTn id="53" dur="500"/>
                                        <p:tgtEl>
                                          <p:spTgt spid="60"/>
                                        </p:tgtEl>
                                      </p:cBhvr>
                                    </p:animEffect>
                                  </p:childTnLst>
                                </p:cTn>
                              </p:par>
                            </p:childTnLst>
                          </p:cTn>
                        </p:par>
                        <p:par>
                          <p:cTn id="54" fill="hold">
                            <p:stCondLst>
                              <p:cond delay="4155"/>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66"/>
                                        </p:tgtEl>
                                        <p:attrNameLst>
                                          <p:attrName>style.visibility</p:attrName>
                                        </p:attrNameLst>
                                      </p:cBhvr>
                                      <p:to>
                                        <p:strVal val="visible"/>
                                      </p:to>
                                    </p:set>
                                    <p:animEffect transition="in" filter="wipe(left)">
                                      <p:cBhvr>
                                        <p:cTn id="57" dur="50"/>
                                        <p:tgtEl>
                                          <p:spTgt spid="66"/>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66"/>
                                        </p:tgtEl>
                                      </p:cBhvr>
                                      <p:to x="80000" y="100000"/>
                                    </p:animScale>
                                    <p:anim by="(#ppt_w*0.10)" calcmode="lin" valueType="num">
                                      <p:cBhvr>
                                        <p:cTn id="60" dur="25" autoRev="1" fill="hold">
                                          <p:stCondLst>
                                            <p:cond delay="0"/>
                                          </p:stCondLst>
                                        </p:cTn>
                                        <p:tgtEl>
                                          <p:spTgt spid="66"/>
                                        </p:tgtEl>
                                        <p:attrNameLst>
                                          <p:attrName>ppt_x</p:attrName>
                                        </p:attrNameLst>
                                      </p:cBhvr>
                                    </p:anim>
                                    <p:anim by="(-#ppt_w*0.10)" calcmode="lin" valueType="num">
                                      <p:cBhvr>
                                        <p:cTn id="61" dur="25" autoRev="1" fill="hold">
                                          <p:stCondLst>
                                            <p:cond delay="0"/>
                                          </p:stCondLst>
                                        </p:cTn>
                                        <p:tgtEl>
                                          <p:spTgt spid="66"/>
                                        </p:tgtEl>
                                        <p:attrNameLst>
                                          <p:attrName>ppt_y</p:attrName>
                                        </p:attrNameLst>
                                      </p:cBhvr>
                                    </p:anim>
                                    <p:animRot by="-480000">
                                      <p:cBhvr>
                                        <p:cTn id="62" dur="25"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4" grpId="0" animBg="1"/>
      <p:bldP spid="45" grpId="0" animBg="1"/>
      <p:bldP spid="65" grpId="0"/>
      <p:bldP spid="65" grpId="1"/>
      <p:bldP spid="66" grpId="0"/>
      <p:bldP spid="6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组织架构</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Organizational structure</a:t>
            </a:r>
            <a:endParaRPr lang="zh-CN" altLang="en-US" sz="1600" dirty="0">
              <a:solidFill>
                <a:srgbClr val="C00000"/>
              </a:solidFill>
              <a:latin typeface="微软雅黑" pitchFamily="34" charset="-122"/>
              <a:ea typeface="微软雅黑" pitchFamily="34" charset="-122"/>
            </a:endParaRPr>
          </a:p>
        </p:txBody>
      </p:sp>
      <p:grpSp>
        <p:nvGrpSpPr>
          <p:cNvPr id="321" name="组合 320"/>
          <p:cNvGrpSpPr/>
          <p:nvPr/>
        </p:nvGrpSpPr>
        <p:grpSpPr>
          <a:xfrm rot="5400000">
            <a:off x="-26595" y="5372003"/>
            <a:ext cx="1310400" cy="417600"/>
            <a:chOff x="352124" y="3681535"/>
            <a:chExt cx="1356787" cy="432383"/>
          </a:xfrm>
        </p:grpSpPr>
        <p:grpSp>
          <p:nvGrpSpPr>
            <p:cNvPr id="322" name="组合 3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4" name="圆角矩形 3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5" name="圆角矩形 32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3" name="TextBox 159"/>
            <p:cNvSpPr txBox="1"/>
            <p:nvPr/>
          </p:nvSpPr>
          <p:spPr>
            <a:xfrm rot="16200000">
              <a:off x="872362" y="3313330"/>
              <a:ext cx="329432" cy="116879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26" name="组合 325"/>
          <p:cNvGrpSpPr/>
          <p:nvPr/>
        </p:nvGrpSpPr>
        <p:grpSpPr>
          <a:xfrm rot="5400000">
            <a:off x="444001" y="5366825"/>
            <a:ext cx="1310398" cy="417600"/>
            <a:chOff x="352124" y="3681535"/>
            <a:chExt cx="1356787" cy="432383"/>
          </a:xfrm>
        </p:grpSpPr>
        <p:grpSp>
          <p:nvGrpSpPr>
            <p:cNvPr id="327" name="组合 3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9" name="圆角矩形 3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0" name="圆角矩形 32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8" name="TextBox 164"/>
            <p:cNvSpPr txBox="1"/>
            <p:nvPr/>
          </p:nvSpPr>
          <p:spPr>
            <a:xfrm rot="16200000">
              <a:off x="877722" y="3313330"/>
              <a:ext cx="329432" cy="116879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化工开发部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31" name="组合 330"/>
          <p:cNvGrpSpPr/>
          <p:nvPr/>
        </p:nvGrpSpPr>
        <p:grpSpPr>
          <a:xfrm rot="5400000">
            <a:off x="913768" y="5370091"/>
            <a:ext cx="1310400" cy="417600"/>
            <a:chOff x="352124" y="3681535"/>
            <a:chExt cx="1356787" cy="432383"/>
          </a:xfrm>
        </p:grpSpPr>
        <p:grpSp>
          <p:nvGrpSpPr>
            <p:cNvPr id="332" name="组合 3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4" name="圆角矩形 3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5" name="圆角矩形 3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3" name="TextBox 16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采购部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36" name="组合 335"/>
          <p:cNvGrpSpPr/>
          <p:nvPr/>
        </p:nvGrpSpPr>
        <p:grpSpPr>
          <a:xfrm rot="5400000">
            <a:off x="1387213" y="5367995"/>
            <a:ext cx="1310400" cy="417600"/>
            <a:chOff x="352124" y="3681535"/>
            <a:chExt cx="1356787" cy="432383"/>
          </a:xfrm>
        </p:grpSpPr>
        <p:grpSp>
          <p:nvGrpSpPr>
            <p:cNvPr id="337" name="组合 3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9" name="圆角矩形 3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0" name="圆角矩形 3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8" name="TextBox 174"/>
            <p:cNvSpPr txBox="1"/>
            <p:nvPr/>
          </p:nvSpPr>
          <p:spPr>
            <a:xfrm rot="16200000">
              <a:off x="695351" y="3663968"/>
              <a:ext cx="329432" cy="4675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仓库</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41" name="组合 340"/>
          <p:cNvGrpSpPr/>
          <p:nvPr/>
        </p:nvGrpSpPr>
        <p:grpSpPr>
          <a:xfrm rot="5400000">
            <a:off x="1861513" y="5367995"/>
            <a:ext cx="1310400" cy="417600"/>
            <a:chOff x="352124" y="3681535"/>
            <a:chExt cx="1356787" cy="432383"/>
          </a:xfrm>
        </p:grpSpPr>
        <p:grpSp>
          <p:nvGrpSpPr>
            <p:cNvPr id="342" name="组合 34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4" name="圆角矩形 34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5" name="圆角矩形 34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3" name="TextBox 1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46" name="组合 345"/>
          <p:cNvGrpSpPr/>
          <p:nvPr/>
        </p:nvGrpSpPr>
        <p:grpSpPr>
          <a:xfrm rot="5400000">
            <a:off x="2336165" y="5373474"/>
            <a:ext cx="1310400" cy="417600"/>
            <a:chOff x="352124" y="3681535"/>
            <a:chExt cx="1356787" cy="432383"/>
          </a:xfrm>
        </p:grpSpPr>
        <p:grpSp>
          <p:nvGrpSpPr>
            <p:cNvPr id="347" name="组合 34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9" name="圆角矩形 34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50" name="圆角矩形 34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8" name="TextBox 1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电子厂</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51" name="组合 350"/>
          <p:cNvGrpSpPr/>
          <p:nvPr/>
        </p:nvGrpSpPr>
        <p:grpSpPr>
          <a:xfrm rot="5400000">
            <a:off x="2801163" y="5371170"/>
            <a:ext cx="1310400" cy="417600"/>
            <a:chOff x="352124" y="3681535"/>
            <a:chExt cx="1356787" cy="432383"/>
          </a:xfrm>
        </p:grpSpPr>
        <p:grpSp>
          <p:nvGrpSpPr>
            <p:cNvPr id="352" name="组合 35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4" name="圆角矩形 35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55" name="圆角矩形 35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53" name="TextBox 1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56" name="组合 355"/>
          <p:cNvGrpSpPr/>
          <p:nvPr/>
        </p:nvGrpSpPr>
        <p:grpSpPr>
          <a:xfrm rot="5400000">
            <a:off x="3282757" y="5373474"/>
            <a:ext cx="1310400" cy="417600"/>
            <a:chOff x="352124" y="3681535"/>
            <a:chExt cx="1356787" cy="432383"/>
          </a:xfrm>
        </p:grpSpPr>
        <p:grpSp>
          <p:nvGrpSpPr>
            <p:cNvPr id="357" name="组合 35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9" name="圆角矩形 35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60" name="圆角矩形 35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58" name="TextBox 2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61" name="组合 360"/>
          <p:cNvGrpSpPr/>
          <p:nvPr/>
        </p:nvGrpSpPr>
        <p:grpSpPr>
          <a:xfrm rot="5400000">
            <a:off x="3755697" y="5374345"/>
            <a:ext cx="1310400" cy="417600"/>
            <a:chOff x="352124" y="3681535"/>
            <a:chExt cx="1356787" cy="432383"/>
          </a:xfrm>
        </p:grpSpPr>
        <p:grpSp>
          <p:nvGrpSpPr>
            <p:cNvPr id="362" name="组合 36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4" name="圆角矩形 36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65" name="圆角矩形 36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63" name="TextBox 2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66" name="组合 365"/>
          <p:cNvGrpSpPr/>
          <p:nvPr/>
        </p:nvGrpSpPr>
        <p:grpSpPr>
          <a:xfrm rot="5400000">
            <a:off x="4223649" y="5382622"/>
            <a:ext cx="1310400" cy="417600"/>
            <a:chOff x="352124" y="3681535"/>
            <a:chExt cx="1356787" cy="432383"/>
          </a:xfrm>
        </p:grpSpPr>
        <p:grpSp>
          <p:nvGrpSpPr>
            <p:cNvPr id="367" name="组合 36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9" name="圆角矩形 36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70" name="圆角矩形 369"/>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68" name="TextBox 2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71" name="组合 370"/>
          <p:cNvGrpSpPr/>
          <p:nvPr/>
        </p:nvGrpSpPr>
        <p:grpSpPr>
          <a:xfrm rot="5400000">
            <a:off x="4723910" y="5390990"/>
            <a:ext cx="1310400" cy="417600"/>
            <a:chOff x="352124" y="3681535"/>
            <a:chExt cx="1356787" cy="432383"/>
          </a:xfrm>
        </p:grpSpPr>
        <p:grpSp>
          <p:nvGrpSpPr>
            <p:cNvPr id="372" name="组合 37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74" name="圆角矩形 37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75" name="圆角矩形 37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73" name="TextBox 294"/>
            <p:cNvSpPr txBox="1"/>
            <p:nvPr/>
          </p:nvSpPr>
          <p:spPr>
            <a:xfrm rot="16200000">
              <a:off x="871685"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人力资源部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76" name="组合 375"/>
          <p:cNvGrpSpPr/>
          <p:nvPr/>
        </p:nvGrpSpPr>
        <p:grpSpPr>
          <a:xfrm rot="5400000">
            <a:off x="5194501" y="5385813"/>
            <a:ext cx="1310400" cy="417600"/>
            <a:chOff x="352124" y="3681535"/>
            <a:chExt cx="1356787" cy="432383"/>
          </a:xfrm>
        </p:grpSpPr>
        <p:grpSp>
          <p:nvGrpSpPr>
            <p:cNvPr id="377" name="组合 37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79" name="圆角矩形 37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80" name="圆角矩形 37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78" name="TextBox 29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法务部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81" name="组合 380"/>
          <p:cNvGrpSpPr/>
          <p:nvPr/>
        </p:nvGrpSpPr>
        <p:grpSpPr>
          <a:xfrm rot="5400000">
            <a:off x="5664271" y="5389077"/>
            <a:ext cx="1310400" cy="417600"/>
            <a:chOff x="352124" y="3681535"/>
            <a:chExt cx="1356787" cy="432383"/>
          </a:xfrm>
        </p:grpSpPr>
        <p:grpSp>
          <p:nvGrpSpPr>
            <p:cNvPr id="382" name="组合 38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84" name="圆角矩形 38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85" name="圆角矩形 38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83" name="TextBox 30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总务室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86" name="组合 385"/>
          <p:cNvGrpSpPr/>
          <p:nvPr/>
        </p:nvGrpSpPr>
        <p:grpSpPr>
          <a:xfrm rot="5400000">
            <a:off x="6137716" y="5386981"/>
            <a:ext cx="1310400" cy="417600"/>
            <a:chOff x="352124" y="3681535"/>
            <a:chExt cx="1356787" cy="432383"/>
          </a:xfrm>
        </p:grpSpPr>
        <p:grpSp>
          <p:nvGrpSpPr>
            <p:cNvPr id="387" name="组合 38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89" name="圆角矩形 38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90" name="圆角矩形 38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88" name="TextBox 3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电脑室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91" name="组合 390"/>
          <p:cNvGrpSpPr/>
          <p:nvPr/>
        </p:nvGrpSpPr>
        <p:grpSpPr>
          <a:xfrm rot="5400000">
            <a:off x="6612017" y="5386981"/>
            <a:ext cx="1310400" cy="417600"/>
            <a:chOff x="352124" y="3681535"/>
            <a:chExt cx="1356787" cy="432383"/>
          </a:xfrm>
        </p:grpSpPr>
        <p:grpSp>
          <p:nvGrpSpPr>
            <p:cNvPr id="392" name="组合 39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94" name="圆角矩形 39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95" name="圆角矩形 39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93" name="TextBox 314"/>
            <p:cNvSpPr txBox="1"/>
            <p:nvPr/>
          </p:nvSpPr>
          <p:spPr>
            <a:xfrm rot="16200000">
              <a:off x="929110"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文管中心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96" name="组合 395"/>
          <p:cNvGrpSpPr/>
          <p:nvPr/>
        </p:nvGrpSpPr>
        <p:grpSpPr>
          <a:xfrm rot="5400000">
            <a:off x="7086672" y="5392455"/>
            <a:ext cx="1310398" cy="417600"/>
            <a:chOff x="352124" y="3681535"/>
            <a:chExt cx="1356787" cy="432383"/>
          </a:xfrm>
        </p:grpSpPr>
        <p:grpSp>
          <p:nvGrpSpPr>
            <p:cNvPr id="397" name="组合 39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99" name="圆角矩形 39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00" name="圆角矩形 39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98" name="TextBox 319"/>
            <p:cNvSpPr txBox="1"/>
            <p:nvPr/>
          </p:nvSpPr>
          <p:spPr>
            <a:xfrm rot="16200000">
              <a:off x="929111" y="3430206"/>
              <a:ext cx="329432" cy="93503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会计</a:t>
              </a:r>
              <a:r>
                <a:rPr kumimoji="0" lang="zh-CN" altLang="en-US"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出纳</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01" name="组合 400"/>
          <p:cNvGrpSpPr/>
          <p:nvPr/>
        </p:nvGrpSpPr>
        <p:grpSpPr>
          <a:xfrm rot="5400000">
            <a:off x="7551665" y="5390155"/>
            <a:ext cx="1310400" cy="417600"/>
            <a:chOff x="352124" y="3681535"/>
            <a:chExt cx="1356787" cy="432383"/>
          </a:xfrm>
        </p:grpSpPr>
        <p:grpSp>
          <p:nvGrpSpPr>
            <p:cNvPr id="402" name="组合 40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04" name="圆角矩形 40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05" name="圆角矩形 40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03" name="TextBox 3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证券部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06" name="组合 405"/>
          <p:cNvGrpSpPr/>
          <p:nvPr/>
        </p:nvGrpSpPr>
        <p:grpSpPr>
          <a:xfrm rot="5400000">
            <a:off x="8033262" y="5392458"/>
            <a:ext cx="1310400" cy="417600"/>
            <a:chOff x="352124" y="3681535"/>
            <a:chExt cx="1356787" cy="432383"/>
          </a:xfrm>
        </p:grpSpPr>
        <p:grpSp>
          <p:nvGrpSpPr>
            <p:cNvPr id="407" name="组合 40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09" name="圆角矩形 40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10" name="圆角矩形 40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08" name="TextBox 329"/>
            <p:cNvSpPr txBox="1"/>
            <p:nvPr/>
          </p:nvSpPr>
          <p:spPr>
            <a:xfrm rot="16200000">
              <a:off x="903926" y="3260581"/>
              <a:ext cx="329432" cy="127428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333"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股份制办公室</a:t>
              </a:r>
              <a:endParaRPr kumimoji="0" lang="zh-CN" altLang="zh-CN" sz="1333"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11" name="组合 410"/>
          <p:cNvGrpSpPr/>
          <p:nvPr/>
        </p:nvGrpSpPr>
        <p:grpSpPr>
          <a:xfrm rot="5400000">
            <a:off x="8506201" y="5393330"/>
            <a:ext cx="1310400" cy="417600"/>
            <a:chOff x="352124" y="3681535"/>
            <a:chExt cx="1356787" cy="432383"/>
          </a:xfrm>
        </p:grpSpPr>
        <p:grpSp>
          <p:nvGrpSpPr>
            <p:cNvPr id="412" name="组合 41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14" name="圆角矩形 41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15" name="圆角矩形 41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13" name="TextBox 334"/>
            <p:cNvSpPr txBox="1"/>
            <p:nvPr/>
          </p:nvSpPr>
          <p:spPr>
            <a:xfrm rot="16200000">
              <a:off x="850280" y="3313329"/>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对外投资部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16" name="组合 415"/>
          <p:cNvGrpSpPr/>
          <p:nvPr/>
        </p:nvGrpSpPr>
        <p:grpSpPr>
          <a:xfrm rot="5400000">
            <a:off x="8974154" y="5401608"/>
            <a:ext cx="1310400" cy="417600"/>
            <a:chOff x="352124" y="3681535"/>
            <a:chExt cx="1356787" cy="432383"/>
          </a:xfrm>
        </p:grpSpPr>
        <p:grpSp>
          <p:nvGrpSpPr>
            <p:cNvPr id="417" name="组合 41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19" name="圆角矩形 41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20" name="圆角矩形 419"/>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18" name="TextBox 339"/>
            <p:cNvSpPr txBox="1"/>
            <p:nvPr/>
          </p:nvSpPr>
          <p:spPr>
            <a:xfrm rot="16200000">
              <a:off x="929108"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商务中心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21" name="组合 420"/>
          <p:cNvGrpSpPr/>
          <p:nvPr/>
        </p:nvGrpSpPr>
        <p:grpSpPr>
          <a:xfrm rot="5400000">
            <a:off x="9458189" y="5397341"/>
            <a:ext cx="1310400" cy="417600"/>
            <a:chOff x="352124" y="3681535"/>
            <a:chExt cx="1356787" cy="432383"/>
          </a:xfrm>
        </p:grpSpPr>
        <p:grpSp>
          <p:nvGrpSpPr>
            <p:cNvPr id="422" name="组合 4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24" name="圆角矩形 4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25" name="圆角矩形 42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23" name="TextBox 3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销售部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26" name="组合 425"/>
          <p:cNvGrpSpPr/>
          <p:nvPr/>
        </p:nvGrpSpPr>
        <p:grpSpPr>
          <a:xfrm rot="5400000">
            <a:off x="9928787" y="5392163"/>
            <a:ext cx="1310400" cy="417600"/>
            <a:chOff x="352124" y="3681535"/>
            <a:chExt cx="1356787" cy="432383"/>
          </a:xfrm>
        </p:grpSpPr>
        <p:grpSp>
          <p:nvGrpSpPr>
            <p:cNvPr id="427" name="组合 4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29" name="圆角矩形 4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30" name="圆角矩形 42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28" name="TextBox 349"/>
            <p:cNvSpPr txBox="1"/>
            <p:nvPr/>
          </p:nvSpPr>
          <p:spPr>
            <a:xfrm rot="16200000">
              <a:off x="851488"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售后服务部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31" name="组合 430"/>
          <p:cNvGrpSpPr/>
          <p:nvPr/>
        </p:nvGrpSpPr>
        <p:grpSpPr>
          <a:xfrm rot="5400000">
            <a:off x="10398553" y="5395427"/>
            <a:ext cx="1310400" cy="417600"/>
            <a:chOff x="352124" y="3681535"/>
            <a:chExt cx="1356787" cy="432383"/>
          </a:xfrm>
        </p:grpSpPr>
        <p:grpSp>
          <p:nvGrpSpPr>
            <p:cNvPr id="432" name="组合 4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34" name="圆角矩形 4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35" name="圆角矩形 4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33" name="TextBox 3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外贸部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436" name="组合 435"/>
          <p:cNvGrpSpPr/>
          <p:nvPr/>
        </p:nvGrpSpPr>
        <p:grpSpPr>
          <a:xfrm rot="5400000">
            <a:off x="10871999" y="5393331"/>
            <a:ext cx="1310400" cy="417600"/>
            <a:chOff x="352124" y="3681535"/>
            <a:chExt cx="1356787" cy="432383"/>
          </a:xfrm>
        </p:grpSpPr>
        <p:grpSp>
          <p:nvGrpSpPr>
            <p:cNvPr id="437" name="组合 4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39" name="圆角矩形 4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40" name="圆角矩形 4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38" name="TextBox 35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加工部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cxnSp>
        <p:nvCxnSpPr>
          <p:cNvPr id="441" name="直接连接符 440"/>
          <p:cNvCxnSpPr/>
          <p:nvPr/>
        </p:nvCxnSpPr>
        <p:spPr>
          <a:xfrm>
            <a:off x="2340019" y="2334423"/>
            <a:ext cx="7195055" cy="0"/>
          </a:xfrm>
          <a:prstGeom prst="line">
            <a:avLst/>
          </a:prstGeom>
          <a:noFill/>
          <a:ln w="12700" cap="flat" cmpd="sng" algn="ctr">
            <a:solidFill>
              <a:sysClr val="windowText" lastClr="000000"/>
            </a:solidFill>
            <a:prstDash val="dash"/>
          </a:ln>
          <a:effectLst/>
        </p:spPr>
      </p:cxnSp>
      <p:cxnSp>
        <p:nvCxnSpPr>
          <p:cNvPr id="442" name="直接连接符 441"/>
          <p:cNvCxnSpPr/>
          <p:nvPr/>
        </p:nvCxnSpPr>
        <p:spPr>
          <a:xfrm>
            <a:off x="787690" y="3005354"/>
            <a:ext cx="3426903" cy="1145"/>
          </a:xfrm>
          <a:prstGeom prst="line">
            <a:avLst/>
          </a:prstGeom>
          <a:noFill/>
          <a:ln w="12700" cap="flat" cmpd="sng" algn="ctr">
            <a:solidFill>
              <a:sysClr val="windowText" lastClr="000000"/>
            </a:solidFill>
            <a:prstDash val="dash"/>
          </a:ln>
          <a:effectLst/>
        </p:spPr>
      </p:cxnSp>
      <p:cxnSp>
        <p:nvCxnSpPr>
          <p:cNvPr id="443" name="直接连接符 442"/>
          <p:cNvCxnSpPr/>
          <p:nvPr/>
        </p:nvCxnSpPr>
        <p:spPr>
          <a:xfrm>
            <a:off x="5587909" y="3032242"/>
            <a:ext cx="1456633" cy="0"/>
          </a:xfrm>
          <a:prstGeom prst="line">
            <a:avLst/>
          </a:prstGeom>
          <a:noFill/>
          <a:ln w="12700" cap="flat" cmpd="sng" algn="ctr">
            <a:solidFill>
              <a:sysClr val="windowText" lastClr="000000"/>
            </a:solidFill>
            <a:prstDash val="dash"/>
          </a:ln>
          <a:effectLst/>
        </p:spPr>
      </p:cxnSp>
      <p:cxnSp>
        <p:nvCxnSpPr>
          <p:cNvPr id="444" name="直接连接符 443"/>
          <p:cNvCxnSpPr/>
          <p:nvPr/>
        </p:nvCxnSpPr>
        <p:spPr>
          <a:xfrm>
            <a:off x="7987868" y="3037895"/>
            <a:ext cx="3264859" cy="0"/>
          </a:xfrm>
          <a:prstGeom prst="line">
            <a:avLst/>
          </a:prstGeom>
          <a:noFill/>
          <a:ln w="12700" cap="flat" cmpd="sng" algn="ctr">
            <a:solidFill>
              <a:sysClr val="windowText" lastClr="000000"/>
            </a:solidFill>
            <a:prstDash val="dash"/>
          </a:ln>
          <a:effectLst/>
        </p:spPr>
      </p:cxnSp>
      <p:cxnSp>
        <p:nvCxnSpPr>
          <p:cNvPr id="445" name="直接连接符 444"/>
          <p:cNvCxnSpPr/>
          <p:nvPr/>
        </p:nvCxnSpPr>
        <p:spPr>
          <a:xfrm>
            <a:off x="5995270" y="1572980"/>
            <a:ext cx="13516" cy="1459263"/>
          </a:xfrm>
          <a:prstGeom prst="line">
            <a:avLst/>
          </a:prstGeom>
          <a:noFill/>
          <a:ln w="12700" cap="flat" cmpd="sng" algn="ctr">
            <a:solidFill>
              <a:sysClr val="windowText" lastClr="000000"/>
            </a:solidFill>
            <a:prstDash val="dash"/>
          </a:ln>
          <a:effectLst/>
        </p:spPr>
      </p:cxnSp>
      <p:cxnSp>
        <p:nvCxnSpPr>
          <p:cNvPr id="446" name="直接连接符 445"/>
          <p:cNvCxnSpPr/>
          <p:nvPr/>
        </p:nvCxnSpPr>
        <p:spPr>
          <a:xfrm>
            <a:off x="9502215" y="2334423"/>
            <a:ext cx="6759" cy="697819"/>
          </a:xfrm>
          <a:prstGeom prst="line">
            <a:avLst/>
          </a:prstGeom>
          <a:noFill/>
          <a:ln w="12700" cap="flat" cmpd="sng" algn="ctr">
            <a:solidFill>
              <a:sysClr val="windowText" lastClr="000000"/>
            </a:solidFill>
            <a:prstDash val="dash"/>
          </a:ln>
          <a:effectLst/>
        </p:spPr>
      </p:cxnSp>
      <p:cxnSp>
        <p:nvCxnSpPr>
          <p:cNvPr id="447" name="直接连接符 446"/>
          <p:cNvCxnSpPr/>
          <p:nvPr/>
        </p:nvCxnSpPr>
        <p:spPr>
          <a:xfrm>
            <a:off x="2362742" y="2334423"/>
            <a:ext cx="6759" cy="697819"/>
          </a:xfrm>
          <a:prstGeom prst="line">
            <a:avLst/>
          </a:prstGeom>
          <a:noFill/>
          <a:ln w="12700" cap="flat" cmpd="sng" algn="ctr">
            <a:solidFill>
              <a:sysClr val="windowText" lastClr="000000"/>
            </a:solidFill>
            <a:prstDash val="dash"/>
          </a:ln>
          <a:effectLst/>
        </p:spPr>
      </p:cxnSp>
      <p:cxnSp>
        <p:nvCxnSpPr>
          <p:cNvPr id="448" name="直接连接符 447"/>
          <p:cNvCxnSpPr/>
          <p:nvPr/>
        </p:nvCxnSpPr>
        <p:spPr>
          <a:xfrm>
            <a:off x="817947" y="3006499"/>
            <a:ext cx="2679" cy="1723727"/>
          </a:xfrm>
          <a:prstGeom prst="line">
            <a:avLst/>
          </a:prstGeom>
          <a:noFill/>
          <a:ln w="12700" cap="flat" cmpd="sng" algn="ctr">
            <a:solidFill>
              <a:sysClr val="windowText" lastClr="000000"/>
            </a:solidFill>
            <a:prstDash val="dash"/>
          </a:ln>
          <a:effectLst/>
        </p:spPr>
      </p:cxnSp>
      <p:cxnSp>
        <p:nvCxnSpPr>
          <p:cNvPr id="449" name="直接连接符 448"/>
          <p:cNvCxnSpPr/>
          <p:nvPr/>
        </p:nvCxnSpPr>
        <p:spPr>
          <a:xfrm>
            <a:off x="1773302" y="3006498"/>
            <a:ext cx="22700" cy="1728192"/>
          </a:xfrm>
          <a:prstGeom prst="line">
            <a:avLst/>
          </a:prstGeom>
          <a:noFill/>
          <a:ln w="12700" cap="flat" cmpd="sng" algn="ctr">
            <a:solidFill>
              <a:sysClr val="windowText" lastClr="000000"/>
            </a:solidFill>
            <a:prstDash val="dash"/>
          </a:ln>
          <a:effectLst/>
        </p:spPr>
      </p:cxnSp>
      <p:cxnSp>
        <p:nvCxnSpPr>
          <p:cNvPr id="450" name="直接连接符 449"/>
          <p:cNvCxnSpPr/>
          <p:nvPr/>
        </p:nvCxnSpPr>
        <p:spPr>
          <a:xfrm>
            <a:off x="2985677" y="3006499"/>
            <a:ext cx="3092" cy="1723727"/>
          </a:xfrm>
          <a:prstGeom prst="line">
            <a:avLst/>
          </a:prstGeom>
          <a:noFill/>
          <a:ln w="12700" cap="flat" cmpd="sng" algn="ctr">
            <a:solidFill>
              <a:sysClr val="windowText" lastClr="000000"/>
            </a:solidFill>
            <a:prstDash val="dash"/>
          </a:ln>
          <a:effectLst/>
        </p:spPr>
      </p:cxnSp>
      <p:cxnSp>
        <p:nvCxnSpPr>
          <p:cNvPr id="451" name="直接连接符 450"/>
          <p:cNvCxnSpPr/>
          <p:nvPr/>
        </p:nvCxnSpPr>
        <p:spPr>
          <a:xfrm>
            <a:off x="4179422" y="3006499"/>
            <a:ext cx="3881" cy="1723727"/>
          </a:xfrm>
          <a:prstGeom prst="line">
            <a:avLst/>
          </a:prstGeom>
          <a:noFill/>
          <a:ln w="12700" cap="flat" cmpd="sng" algn="ctr">
            <a:solidFill>
              <a:sysClr val="windowText" lastClr="000000"/>
            </a:solidFill>
            <a:prstDash val="dash"/>
          </a:ln>
          <a:effectLst/>
        </p:spPr>
      </p:cxnSp>
      <p:cxnSp>
        <p:nvCxnSpPr>
          <p:cNvPr id="452" name="直接连接符 451"/>
          <p:cNvCxnSpPr/>
          <p:nvPr/>
        </p:nvCxnSpPr>
        <p:spPr>
          <a:xfrm>
            <a:off x="5588655" y="3032243"/>
            <a:ext cx="22740" cy="1697983"/>
          </a:xfrm>
          <a:prstGeom prst="line">
            <a:avLst/>
          </a:prstGeom>
          <a:noFill/>
          <a:ln w="12700" cap="flat" cmpd="sng" algn="ctr">
            <a:solidFill>
              <a:sysClr val="windowText" lastClr="000000"/>
            </a:solidFill>
            <a:prstDash val="dash"/>
          </a:ln>
          <a:effectLst/>
        </p:spPr>
      </p:cxnSp>
      <p:cxnSp>
        <p:nvCxnSpPr>
          <p:cNvPr id="453" name="直接连接符 452"/>
          <p:cNvCxnSpPr/>
          <p:nvPr/>
        </p:nvCxnSpPr>
        <p:spPr>
          <a:xfrm>
            <a:off x="7032179" y="3034722"/>
            <a:ext cx="12363" cy="1704009"/>
          </a:xfrm>
          <a:prstGeom prst="line">
            <a:avLst/>
          </a:prstGeom>
          <a:noFill/>
          <a:ln w="12700" cap="flat" cmpd="sng" algn="ctr">
            <a:solidFill>
              <a:sysClr val="windowText" lastClr="000000"/>
            </a:solidFill>
            <a:prstDash val="dash"/>
          </a:ln>
          <a:effectLst/>
        </p:spPr>
      </p:cxnSp>
      <p:cxnSp>
        <p:nvCxnSpPr>
          <p:cNvPr id="454" name="直接连接符 453"/>
          <p:cNvCxnSpPr/>
          <p:nvPr/>
        </p:nvCxnSpPr>
        <p:spPr>
          <a:xfrm>
            <a:off x="7987868" y="3032243"/>
            <a:ext cx="0" cy="1697983"/>
          </a:xfrm>
          <a:prstGeom prst="line">
            <a:avLst/>
          </a:prstGeom>
          <a:noFill/>
          <a:ln w="12700" cap="flat" cmpd="sng" algn="ctr">
            <a:solidFill>
              <a:sysClr val="windowText" lastClr="000000"/>
            </a:solidFill>
            <a:prstDash val="dash"/>
          </a:ln>
          <a:effectLst/>
        </p:spPr>
      </p:cxnSp>
      <p:cxnSp>
        <p:nvCxnSpPr>
          <p:cNvPr id="455" name="直接连接符 454"/>
          <p:cNvCxnSpPr/>
          <p:nvPr/>
        </p:nvCxnSpPr>
        <p:spPr>
          <a:xfrm>
            <a:off x="8925645" y="3037896"/>
            <a:ext cx="0" cy="1712996"/>
          </a:xfrm>
          <a:prstGeom prst="line">
            <a:avLst/>
          </a:prstGeom>
          <a:noFill/>
          <a:ln w="12700" cap="flat" cmpd="sng" algn="ctr">
            <a:solidFill>
              <a:sysClr val="windowText" lastClr="000000"/>
            </a:solidFill>
            <a:prstDash val="dash"/>
          </a:ln>
          <a:effectLst/>
        </p:spPr>
      </p:cxnSp>
      <p:cxnSp>
        <p:nvCxnSpPr>
          <p:cNvPr id="456" name="直接连接符 455"/>
          <p:cNvCxnSpPr/>
          <p:nvPr/>
        </p:nvCxnSpPr>
        <p:spPr>
          <a:xfrm flipH="1">
            <a:off x="10113389" y="3034917"/>
            <a:ext cx="1" cy="1695308"/>
          </a:xfrm>
          <a:prstGeom prst="line">
            <a:avLst/>
          </a:prstGeom>
          <a:noFill/>
          <a:ln w="12700" cap="flat" cmpd="sng" algn="ctr">
            <a:solidFill>
              <a:sysClr val="windowText" lastClr="000000"/>
            </a:solidFill>
            <a:prstDash val="dash"/>
          </a:ln>
          <a:effectLst/>
        </p:spPr>
      </p:cxnSp>
      <p:cxnSp>
        <p:nvCxnSpPr>
          <p:cNvPr id="457" name="直接连接符 456"/>
          <p:cNvCxnSpPr/>
          <p:nvPr/>
        </p:nvCxnSpPr>
        <p:spPr>
          <a:xfrm>
            <a:off x="11256313" y="3037895"/>
            <a:ext cx="6241" cy="1709000"/>
          </a:xfrm>
          <a:prstGeom prst="line">
            <a:avLst/>
          </a:prstGeom>
          <a:noFill/>
          <a:ln w="12700" cap="flat" cmpd="sng" algn="ctr">
            <a:solidFill>
              <a:sysClr val="windowText" lastClr="000000"/>
            </a:solidFill>
            <a:prstDash val="dash"/>
          </a:ln>
          <a:effectLst/>
        </p:spPr>
      </p:cxnSp>
      <p:grpSp>
        <p:nvGrpSpPr>
          <p:cNvPr id="458" name="组合 457"/>
          <p:cNvGrpSpPr/>
          <p:nvPr/>
        </p:nvGrpSpPr>
        <p:grpSpPr>
          <a:xfrm>
            <a:off x="8868744" y="2387931"/>
            <a:ext cx="1310019" cy="417748"/>
            <a:chOff x="814328" y="3219334"/>
            <a:chExt cx="1356392" cy="432536"/>
          </a:xfrm>
        </p:grpSpPr>
        <p:grpSp>
          <p:nvGrpSpPr>
            <p:cNvPr id="459" name="组合 45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461" name="圆角矩形 460"/>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62" name="圆角矩形 461"/>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60" name="TextBox 10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经营副总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grpSp>
        <p:nvGrpSpPr>
          <p:cNvPr id="463" name="组合 462"/>
          <p:cNvGrpSpPr/>
          <p:nvPr/>
        </p:nvGrpSpPr>
        <p:grpSpPr>
          <a:xfrm>
            <a:off x="1728052" y="2417283"/>
            <a:ext cx="1310019" cy="417748"/>
            <a:chOff x="814328" y="3219334"/>
            <a:chExt cx="1356392" cy="432536"/>
          </a:xfrm>
        </p:grpSpPr>
        <p:grpSp>
          <p:nvGrpSpPr>
            <p:cNvPr id="464" name="组合 46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466" name="圆角矩形 465"/>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467" name="圆角矩形 466"/>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465" name="TextBox 9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468" name="直接连接符 467"/>
          <p:cNvCxnSpPr/>
          <p:nvPr/>
        </p:nvCxnSpPr>
        <p:spPr>
          <a:xfrm>
            <a:off x="628605" y="4730225"/>
            <a:ext cx="463275" cy="0"/>
          </a:xfrm>
          <a:prstGeom prst="line">
            <a:avLst/>
          </a:prstGeom>
          <a:noFill/>
          <a:ln w="12700" cap="flat" cmpd="sng" algn="ctr">
            <a:solidFill>
              <a:sysClr val="windowText" lastClr="000000"/>
            </a:solidFill>
            <a:prstDash val="dash"/>
          </a:ln>
          <a:effectLst/>
        </p:spPr>
      </p:cxnSp>
      <p:cxnSp>
        <p:nvCxnSpPr>
          <p:cNvPr id="469" name="直接连接符 468"/>
          <p:cNvCxnSpPr/>
          <p:nvPr/>
        </p:nvCxnSpPr>
        <p:spPr>
          <a:xfrm>
            <a:off x="1549097" y="4730225"/>
            <a:ext cx="493812" cy="0"/>
          </a:xfrm>
          <a:prstGeom prst="line">
            <a:avLst/>
          </a:prstGeom>
          <a:noFill/>
          <a:ln w="12700" cap="flat" cmpd="sng" algn="ctr">
            <a:solidFill>
              <a:sysClr val="windowText" lastClr="000000"/>
            </a:solidFill>
            <a:prstDash val="dash"/>
          </a:ln>
          <a:effectLst/>
        </p:spPr>
      </p:cxnSp>
      <p:cxnSp>
        <p:nvCxnSpPr>
          <p:cNvPr id="470" name="直接连接符 469"/>
          <p:cNvCxnSpPr/>
          <p:nvPr/>
        </p:nvCxnSpPr>
        <p:spPr>
          <a:xfrm>
            <a:off x="2497553" y="4730225"/>
            <a:ext cx="958809" cy="0"/>
          </a:xfrm>
          <a:prstGeom prst="line">
            <a:avLst/>
          </a:prstGeom>
          <a:noFill/>
          <a:ln w="12700" cap="flat" cmpd="sng" algn="ctr">
            <a:solidFill>
              <a:sysClr val="windowText" lastClr="000000"/>
            </a:solidFill>
            <a:prstDash val="dash"/>
          </a:ln>
          <a:effectLst/>
        </p:spPr>
      </p:cxnSp>
      <p:cxnSp>
        <p:nvCxnSpPr>
          <p:cNvPr id="471" name="直接连接符 470"/>
          <p:cNvCxnSpPr/>
          <p:nvPr/>
        </p:nvCxnSpPr>
        <p:spPr>
          <a:xfrm>
            <a:off x="3927053" y="4730225"/>
            <a:ext cx="512503" cy="0"/>
          </a:xfrm>
          <a:prstGeom prst="line">
            <a:avLst/>
          </a:prstGeom>
          <a:noFill/>
          <a:ln w="12700" cap="flat" cmpd="sng" algn="ctr">
            <a:solidFill>
              <a:sysClr val="windowText" lastClr="000000"/>
            </a:solidFill>
            <a:prstDash val="dash"/>
          </a:ln>
          <a:effectLst/>
        </p:spPr>
      </p:cxnSp>
      <p:cxnSp>
        <p:nvCxnSpPr>
          <p:cNvPr id="472" name="直接连接符 471"/>
          <p:cNvCxnSpPr/>
          <p:nvPr/>
        </p:nvCxnSpPr>
        <p:spPr>
          <a:xfrm>
            <a:off x="4879344" y="4737170"/>
            <a:ext cx="1440621" cy="1561"/>
          </a:xfrm>
          <a:prstGeom prst="line">
            <a:avLst/>
          </a:prstGeom>
          <a:noFill/>
          <a:ln w="12700" cap="flat" cmpd="sng" algn="ctr">
            <a:solidFill>
              <a:sysClr val="windowText" lastClr="000000"/>
            </a:solidFill>
            <a:prstDash val="dash"/>
          </a:ln>
          <a:effectLst/>
        </p:spPr>
      </p:cxnSp>
      <p:cxnSp>
        <p:nvCxnSpPr>
          <p:cNvPr id="473" name="直接连接符 472"/>
          <p:cNvCxnSpPr/>
          <p:nvPr/>
        </p:nvCxnSpPr>
        <p:spPr>
          <a:xfrm>
            <a:off x="6785895" y="4734691"/>
            <a:ext cx="546679" cy="2479"/>
          </a:xfrm>
          <a:prstGeom prst="line">
            <a:avLst/>
          </a:prstGeom>
          <a:noFill/>
          <a:ln w="12700" cap="flat" cmpd="sng" algn="ctr">
            <a:solidFill>
              <a:sysClr val="windowText" lastClr="000000"/>
            </a:solidFill>
            <a:prstDash val="dash"/>
          </a:ln>
          <a:effectLst/>
        </p:spPr>
      </p:cxnSp>
      <p:cxnSp>
        <p:nvCxnSpPr>
          <p:cNvPr id="474" name="直接连接符 473"/>
          <p:cNvCxnSpPr/>
          <p:nvPr/>
        </p:nvCxnSpPr>
        <p:spPr>
          <a:xfrm>
            <a:off x="7711476" y="4737492"/>
            <a:ext cx="511757" cy="2479"/>
          </a:xfrm>
          <a:prstGeom prst="line">
            <a:avLst/>
          </a:prstGeom>
          <a:noFill/>
          <a:ln w="12700" cap="flat" cmpd="sng" algn="ctr">
            <a:solidFill>
              <a:sysClr val="windowText" lastClr="000000"/>
            </a:solidFill>
            <a:prstDash val="dash"/>
          </a:ln>
          <a:effectLst/>
        </p:spPr>
      </p:cxnSp>
      <p:cxnSp>
        <p:nvCxnSpPr>
          <p:cNvPr id="475" name="直接连接符 474"/>
          <p:cNvCxnSpPr/>
          <p:nvPr/>
        </p:nvCxnSpPr>
        <p:spPr>
          <a:xfrm>
            <a:off x="8664838" y="4740204"/>
            <a:ext cx="511757" cy="2479"/>
          </a:xfrm>
          <a:prstGeom prst="line">
            <a:avLst/>
          </a:prstGeom>
          <a:noFill/>
          <a:ln w="12700" cap="flat" cmpd="sng" algn="ctr">
            <a:solidFill>
              <a:sysClr val="windowText" lastClr="000000"/>
            </a:solidFill>
            <a:prstDash val="dash"/>
          </a:ln>
          <a:effectLst/>
        </p:spPr>
      </p:cxnSp>
      <p:cxnSp>
        <p:nvCxnSpPr>
          <p:cNvPr id="476" name="直接连接符 475"/>
          <p:cNvCxnSpPr/>
          <p:nvPr/>
        </p:nvCxnSpPr>
        <p:spPr>
          <a:xfrm>
            <a:off x="9629849" y="4734690"/>
            <a:ext cx="954137" cy="7992"/>
          </a:xfrm>
          <a:prstGeom prst="line">
            <a:avLst/>
          </a:prstGeom>
          <a:noFill/>
          <a:ln w="12700" cap="flat" cmpd="sng" algn="ctr">
            <a:solidFill>
              <a:sysClr val="windowText" lastClr="000000"/>
            </a:solidFill>
            <a:prstDash val="dash"/>
          </a:ln>
          <a:effectLst/>
        </p:spPr>
      </p:cxnSp>
      <p:cxnSp>
        <p:nvCxnSpPr>
          <p:cNvPr id="477" name="直接连接符 476"/>
          <p:cNvCxnSpPr/>
          <p:nvPr/>
        </p:nvCxnSpPr>
        <p:spPr>
          <a:xfrm>
            <a:off x="11053753" y="4742899"/>
            <a:ext cx="477068" cy="7992"/>
          </a:xfrm>
          <a:prstGeom prst="line">
            <a:avLst/>
          </a:prstGeom>
          <a:noFill/>
          <a:ln w="12700" cap="flat" cmpd="sng" algn="ctr">
            <a:solidFill>
              <a:sysClr val="windowText" lastClr="000000"/>
            </a:solidFill>
            <a:prstDash val="dash"/>
          </a:ln>
          <a:effectLst/>
        </p:spPr>
      </p:cxnSp>
      <p:cxnSp>
        <p:nvCxnSpPr>
          <p:cNvPr id="478" name="直接连接符 477"/>
          <p:cNvCxnSpPr/>
          <p:nvPr/>
        </p:nvCxnSpPr>
        <p:spPr>
          <a:xfrm>
            <a:off x="628958" y="4734691"/>
            <a:ext cx="1340" cy="198735"/>
          </a:xfrm>
          <a:prstGeom prst="line">
            <a:avLst/>
          </a:prstGeom>
          <a:noFill/>
          <a:ln w="12700" cap="flat" cmpd="sng" algn="ctr">
            <a:solidFill>
              <a:sysClr val="windowText" lastClr="000000"/>
            </a:solidFill>
            <a:prstDash val="dash"/>
          </a:ln>
          <a:effectLst/>
        </p:spPr>
      </p:cxnSp>
      <p:cxnSp>
        <p:nvCxnSpPr>
          <p:cNvPr id="479" name="直接连接符 478"/>
          <p:cNvCxnSpPr/>
          <p:nvPr/>
        </p:nvCxnSpPr>
        <p:spPr>
          <a:xfrm>
            <a:off x="1087391" y="4740831"/>
            <a:ext cx="1340" cy="198735"/>
          </a:xfrm>
          <a:prstGeom prst="line">
            <a:avLst/>
          </a:prstGeom>
          <a:noFill/>
          <a:ln w="12700" cap="flat" cmpd="sng" algn="ctr">
            <a:solidFill>
              <a:sysClr val="windowText" lastClr="000000"/>
            </a:solidFill>
            <a:prstDash val="dash"/>
          </a:ln>
          <a:effectLst/>
        </p:spPr>
      </p:cxnSp>
      <p:cxnSp>
        <p:nvCxnSpPr>
          <p:cNvPr id="480" name="直接连接符 479"/>
          <p:cNvCxnSpPr/>
          <p:nvPr/>
        </p:nvCxnSpPr>
        <p:spPr>
          <a:xfrm>
            <a:off x="1549097" y="4740831"/>
            <a:ext cx="1340" cy="198735"/>
          </a:xfrm>
          <a:prstGeom prst="line">
            <a:avLst/>
          </a:prstGeom>
          <a:noFill/>
          <a:ln w="12700" cap="flat" cmpd="sng" algn="ctr">
            <a:solidFill>
              <a:sysClr val="windowText" lastClr="000000"/>
            </a:solidFill>
            <a:prstDash val="dash"/>
          </a:ln>
          <a:effectLst/>
        </p:spPr>
      </p:cxnSp>
      <p:cxnSp>
        <p:nvCxnSpPr>
          <p:cNvPr id="481" name="直接连接符 480"/>
          <p:cNvCxnSpPr/>
          <p:nvPr/>
        </p:nvCxnSpPr>
        <p:spPr>
          <a:xfrm>
            <a:off x="2041743" y="4734691"/>
            <a:ext cx="1340" cy="198735"/>
          </a:xfrm>
          <a:prstGeom prst="line">
            <a:avLst/>
          </a:prstGeom>
          <a:noFill/>
          <a:ln w="12700" cap="flat" cmpd="sng" algn="ctr">
            <a:solidFill>
              <a:sysClr val="windowText" lastClr="000000"/>
            </a:solidFill>
            <a:prstDash val="dash"/>
          </a:ln>
          <a:effectLst/>
        </p:spPr>
      </p:cxnSp>
      <p:cxnSp>
        <p:nvCxnSpPr>
          <p:cNvPr id="482" name="直接连接符 481"/>
          <p:cNvCxnSpPr/>
          <p:nvPr/>
        </p:nvCxnSpPr>
        <p:spPr>
          <a:xfrm>
            <a:off x="2501141" y="4734691"/>
            <a:ext cx="1340" cy="198735"/>
          </a:xfrm>
          <a:prstGeom prst="line">
            <a:avLst/>
          </a:prstGeom>
          <a:noFill/>
          <a:ln w="12700" cap="flat" cmpd="sng" algn="ctr">
            <a:solidFill>
              <a:sysClr val="windowText" lastClr="000000"/>
            </a:solidFill>
            <a:prstDash val="dash"/>
          </a:ln>
          <a:effectLst/>
        </p:spPr>
      </p:cxnSp>
      <p:cxnSp>
        <p:nvCxnSpPr>
          <p:cNvPr id="483" name="直接连接符 482"/>
          <p:cNvCxnSpPr/>
          <p:nvPr/>
        </p:nvCxnSpPr>
        <p:spPr>
          <a:xfrm>
            <a:off x="3455886" y="4740831"/>
            <a:ext cx="1340" cy="198735"/>
          </a:xfrm>
          <a:prstGeom prst="line">
            <a:avLst/>
          </a:prstGeom>
          <a:noFill/>
          <a:ln w="12700" cap="flat" cmpd="sng" algn="ctr">
            <a:solidFill>
              <a:sysClr val="windowText" lastClr="000000"/>
            </a:solidFill>
            <a:prstDash val="dash"/>
          </a:ln>
          <a:effectLst/>
        </p:spPr>
      </p:cxnSp>
      <p:cxnSp>
        <p:nvCxnSpPr>
          <p:cNvPr id="484" name="直接连接符 483"/>
          <p:cNvCxnSpPr/>
          <p:nvPr/>
        </p:nvCxnSpPr>
        <p:spPr>
          <a:xfrm>
            <a:off x="3913926" y="4734691"/>
            <a:ext cx="1340" cy="198735"/>
          </a:xfrm>
          <a:prstGeom prst="line">
            <a:avLst/>
          </a:prstGeom>
          <a:noFill/>
          <a:ln w="12700" cap="flat" cmpd="sng" algn="ctr">
            <a:solidFill>
              <a:sysClr val="windowText" lastClr="000000"/>
            </a:solidFill>
            <a:prstDash val="dash"/>
          </a:ln>
          <a:effectLst/>
        </p:spPr>
      </p:cxnSp>
      <p:cxnSp>
        <p:nvCxnSpPr>
          <p:cNvPr id="485" name="直接连接符 484"/>
          <p:cNvCxnSpPr/>
          <p:nvPr/>
        </p:nvCxnSpPr>
        <p:spPr>
          <a:xfrm>
            <a:off x="4416562" y="4744152"/>
            <a:ext cx="1340" cy="198735"/>
          </a:xfrm>
          <a:prstGeom prst="line">
            <a:avLst/>
          </a:prstGeom>
          <a:noFill/>
          <a:ln w="12700" cap="flat" cmpd="sng" algn="ctr">
            <a:solidFill>
              <a:sysClr val="windowText" lastClr="000000"/>
            </a:solidFill>
            <a:prstDash val="dash"/>
          </a:ln>
          <a:effectLst/>
        </p:spPr>
      </p:cxnSp>
      <p:cxnSp>
        <p:nvCxnSpPr>
          <p:cNvPr id="486" name="直接连接符 485"/>
          <p:cNvCxnSpPr/>
          <p:nvPr/>
        </p:nvCxnSpPr>
        <p:spPr>
          <a:xfrm>
            <a:off x="5371307" y="4750292"/>
            <a:ext cx="1340" cy="198735"/>
          </a:xfrm>
          <a:prstGeom prst="line">
            <a:avLst/>
          </a:prstGeom>
          <a:noFill/>
          <a:ln w="12700" cap="flat" cmpd="sng" algn="ctr">
            <a:solidFill>
              <a:sysClr val="windowText" lastClr="000000"/>
            </a:solidFill>
            <a:prstDash val="dash"/>
          </a:ln>
          <a:effectLst/>
        </p:spPr>
      </p:cxnSp>
      <p:cxnSp>
        <p:nvCxnSpPr>
          <p:cNvPr id="487" name="直接连接符 486"/>
          <p:cNvCxnSpPr/>
          <p:nvPr/>
        </p:nvCxnSpPr>
        <p:spPr>
          <a:xfrm>
            <a:off x="5829347" y="4744152"/>
            <a:ext cx="1340" cy="198735"/>
          </a:xfrm>
          <a:prstGeom prst="line">
            <a:avLst/>
          </a:prstGeom>
          <a:noFill/>
          <a:ln w="12700" cap="flat" cmpd="sng" algn="ctr">
            <a:solidFill>
              <a:sysClr val="windowText" lastClr="000000"/>
            </a:solidFill>
            <a:prstDash val="dash"/>
          </a:ln>
          <a:effectLst/>
        </p:spPr>
      </p:cxnSp>
      <p:cxnSp>
        <p:nvCxnSpPr>
          <p:cNvPr id="488" name="直接连接符 487"/>
          <p:cNvCxnSpPr/>
          <p:nvPr/>
        </p:nvCxnSpPr>
        <p:spPr>
          <a:xfrm>
            <a:off x="4877271" y="4747325"/>
            <a:ext cx="1340" cy="198735"/>
          </a:xfrm>
          <a:prstGeom prst="line">
            <a:avLst/>
          </a:prstGeom>
          <a:noFill/>
          <a:ln w="12700" cap="flat" cmpd="sng" algn="ctr">
            <a:solidFill>
              <a:sysClr val="windowText" lastClr="000000"/>
            </a:solidFill>
            <a:prstDash val="dash"/>
          </a:ln>
          <a:effectLst/>
        </p:spPr>
      </p:cxnSp>
      <p:cxnSp>
        <p:nvCxnSpPr>
          <p:cNvPr id="489" name="直接连接符 488"/>
          <p:cNvCxnSpPr/>
          <p:nvPr/>
        </p:nvCxnSpPr>
        <p:spPr>
          <a:xfrm>
            <a:off x="6791962" y="4756433"/>
            <a:ext cx="1340" cy="198735"/>
          </a:xfrm>
          <a:prstGeom prst="line">
            <a:avLst/>
          </a:prstGeom>
          <a:noFill/>
          <a:ln w="12700" cap="flat" cmpd="sng" algn="ctr">
            <a:solidFill>
              <a:sysClr val="windowText" lastClr="000000"/>
            </a:solidFill>
            <a:prstDash val="dash"/>
          </a:ln>
          <a:effectLst/>
        </p:spPr>
      </p:cxnSp>
      <p:cxnSp>
        <p:nvCxnSpPr>
          <p:cNvPr id="490" name="直接连接符 489"/>
          <p:cNvCxnSpPr/>
          <p:nvPr/>
        </p:nvCxnSpPr>
        <p:spPr>
          <a:xfrm>
            <a:off x="7278574" y="4750293"/>
            <a:ext cx="1340" cy="198735"/>
          </a:xfrm>
          <a:prstGeom prst="line">
            <a:avLst/>
          </a:prstGeom>
          <a:noFill/>
          <a:ln w="12700" cap="flat" cmpd="sng" algn="ctr">
            <a:solidFill>
              <a:sysClr val="windowText" lastClr="000000"/>
            </a:solidFill>
            <a:prstDash val="dash"/>
          </a:ln>
          <a:effectLst/>
        </p:spPr>
      </p:cxnSp>
      <p:cxnSp>
        <p:nvCxnSpPr>
          <p:cNvPr id="491" name="直接连接符 490"/>
          <p:cNvCxnSpPr/>
          <p:nvPr/>
        </p:nvCxnSpPr>
        <p:spPr>
          <a:xfrm>
            <a:off x="6313799" y="4753467"/>
            <a:ext cx="1340" cy="198735"/>
          </a:xfrm>
          <a:prstGeom prst="line">
            <a:avLst/>
          </a:prstGeom>
          <a:noFill/>
          <a:ln w="12700" cap="flat" cmpd="sng" algn="ctr">
            <a:solidFill>
              <a:sysClr val="windowText" lastClr="000000"/>
            </a:solidFill>
            <a:prstDash val="dash"/>
          </a:ln>
          <a:effectLst/>
        </p:spPr>
      </p:cxnSp>
      <p:cxnSp>
        <p:nvCxnSpPr>
          <p:cNvPr id="492" name="直接连接符 491"/>
          <p:cNvCxnSpPr/>
          <p:nvPr/>
        </p:nvCxnSpPr>
        <p:spPr>
          <a:xfrm>
            <a:off x="8212222" y="4756641"/>
            <a:ext cx="1340" cy="198735"/>
          </a:xfrm>
          <a:prstGeom prst="line">
            <a:avLst/>
          </a:prstGeom>
          <a:noFill/>
          <a:ln w="12700" cap="flat" cmpd="sng" algn="ctr">
            <a:solidFill>
              <a:sysClr val="windowText" lastClr="000000"/>
            </a:solidFill>
            <a:prstDash val="dash"/>
          </a:ln>
          <a:effectLst/>
        </p:spPr>
      </p:cxnSp>
      <p:cxnSp>
        <p:nvCxnSpPr>
          <p:cNvPr id="493" name="直接连接符 492"/>
          <p:cNvCxnSpPr/>
          <p:nvPr/>
        </p:nvCxnSpPr>
        <p:spPr>
          <a:xfrm>
            <a:off x="8670262" y="4750501"/>
            <a:ext cx="1340" cy="198735"/>
          </a:xfrm>
          <a:prstGeom prst="line">
            <a:avLst/>
          </a:prstGeom>
          <a:noFill/>
          <a:ln w="12700" cap="flat" cmpd="sng" algn="ctr">
            <a:solidFill>
              <a:sysClr val="windowText" lastClr="000000"/>
            </a:solidFill>
            <a:prstDash val="dash"/>
          </a:ln>
          <a:effectLst/>
        </p:spPr>
      </p:cxnSp>
      <p:cxnSp>
        <p:nvCxnSpPr>
          <p:cNvPr id="494" name="直接连接符 493"/>
          <p:cNvCxnSpPr/>
          <p:nvPr/>
        </p:nvCxnSpPr>
        <p:spPr>
          <a:xfrm>
            <a:off x="7718186" y="4753675"/>
            <a:ext cx="1340" cy="198735"/>
          </a:xfrm>
          <a:prstGeom prst="line">
            <a:avLst/>
          </a:prstGeom>
          <a:noFill/>
          <a:ln w="12700" cap="flat" cmpd="sng" algn="ctr">
            <a:solidFill>
              <a:sysClr val="windowText" lastClr="000000"/>
            </a:solidFill>
            <a:prstDash val="dash"/>
          </a:ln>
          <a:effectLst/>
        </p:spPr>
      </p:cxnSp>
      <p:cxnSp>
        <p:nvCxnSpPr>
          <p:cNvPr id="495" name="直接连接符 494"/>
          <p:cNvCxnSpPr/>
          <p:nvPr/>
        </p:nvCxnSpPr>
        <p:spPr>
          <a:xfrm>
            <a:off x="9632877" y="4762783"/>
            <a:ext cx="1340" cy="198735"/>
          </a:xfrm>
          <a:prstGeom prst="line">
            <a:avLst/>
          </a:prstGeom>
          <a:noFill/>
          <a:ln w="12700" cap="flat" cmpd="sng" algn="ctr">
            <a:solidFill>
              <a:sysClr val="windowText" lastClr="000000"/>
            </a:solidFill>
            <a:prstDash val="dash"/>
          </a:ln>
          <a:effectLst/>
        </p:spPr>
      </p:cxnSp>
      <p:cxnSp>
        <p:nvCxnSpPr>
          <p:cNvPr id="496" name="直接连接符 495"/>
          <p:cNvCxnSpPr/>
          <p:nvPr/>
        </p:nvCxnSpPr>
        <p:spPr>
          <a:xfrm>
            <a:off x="10119489" y="4756643"/>
            <a:ext cx="1340" cy="198735"/>
          </a:xfrm>
          <a:prstGeom prst="line">
            <a:avLst/>
          </a:prstGeom>
          <a:noFill/>
          <a:ln w="12700" cap="flat" cmpd="sng" algn="ctr">
            <a:solidFill>
              <a:sysClr val="windowText" lastClr="000000"/>
            </a:solidFill>
            <a:prstDash val="dash"/>
          </a:ln>
          <a:effectLst/>
        </p:spPr>
      </p:cxnSp>
      <p:cxnSp>
        <p:nvCxnSpPr>
          <p:cNvPr id="497" name="直接连接符 496"/>
          <p:cNvCxnSpPr/>
          <p:nvPr/>
        </p:nvCxnSpPr>
        <p:spPr>
          <a:xfrm>
            <a:off x="9154714" y="4759816"/>
            <a:ext cx="1340" cy="198735"/>
          </a:xfrm>
          <a:prstGeom prst="line">
            <a:avLst/>
          </a:prstGeom>
          <a:noFill/>
          <a:ln w="12700" cap="flat" cmpd="sng" algn="ctr">
            <a:solidFill>
              <a:sysClr val="windowText" lastClr="000000"/>
            </a:solidFill>
            <a:prstDash val="dash"/>
          </a:ln>
          <a:effectLst/>
        </p:spPr>
      </p:cxnSp>
      <p:cxnSp>
        <p:nvCxnSpPr>
          <p:cNvPr id="498" name="直接连接符 497"/>
          <p:cNvCxnSpPr/>
          <p:nvPr/>
        </p:nvCxnSpPr>
        <p:spPr>
          <a:xfrm>
            <a:off x="10571475" y="4766233"/>
            <a:ext cx="1340" cy="198735"/>
          </a:xfrm>
          <a:prstGeom prst="line">
            <a:avLst/>
          </a:prstGeom>
          <a:noFill/>
          <a:ln w="12700" cap="flat" cmpd="sng" algn="ctr">
            <a:solidFill>
              <a:sysClr val="windowText" lastClr="000000"/>
            </a:solidFill>
            <a:prstDash val="dash"/>
          </a:ln>
          <a:effectLst/>
        </p:spPr>
      </p:cxnSp>
      <p:cxnSp>
        <p:nvCxnSpPr>
          <p:cNvPr id="499" name="直接连接符 498"/>
          <p:cNvCxnSpPr/>
          <p:nvPr/>
        </p:nvCxnSpPr>
        <p:spPr>
          <a:xfrm>
            <a:off x="11534090" y="4778515"/>
            <a:ext cx="1340" cy="198735"/>
          </a:xfrm>
          <a:prstGeom prst="line">
            <a:avLst/>
          </a:prstGeom>
          <a:noFill/>
          <a:ln w="12700" cap="flat" cmpd="sng" algn="ctr">
            <a:solidFill>
              <a:sysClr val="windowText" lastClr="000000"/>
            </a:solidFill>
            <a:prstDash val="dash"/>
          </a:ln>
          <a:effectLst/>
        </p:spPr>
      </p:cxnSp>
      <p:cxnSp>
        <p:nvCxnSpPr>
          <p:cNvPr id="500" name="直接连接符 499"/>
          <p:cNvCxnSpPr/>
          <p:nvPr/>
        </p:nvCxnSpPr>
        <p:spPr>
          <a:xfrm>
            <a:off x="11055927" y="4775548"/>
            <a:ext cx="1340" cy="198735"/>
          </a:xfrm>
          <a:prstGeom prst="line">
            <a:avLst/>
          </a:prstGeom>
          <a:noFill/>
          <a:ln w="12700" cap="flat" cmpd="sng" algn="ctr">
            <a:solidFill>
              <a:sysClr val="windowText" lastClr="000000"/>
            </a:solidFill>
            <a:prstDash val="dash"/>
          </a:ln>
          <a:effectLst/>
        </p:spPr>
      </p:cxnSp>
      <p:grpSp>
        <p:nvGrpSpPr>
          <p:cNvPr id="501" name="组合 500"/>
          <p:cNvGrpSpPr/>
          <p:nvPr/>
        </p:nvGrpSpPr>
        <p:grpSpPr>
          <a:xfrm rot="5400000">
            <a:off x="165427" y="3659621"/>
            <a:ext cx="1310400" cy="417600"/>
            <a:chOff x="352124" y="3681535"/>
            <a:chExt cx="1356787" cy="432383"/>
          </a:xfrm>
        </p:grpSpPr>
        <p:grpSp>
          <p:nvGrpSpPr>
            <p:cNvPr id="502" name="组合 50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4" name="圆角矩形 50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05" name="圆角矩形 504"/>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3" name="TextBox 1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研发部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06" name="组合 505"/>
          <p:cNvGrpSpPr/>
          <p:nvPr/>
        </p:nvGrpSpPr>
        <p:grpSpPr>
          <a:xfrm rot="5400000">
            <a:off x="1125533" y="3654443"/>
            <a:ext cx="1310400" cy="417600"/>
            <a:chOff x="352124" y="3681535"/>
            <a:chExt cx="1356787" cy="432383"/>
          </a:xfrm>
        </p:grpSpPr>
        <p:grpSp>
          <p:nvGrpSpPr>
            <p:cNvPr id="507" name="组合 50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9" name="圆角矩形 50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0" name="圆角矩形 509"/>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08" name="TextBox 11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资料部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11" name="组合 510"/>
          <p:cNvGrpSpPr/>
          <p:nvPr/>
        </p:nvGrpSpPr>
        <p:grpSpPr>
          <a:xfrm rot="5400000">
            <a:off x="2328456" y="3659621"/>
            <a:ext cx="1310400" cy="417600"/>
            <a:chOff x="352124" y="3681535"/>
            <a:chExt cx="1356787" cy="432383"/>
          </a:xfrm>
        </p:grpSpPr>
        <p:grpSp>
          <p:nvGrpSpPr>
            <p:cNvPr id="512" name="组合 51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4" name="圆角矩形 51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15" name="圆角矩形 51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3" name="TextBox 11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16" name="组合 515"/>
          <p:cNvGrpSpPr/>
          <p:nvPr/>
        </p:nvGrpSpPr>
        <p:grpSpPr>
          <a:xfrm rot="5400000">
            <a:off x="3525800" y="3655611"/>
            <a:ext cx="1310400" cy="417600"/>
            <a:chOff x="352124" y="3681535"/>
            <a:chExt cx="1356787" cy="432383"/>
          </a:xfrm>
        </p:grpSpPr>
        <p:grpSp>
          <p:nvGrpSpPr>
            <p:cNvPr id="517" name="组合 51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19" name="圆角矩形 51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0" name="圆角矩形 51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18" name="TextBox 1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21" name="组合 520"/>
          <p:cNvGrpSpPr/>
          <p:nvPr/>
        </p:nvGrpSpPr>
        <p:grpSpPr>
          <a:xfrm rot="5400000">
            <a:off x="4950737" y="3652436"/>
            <a:ext cx="1310399" cy="417600"/>
            <a:chOff x="352124" y="3681535"/>
            <a:chExt cx="1356787" cy="432383"/>
          </a:xfrm>
        </p:grpSpPr>
        <p:grpSp>
          <p:nvGrpSpPr>
            <p:cNvPr id="522" name="组合 52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4" name="圆角矩形 52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25" name="圆角矩形 52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3" name="TextBox 129"/>
            <p:cNvSpPr txBox="1"/>
            <p:nvPr/>
          </p:nvSpPr>
          <p:spPr>
            <a:xfrm rot="16200000">
              <a:off x="863431" y="3313331"/>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行政人事部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26" name="组合 525"/>
          <p:cNvGrpSpPr/>
          <p:nvPr/>
        </p:nvGrpSpPr>
        <p:grpSpPr>
          <a:xfrm rot="5400000">
            <a:off x="6372565" y="3654442"/>
            <a:ext cx="1310400" cy="417600"/>
            <a:chOff x="352124" y="3681535"/>
            <a:chExt cx="1356787" cy="432383"/>
          </a:xfrm>
        </p:grpSpPr>
        <p:grpSp>
          <p:nvGrpSpPr>
            <p:cNvPr id="527" name="组合 52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29" name="圆角矩形 52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0" name="圆角矩形 52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28" name="TextBox 134"/>
            <p:cNvSpPr txBox="1"/>
            <p:nvPr/>
          </p:nvSpPr>
          <p:spPr>
            <a:xfrm rot="16200000">
              <a:off x="861352"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信息管理部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31" name="组合 530"/>
          <p:cNvGrpSpPr/>
          <p:nvPr/>
        </p:nvGrpSpPr>
        <p:grpSpPr>
          <a:xfrm rot="5400000">
            <a:off x="7332669" y="3659621"/>
            <a:ext cx="1310400" cy="417600"/>
            <a:chOff x="352124" y="3681535"/>
            <a:chExt cx="1356787" cy="432383"/>
          </a:xfrm>
        </p:grpSpPr>
        <p:grpSp>
          <p:nvGrpSpPr>
            <p:cNvPr id="532" name="组合 53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4" name="圆角矩形 53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35" name="圆角矩形 53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33" name="TextBox 13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财务部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36" name="组合 535"/>
          <p:cNvGrpSpPr/>
          <p:nvPr/>
        </p:nvGrpSpPr>
        <p:grpSpPr>
          <a:xfrm rot="5400000">
            <a:off x="8274443" y="3655611"/>
            <a:ext cx="1310400" cy="417600"/>
            <a:chOff x="352124" y="3681535"/>
            <a:chExt cx="1356787" cy="432383"/>
          </a:xfrm>
        </p:grpSpPr>
        <p:grpSp>
          <p:nvGrpSpPr>
            <p:cNvPr id="537" name="组合 53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39" name="圆角矩形 53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40" name="圆角矩形 53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38" name="TextBox 1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41" name="组合 540"/>
          <p:cNvGrpSpPr/>
          <p:nvPr/>
        </p:nvGrpSpPr>
        <p:grpSpPr>
          <a:xfrm rot="5400000">
            <a:off x="9450961" y="3657618"/>
            <a:ext cx="1310400" cy="417600"/>
            <a:chOff x="352124" y="3681535"/>
            <a:chExt cx="1356787" cy="432383"/>
          </a:xfrm>
        </p:grpSpPr>
        <p:grpSp>
          <p:nvGrpSpPr>
            <p:cNvPr id="542" name="组合 541"/>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44" name="圆角矩形 543"/>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45" name="圆角矩形 544"/>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43" name="TextBox 14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营销部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46" name="组合 545"/>
          <p:cNvGrpSpPr/>
          <p:nvPr/>
        </p:nvGrpSpPr>
        <p:grpSpPr>
          <a:xfrm rot="5400000">
            <a:off x="10597032" y="3659621"/>
            <a:ext cx="1310400" cy="417600"/>
            <a:chOff x="352124" y="3681535"/>
            <a:chExt cx="1356787" cy="432383"/>
          </a:xfrm>
        </p:grpSpPr>
        <p:grpSp>
          <p:nvGrpSpPr>
            <p:cNvPr id="547" name="组合 546"/>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49" name="圆角矩形 548"/>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50" name="圆角矩形 549"/>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48" name="TextBox 1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国际部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551" name="组合 550"/>
          <p:cNvGrpSpPr/>
          <p:nvPr/>
        </p:nvGrpSpPr>
        <p:grpSpPr>
          <a:xfrm>
            <a:off x="5337129" y="1245904"/>
            <a:ext cx="1310019" cy="417748"/>
            <a:chOff x="814328" y="3219334"/>
            <a:chExt cx="1356392" cy="432536"/>
          </a:xfrm>
        </p:grpSpPr>
        <p:grpSp>
          <p:nvGrpSpPr>
            <p:cNvPr id="552" name="组合 55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54" name="圆角矩形 553"/>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555" name="圆角矩形 554"/>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sp>
          <p:nvSpPr>
            <p:cNvPr id="553" name="TextBox 84"/>
            <p:cNvSpPr txBox="1"/>
            <p:nvPr/>
          </p:nvSpPr>
          <p:spPr>
            <a:xfrm>
              <a:off x="1020410" y="3331792"/>
              <a:ext cx="953343"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董事会</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556" name="组合 555"/>
          <p:cNvGrpSpPr/>
          <p:nvPr/>
        </p:nvGrpSpPr>
        <p:grpSpPr>
          <a:xfrm>
            <a:off x="5324201" y="1809465"/>
            <a:ext cx="1310019" cy="417748"/>
            <a:chOff x="814328" y="3219334"/>
            <a:chExt cx="1356392" cy="432536"/>
          </a:xfrm>
        </p:grpSpPr>
        <p:grpSp>
          <p:nvGrpSpPr>
            <p:cNvPr id="557" name="组合 55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59" name="圆角矩形 558"/>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60" name="圆角矩形 559"/>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58" name="TextBox 8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总经理</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561" name="组合 560"/>
          <p:cNvGrpSpPr/>
          <p:nvPr/>
        </p:nvGrpSpPr>
        <p:grpSpPr>
          <a:xfrm>
            <a:off x="5325516" y="2404155"/>
            <a:ext cx="1310019" cy="417748"/>
            <a:chOff x="814328" y="3219334"/>
            <a:chExt cx="1356392" cy="432536"/>
          </a:xfrm>
        </p:grpSpPr>
        <p:grpSp>
          <p:nvGrpSpPr>
            <p:cNvPr id="562" name="组合 56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564" name="圆角矩形 563"/>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565" name="圆角矩形 564"/>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563" name="TextBox 9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566" name="直接连接符 565"/>
          <p:cNvCxnSpPr/>
          <p:nvPr/>
        </p:nvCxnSpPr>
        <p:spPr>
          <a:xfrm>
            <a:off x="2986851" y="4744152"/>
            <a:ext cx="1340" cy="198735"/>
          </a:xfrm>
          <a:prstGeom prst="line">
            <a:avLst/>
          </a:prstGeom>
          <a:noFill/>
          <a:ln w="12700" cap="flat" cmpd="sng" algn="ctr">
            <a:solidFill>
              <a:sysClr val="windowText" lastClr="000000"/>
            </a:solidFill>
            <a:prstDash val="dash"/>
          </a:ln>
          <a:effectLst/>
        </p:spPr>
      </p:cxnSp>
    </p:spTree>
    <p:extLst>
      <p:ext uri="{BB962C8B-B14F-4D97-AF65-F5344CB8AC3E}">
        <p14:creationId xmlns:p14="http://schemas.microsoft.com/office/powerpoint/2010/main" val="20327473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528" fill="hold" nodeType="afterEffect">
                                  <p:stCondLst>
                                    <p:cond delay="0"/>
                                  </p:stCondLst>
                                  <p:childTnLst>
                                    <p:set>
                                      <p:cBhvr>
                                        <p:cTn id="15" dur="1" fill="hold">
                                          <p:stCondLst>
                                            <p:cond delay="0"/>
                                          </p:stCondLst>
                                        </p:cTn>
                                        <p:tgtEl>
                                          <p:spTgt spid="551"/>
                                        </p:tgtEl>
                                        <p:attrNameLst>
                                          <p:attrName>style.visibility</p:attrName>
                                        </p:attrNameLst>
                                      </p:cBhvr>
                                      <p:to>
                                        <p:strVal val="visible"/>
                                      </p:to>
                                    </p:set>
                                    <p:anim calcmode="lin" valueType="num">
                                      <p:cBhvr>
                                        <p:cTn id="16" dur="500" fill="hold"/>
                                        <p:tgtEl>
                                          <p:spTgt spid="551"/>
                                        </p:tgtEl>
                                        <p:attrNameLst>
                                          <p:attrName>ppt_w</p:attrName>
                                        </p:attrNameLst>
                                      </p:cBhvr>
                                      <p:tavLst>
                                        <p:tav tm="0">
                                          <p:val>
                                            <p:fltVal val="0"/>
                                          </p:val>
                                        </p:tav>
                                        <p:tav tm="100000">
                                          <p:val>
                                            <p:strVal val="#ppt_w"/>
                                          </p:val>
                                        </p:tav>
                                      </p:tavLst>
                                    </p:anim>
                                    <p:anim calcmode="lin" valueType="num">
                                      <p:cBhvr>
                                        <p:cTn id="17" dur="500" fill="hold"/>
                                        <p:tgtEl>
                                          <p:spTgt spid="551"/>
                                        </p:tgtEl>
                                        <p:attrNameLst>
                                          <p:attrName>ppt_h</p:attrName>
                                        </p:attrNameLst>
                                      </p:cBhvr>
                                      <p:tavLst>
                                        <p:tav tm="0">
                                          <p:val>
                                            <p:fltVal val="0"/>
                                          </p:val>
                                        </p:tav>
                                        <p:tav tm="100000">
                                          <p:val>
                                            <p:strVal val="#ppt_h"/>
                                          </p:val>
                                        </p:tav>
                                      </p:tavLst>
                                    </p:anim>
                                    <p:animEffect transition="in" filter="fade">
                                      <p:cBhvr>
                                        <p:cTn id="18" dur="500"/>
                                        <p:tgtEl>
                                          <p:spTgt spid="551"/>
                                        </p:tgtEl>
                                      </p:cBhvr>
                                    </p:animEffect>
                                    <p:anim calcmode="lin" valueType="num">
                                      <p:cBhvr>
                                        <p:cTn id="19" dur="500" fill="hold"/>
                                        <p:tgtEl>
                                          <p:spTgt spid="551"/>
                                        </p:tgtEl>
                                        <p:attrNameLst>
                                          <p:attrName>ppt_x</p:attrName>
                                        </p:attrNameLst>
                                      </p:cBhvr>
                                      <p:tavLst>
                                        <p:tav tm="0">
                                          <p:val>
                                            <p:fltVal val="0.5"/>
                                          </p:val>
                                        </p:tav>
                                        <p:tav tm="100000">
                                          <p:val>
                                            <p:strVal val="#ppt_x"/>
                                          </p:val>
                                        </p:tav>
                                      </p:tavLst>
                                    </p:anim>
                                    <p:anim calcmode="lin" valueType="num">
                                      <p:cBhvr>
                                        <p:cTn id="20" dur="500" fill="hold"/>
                                        <p:tgtEl>
                                          <p:spTgt spid="551"/>
                                        </p:tgtEl>
                                        <p:attrNameLst>
                                          <p:attrName>ppt_y</p:attrName>
                                        </p:attrNameLst>
                                      </p:cBhvr>
                                      <p:tavLst>
                                        <p:tav tm="0">
                                          <p:val>
                                            <p:fltVal val="0.5"/>
                                          </p:val>
                                        </p:tav>
                                        <p:tav tm="100000">
                                          <p:val>
                                            <p:strVal val="#ppt_y"/>
                                          </p:val>
                                        </p:tav>
                                      </p:tavLst>
                                    </p:anim>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56"/>
                                        </p:tgtEl>
                                        <p:attrNameLst>
                                          <p:attrName>style.visibility</p:attrName>
                                        </p:attrNameLst>
                                      </p:cBhvr>
                                      <p:to>
                                        <p:strVal val="visible"/>
                                      </p:to>
                                    </p:set>
                                    <p:anim calcmode="lin" valueType="num">
                                      <p:cBhvr>
                                        <p:cTn id="24" dur="500" fill="hold"/>
                                        <p:tgtEl>
                                          <p:spTgt spid="556"/>
                                        </p:tgtEl>
                                        <p:attrNameLst>
                                          <p:attrName>ppt_w</p:attrName>
                                        </p:attrNameLst>
                                      </p:cBhvr>
                                      <p:tavLst>
                                        <p:tav tm="0">
                                          <p:val>
                                            <p:fltVal val="0"/>
                                          </p:val>
                                        </p:tav>
                                        <p:tav tm="100000">
                                          <p:val>
                                            <p:strVal val="#ppt_w"/>
                                          </p:val>
                                        </p:tav>
                                      </p:tavLst>
                                    </p:anim>
                                    <p:anim calcmode="lin" valueType="num">
                                      <p:cBhvr>
                                        <p:cTn id="25" dur="500" fill="hold"/>
                                        <p:tgtEl>
                                          <p:spTgt spid="556"/>
                                        </p:tgtEl>
                                        <p:attrNameLst>
                                          <p:attrName>ppt_h</p:attrName>
                                        </p:attrNameLst>
                                      </p:cBhvr>
                                      <p:tavLst>
                                        <p:tav tm="0">
                                          <p:val>
                                            <p:fltVal val="0"/>
                                          </p:val>
                                        </p:tav>
                                        <p:tav tm="100000">
                                          <p:val>
                                            <p:strVal val="#ppt_h"/>
                                          </p:val>
                                        </p:tav>
                                      </p:tavLst>
                                    </p:anim>
                                    <p:animEffect transition="in" filter="fade">
                                      <p:cBhvr>
                                        <p:cTn id="26" dur="500"/>
                                        <p:tgtEl>
                                          <p:spTgt spid="556"/>
                                        </p:tgtEl>
                                      </p:cBhvr>
                                    </p:animEffect>
                                    <p:anim calcmode="lin" valueType="num">
                                      <p:cBhvr>
                                        <p:cTn id="27" dur="500" fill="hold"/>
                                        <p:tgtEl>
                                          <p:spTgt spid="556"/>
                                        </p:tgtEl>
                                        <p:attrNameLst>
                                          <p:attrName>ppt_x</p:attrName>
                                        </p:attrNameLst>
                                      </p:cBhvr>
                                      <p:tavLst>
                                        <p:tav tm="0">
                                          <p:val>
                                            <p:fltVal val="0.5"/>
                                          </p:val>
                                        </p:tav>
                                        <p:tav tm="100000">
                                          <p:val>
                                            <p:strVal val="#ppt_x"/>
                                          </p:val>
                                        </p:tav>
                                      </p:tavLst>
                                    </p:anim>
                                    <p:anim calcmode="lin" valueType="num">
                                      <p:cBhvr>
                                        <p:cTn id="28" dur="500" fill="hold"/>
                                        <p:tgtEl>
                                          <p:spTgt spid="556"/>
                                        </p:tgtEl>
                                        <p:attrNameLst>
                                          <p:attrName>ppt_y</p:attrName>
                                        </p:attrNameLst>
                                      </p:cBhvr>
                                      <p:tavLst>
                                        <p:tav tm="0">
                                          <p:val>
                                            <p:fltVal val="0.5"/>
                                          </p:val>
                                        </p:tav>
                                        <p:tav tm="100000">
                                          <p:val>
                                            <p:strVal val="#ppt_y"/>
                                          </p:val>
                                        </p:tav>
                                      </p:tavLst>
                                    </p:anim>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445"/>
                                        </p:tgtEl>
                                        <p:attrNameLst>
                                          <p:attrName>style.visibility</p:attrName>
                                        </p:attrNameLst>
                                      </p:cBhvr>
                                      <p:to>
                                        <p:strVal val="visible"/>
                                      </p:to>
                                    </p:set>
                                    <p:animEffect transition="in" filter="wipe(up)">
                                      <p:cBhvr>
                                        <p:cTn id="32" dur="500"/>
                                        <p:tgtEl>
                                          <p:spTgt spid="445"/>
                                        </p:tgtEl>
                                      </p:cBhvr>
                                    </p:animEffect>
                                  </p:childTnLst>
                                </p:cTn>
                              </p:par>
                            </p:childTnLst>
                          </p:cTn>
                        </p:par>
                        <p:par>
                          <p:cTn id="33" fill="hold">
                            <p:stCondLst>
                              <p:cond delay="2000"/>
                            </p:stCondLst>
                            <p:childTnLst>
                              <p:par>
                                <p:cTn id="34" presetID="16" presetClass="entr" presetSubtype="37" fill="hold" nodeType="afterEffect">
                                  <p:stCondLst>
                                    <p:cond delay="0"/>
                                  </p:stCondLst>
                                  <p:childTnLst>
                                    <p:set>
                                      <p:cBhvr>
                                        <p:cTn id="35" dur="1" fill="hold">
                                          <p:stCondLst>
                                            <p:cond delay="0"/>
                                          </p:stCondLst>
                                        </p:cTn>
                                        <p:tgtEl>
                                          <p:spTgt spid="441"/>
                                        </p:tgtEl>
                                        <p:attrNameLst>
                                          <p:attrName>style.visibility</p:attrName>
                                        </p:attrNameLst>
                                      </p:cBhvr>
                                      <p:to>
                                        <p:strVal val="visible"/>
                                      </p:to>
                                    </p:set>
                                    <p:animEffect transition="in" filter="barn(outVertical)">
                                      <p:cBhvr>
                                        <p:cTn id="36" dur="500"/>
                                        <p:tgtEl>
                                          <p:spTgt spid="44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447"/>
                                        </p:tgtEl>
                                        <p:attrNameLst>
                                          <p:attrName>style.visibility</p:attrName>
                                        </p:attrNameLst>
                                      </p:cBhvr>
                                      <p:to>
                                        <p:strVal val="visible"/>
                                      </p:to>
                                    </p:set>
                                    <p:animEffect transition="in" filter="wipe(up)">
                                      <p:cBhvr>
                                        <p:cTn id="40" dur="500"/>
                                        <p:tgtEl>
                                          <p:spTgt spid="447"/>
                                        </p:tgtEl>
                                      </p:cBhvr>
                                    </p:animEffect>
                                  </p:childTnLst>
                                </p:cTn>
                              </p:par>
                              <p:par>
                                <p:cTn id="41" presetID="22" presetClass="entr" presetSubtype="1" fill="hold" nodeType="withEffect">
                                  <p:stCondLst>
                                    <p:cond delay="0"/>
                                  </p:stCondLst>
                                  <p:childTnLst>
                                    <p:set>
                                      <p:cBhvr>
                                        <p:cTn id="42" dur="1" fill="hold">
                                          <p:stCondLst>
                                            <p:cond delay="0"/>
                                          </p:stCondLst>
                                        </p:cTn>
                                        <p:tgtEl>
                                          <p:spTgt spid="446"/>
                                        </p:tgtEl>
                                        <p:attrNameLst>
                                          <p:attrName>style.visibility</p:attrName>
                                        </p:attrNameLst>
                                      </p:cBhvr>
                                      <p:to>
                                        <p:strVal val="visible"/>
                                      </p:to>
                                    </p:set>
                                    <p:animEffect transition="in" filter="wipe(up)">
                                      <p:cBhvr>
                                        <p:cTn id="43" dur="500"/>
                                        <p:tgtEl>
                                          <p:spTgt spid="446"/>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463"/>
                                        </p:tgtEl>
                                        <p:attrNameLst>
                                          <p:attrName>style.visibility</p:attrName>
                                        </p:attrNameLst>
                                      </p:cBhvr>
                                      <p:to>
                                        <p:strVal val="visible"/>
                                      </p:to>
                                    </p:set>
                                    <p:anim calcmode="lin" valueType="num">
                                      <p:cBhvr>
                                        <p:cTn id="47" dur="500" fill="hold"/>
                                        <p:tgtEl>
                                          <p:spTgt spid="463"/>
                                        </p:tgtEl>
                                        <p:attrNameLst>
                                          <p:attrName>ppt_w</p:attrName>
                                        </p:attrNameLst>
                                      </p:cBhvr>
                                      <p:tavLst>
                                        <p:tav tm="0">
                                          <p:val>
                                            <p:fltVal val="0"/>
                                          </p:val>
                                        </p:tav>
                                        <p:tav tm="100000">
                                          <p:val>
                                            <p:strVal val="#ppt_w"/>
                                          </p:val>
                                        </p:tav>
                                      </p:tavLst>
                                    </p:anim>
                                    <p:anim calcmode="lin" valueType="num">
                                      <p:cBhvr>
                                        <p:cTn id="48" dur="500" fill="hold"/>
                                        <p:tgtEl>
                                          <p:spTgt spid="463"/>
                                        </p:tgtEl>
                                        <p:attrNameLst>
                                          <p:attrName>ppt_h</p:attrName>
                                        </p:attrNameLst>
                                      </p:cBhvr>
                                      <p:tavLst>
                                        <p:tav tm="0">
                                          <p:val>
                                            <p:fltVal val="0"/>
                                          </p:val>
                                        </p:tav>
                                        <p:tav tm="100000">
                                          <p:val>
                                            <p:strVal val="#ppt_h"/>
                                          </p:val>
                                        </p:tav>
                                      </p:tavLst>
                                    </p:anim>
                                    <p:animEffect transition="in" filter="fade">
                                      <p:cBhvr>
                                        <p:cTn id="49" dur="500"/>
                                        <p:tgtEl>
                                          <p:spTgt spid="463"/>
                                        </p:tgtEl>
                                      </p:cBhvr>
                                    </p:animEffect>
                                  </p:childTnLst>
                                </p:cTn>
                              </p:par>
                              <p:par>
                                <p:cTn id="50" presetID="53" presetClass="entr" presetSubtype="16" fill="hold" nodeType="withEffect">
                                  <p:stCondLst>
                                    <p:cond delay="0"/>
                                  </p:stCondLst>
                                  <p:childTnLst>
                                    <p:set>
                                      <p:cBhvr>
                                        <p:cTn id="51" dur="1" fill="hold">
                                          <p:stCondLst>
                                            <p:cond delay="0"/>
                                          </p:stCondLst>
                                        </p:cTn>
                                        <p:tgtEl>
                                          <p:spTgt spid="458"/>
                                        </p:tgtEl>
                                        <p:attrNameLst>
                                          <p:attrName>style.visibility</p:attrName>
                                        </p:attrNameLst>
                                      </p:cBhvr>
                                      <p:to>
                                        <p:strVal val="visible"/>
                                      </p:to>
                                    </p:set>
                                    <p:anim calcmode="lin" valueType="num">
                                      <p:cBhvr>
                                        <p:cTn id="52" dur="500" fill="hold"/>
                                        <p:tgtEl>
                                          <p:spTgt spid="458"/>
                                        </p:tgtEl>
                                        <p:attrNameLst>
                                          <p:attrName>ppt_w</p:attrName>
                                        </p:attrNameLst>
                                      </p:cBhvr>
                                      <p:tavLst>
                                        <p:tav tm="0">
                                          <p:val>
                                            <p:fltVal val="0"/>
                                          </p:val>
                                        </p:tav>
                                        <p:tav tm="100000">
                                          <p:val>
                                            <p:strVal val="#ppt_w"/>
                                          </p:val>
                                        </p:tav>
                                      </p:tavLst>
                                    </p:anim>
                                    <p:anim calcmode="lin" valueType="num">
                                      <p:cBhvr>
                                        <p:cTn id="53" dur="500" fill="hold"/>
                                        <p:tgtEl>
                                          <p:spTgt spid="458"/>
                                        </p:tgtEl>
                                        <p:attrNameLst>
                                          <p:attrName>ppt_h</p:attrName>
                                        </p:attrNameLst>
                                      </p:cBhvr>
                                      <p:tavLst>
                                        <p:tav tm="0">
                                          <p:val>
                                            <p:fltVal val="0"/>
                                          </p:val>
                                        </p:tav>
                                        <p:tav tm="100000">
                                          <p:val>
                                            <p:strVal val="#ppt_h"/>
                                          </p:val>
                                        </p:tav>
                                      </p:tavLst>
                                    </p:anim>
                                    <p:animEffect transition="in" filter="fade">
                                      <p:cBhvr>
                                        <p:cTn id="54" dur="500"/>
                                        <p:tgtEl>
                                          <p:spTgt spid="458"/>
                                        </p:tgtEl>
                                      </p:cBhvr>
                                    </p:animEffect>
                                  </p:childTnLst>
                                </p:cTn>
                              </p:par>
                              <p:par>
                                <p:cTn id="55" presetID="53" presetClass="entr" presetSubtype="16" fill="hold" nodeType="withEffect">
                                  <p:stCondLst>
                                    <p:cond delay="0"/>
                                  </p:stCondLst>
                                  <p:childTnLst>
                                    <p:set>
                                      <p:cBhvr>
                                        <p:cTn id="56" dur="1" fill="hold">
                                          <p:stCondLst>
                                            <p:cond delay="0"/>
                                          </p:stCondLst>
                                        </p:cTn>
                                        <p:tgtEl>
                                          <p:spTgt spid="561"/>
                                        </p:tgtEl>
                                        <p:attrNameLst>
                                          <p:attrName>style.visibility</p:attrName>
                                        </p:attrNameLst>
                                      </p:cBhvr>
                                      <p:to>
                                        <p:strVal val="visible"/>
                                      </p:to>
                                    </p:set>
                                    <p:anim calcmode="lin" valueType="num">
                                      <p:cBhvr>
                                        <p:cTn id="57" dur="500" fill="hold"/>
                                        <p:tgtEl>
                                          <p:spTgt spid="561"/>
                                        </p:tgtEl>
                                        <p:attrNameLst>
                                          <p:attrName>ppt_w</p:attrName>
                                        </p:attrNameLst>
                                      </p:cBhvr>
                                      <p:tavLst>
                                        <p:tav tm="0">
                                          <p:val>
                                            <p:fltVal val="0"/>
                                          </p:val>
                                        </p:tav>
                                        <p:tav tm="100000">
                                          <p:val>
                                            <p:strVal val="#ppt_w"/>
                                          </p:val>
                                        </p:tav>
                                      </p:tavLst>
                                    </p:anim>
                                    <p:anim calcmode="lin" valueType="num">
                                      <p:cBhvr>
                                        <p:cTn id="58" dur="500" fill="hold"/>
                                        <p:tgtEl>
                                          <p:spTgt spid="561"/>
                                        </p:tgtEl>
                                        <p:attrNameLst>
                                          <p:attrName>ppt_h</p:attrName>
                                        </p:attrNameLst>
                                      </p:cBhvr>
                                      <p:tavLst>
                                        <p:tav tm="0">
                                          <p:val>
                                            <p:fltVal val="0"/>
                                          </p:val>
                                        </p:tav>
                                        <p:tav tm="100000">
                                          <p:val>
                                            <p:strVal val="#ppt_h"/>
                                          </p:val>
                                        </p:tav>
                                      </p:tavLst>
                                    </p:anim>
                                    <p:animEffect transition="in" filter="fade">
                                      <p:cBhvr>
                                        <p:cTn id="59" dur="500"/>
                                        <p:tgtEl>
                                          <p:spTgt spid="561"/>
                                        </p:tgtEl>
                                      </p:cBhvr>
                                    </p:animEffect>
                                  </p:childTnLst>
                                </p:cTn>
                              </p:par>
                            </p:childTnLst>
                          </p:cTn>
                        </p:par>
                        <p:par>
                          <p:cTn id="60" fill="hold">
                            <p:stCondLst>
                              <p:cond delay="3500"/>
                            </p:stCondLst>
                            <p:childTnLst>
                              <p:par>
                                <p:cTn id="61" presetID="16" presetClass="entr" presetSubtype="37" fill="hold" nodeType="afterEffect">
                                  <p:stCondLst>
                                    <p:cond delay="0"/>
                                  </p:stCondLst>
                                  <p:childTnLst>
                                    <p:set>
                                      <p:cBhvr>
                                        <p:cTn id="62" dur="1" fill="hold">
                                          <p:stCondLst>
                                            <p:cond delay="0"/>
                                          </p:stCondLst>
                                        </p:cTn>
                                        <p:tgtEl>
                                          <p:spTgt spid="442"/>
                                        </p:tgtEl>
                                        <p:attrNameLst>
                                          <p:attrName>style.visibility</p:attrName>
                                        </p:attrNameLst>
                                      </p:cBhvr>
                                      <p:to>
                                        <p:strVal val="visible"/>
                                      </p:to>
                                    </p:set>
                                    <p:animEffect transition="in" filter="barn(outVertical)">
                                      <p:cBhvr>
                                        <p:cTn id="63" dur="500"/>
                                        <p:tgtEl>
                                          <p:spTgt spid="442"/>
                                        </p:tgtEl>
                                      </p:cBhvr>
                                    </p:animEffect>
                                  </p:childTnLst>
                                </p:cTn>
                              </p:par>
                              <p:par>
                                <p:cTn id="64" presetID="16" presetClass="entr" presetSubtype="37" fill="hold" nodeType="withEffect">
                                  <p:stCondLst>
                                    <p:cond delay="0"/>
                                  </p:stCondLst>
                                  <p:childTnLst>
                                    <p:set>
                                      <p:cBhvr>
                                        <p:cTn id="65" dur="1" fill="hold">
                                          <p:stCondLst>
                                            <p:cond delay="0"/>
                                          </p:stCondLst>
                                        </p:cTn>
                                        <p:tgtEl>
                                          <p:spTgt spid="443"/>
                                        </p:tgtEl>
                                        <p:attrNameLst>
                                          <p:attrName>style.visibility</p:attrName>
                                        </p:attrNameLst>
                                      </p:cBhvr>
                                      <p:to>
                                        <p:strVal val="visible"/>
                                      </p:to>
                                    </p:set>
                                    <p:animEffect transition="in" filter="barn(outVertical)">
                                      <p:cBhvr>
                                        <p:cTn id="66" dur="500"/>
                                        <p:tgtEl>
                                          <p:spTgt spid="443"/>
                                        </p:tgtEl>
                                      </p:cBhvr>
                                    </p:animEffect>
                                  </p:childTnLst>
                                </p:cTn>
                              </p:par>
                              <p:par>
                                <p:cTn id="67" presetID="16" presetClass="entr" presetSubtype="37" fill="hold" nodeType="withEffect">
                                  <p:stCondLst>
                                    <p:cond delay="0"/>
                                  </p:stCondLst>
                                  <p:childTnLst>
                                    <p:set>
                                      <p:cBhvr>
                                        <p:cTn id="68" dur="1" fill="hold">
                                          <p:stCondLst>
                                            <p:cond delay="0"/>
                                          </p:stCondLst>
                                        </p:cTn>
                                        <p:tgtEl>
                                          <p:spTgt spid="444"/>
                                        </p:tgtEl>
                                        <p:attrNameLst>
                                          <p:attrName>style.visibility</p:attrName>
                                        </p:attrNameLst>
                                      </p:cBhvr>
                                      <p:to>
                                        <p:strVal val="visible"/>
                                      </p:to>
                                    </p:set>
                                    <p:animEffect transition="in" filter="barn(outVertical)">
                                      <p:cBhvr>
                                        <p:cTn id="69" dur="500"/>
                                        <p:tgtEl>
                                          <p:spTgt spid="444"/>
                                        </p:tgtEl>
                                      </p:cBhvr>
                                    </p:animEffect>
                                  </p:childTnLst>
                                </p:cTn>
                              </p:par>
                            </p:childTnLst>
                          </p:cTn>
                        </p:par>
                        <p:par>
                          <p:cTn id="70" fill="hold">
                            <p:stCondLst>
                              <p:cond delay="4000"/>
                            </p:stCondLst>
                            <p:childTnLst>
                              <p:par>
                                <p:cTn id="71" presetID="22" presetClass="entr" presetSubtype="1" fill="hold" nodeType="afterEffect">
                                  <p:stCondLst>
                                    <p:cond delay="0"/>
                                  </p:stCondLst>
                                  <p:childTnLst>
                                    <p:set>
                                      <p:cBhvr>
                                        <p:cTn id="72" dur="1" fill="hold">
                                          <p:stCondLst>
                                            <p:cond delay="0"/>
                                          </p:stCondLst>
                                        </p:cTn>
                                        <p:tgtEl>
                                          <p:spTgt spid="448"/>
                                        </p:tgtEl>
                                        <p:attrNameLst>
                                          <p:attrName>style.visibility</p:attrName>
                                        </p:attrNameLst>
                                      </p:cBhvr>
                                      <p:to>
                                        <p:strVal val="visible"/>
                                      </p:to>
                                    </p:set>
                                    <p:animEffect transition="in" filter="wipe(up)">
                                      <p:cBhvr>
                                        <p:cTn id="73" dur="500"/>
                                        <p:tgtEl>
                                          <p:spTgt spid="448"/>
                                        </p:tgtEl>
                                      </p:cBhvr>
                                    </p:animEffect>
                                  </p:childTnLst>
                                </p:cTn>
                              </p:par>
                              <p:par>
                                <p:cTn id="74" presetID="22" presetClass="entr" presetSubtype="1" fill="hold" nodeType="withEffect">
                                  <p:stCondLst>
                                    <p:cond delay="0"/>
                                  </p:stCondLst>
                                  <p:childTnLst>
                                    <p:set>
                                      <p:cBhvr>
                                        <p:cTn id="75" dur="1" fill="hold">
                                          <p:stCondLst>
                                            <p:cond delay="0"/>
                                          </p:stCondLst>
                                        </p:cTn>
                                        <p:tgtEl>
                                          <p:spTgt spid="449"/>
                                        </p:tgtEl>
                                        <p:attrNameLst>
                                          <p:attrName>style.visibility</p:attrName>
                                        </p:attrNameLst>
                                      </p:cBhvr>
                                      <p:to>
                                        <p:strVal val="visible"/>
                                      </p:to>
                                    </p:set>
                                    <p:animEffect transition="in" filter="wipe(up)">
                                      <p:cBhvr>
                                        <p:cTn id="76" dur="500"/>
                                        <p:tgtEl>
                                          <p:spTgt spid="449"/>
                                        </p:tgtEl>
                                      </p:cBhvr>
                                    </p:animEffect>
                                  </p:childTnLst>
                                </p:cTn>
                              </p:par>
                              <p:par>
                                <p:cTn id="77" presetID="22" presetClass="entr" presetSubtype="1" fill="hold" nodeType="withEffect">
                                  <p:stCondLst>
                                    <p:cond delay="0"/>
                                  </p:stCondLst>
                                  <p:childTnLst>
                                    <p:set>
                                      <p:cBhvr>
                                        <p:cTn id="78" dur="1" fill="hold">
                                          <p:stCondLst>
                                            <p:cond delay="0"/>
                                          </p:stCondLst>
                                        </p:cTn>
                                        <p:tgtEl>
                                          <p:spTgt spid="450"/>
                                        </p:tgtEl>
                                        <p:attrNameLst>
                                          <p:attrName>style.visibility</p:attrName>
                                        </p:attrNameLst>
                                      </p:cBhvr>
                                      <p:to>
                                        <p:strVal val="visible"/>
                                      </p:to>
                                    </p:set>
                                    <p:animEffect transition="in" filter="wipe(up)">
                                      <p:cBhvr>
                                        <p:cTn id="79" dur="500"/>
                                        <p:tgtEl>
                                          <p:spTgt spid="450"/>
                                        </p:tgtEl>
                                      </p:cBhvr>
                                    </p:animEffect>
                                  </p:childTnLst>
                                </p:cTn>
                              </p:par>
                              <p:par>
                                <p:cTn id="80" presetID="22" presetClass="entr" presetSubtype="1" fill="hold" nodeType="withEffect">
                                  <p:stCondLst>
                                    <p:cond delay="0"/>
                                  </p:stCondLst>
                                  <p:childTnLst>
                                    <p:set>
                                      <p:cBhvr>
                                        <p:cTn id="81" dur="1" fill="hold">
                                          <p:stCondLst>
                                            <p:cond delay="0"/>
                                          </p:stCondLst>
                                        </p:cTn>
                                        <p:tgtEl>
                                          <p:spTgt spid="451"/>
                                        </p:tgtEl>
                                        <p:attrNameLst>
                                          <p:attrName>style.visibility</p:attrName>
                                        </p:attrNameLst>
                                      </p:cBhvr>
                                      <p:to>
                                        <p:strVal val="visible"/>
                                      </p:to>
                                    </p:set>
                                    <p:animEffect transition="in" filter="wipe(up)">
                                      <p:cBhvr>
                                        <p:cTn id="82" dur="500"/>
                                        <p:tgtEl>
                                          <p:spTgt spid="451"/>
                                        </p:tgtEl>
                                      </p:cBhvr>
                                    </p:animEffect>
                                  </p:childTnLst>
                                </p:cTn>
                              </p:par>
                              <p:par>
                                <p:cTn id="83" presetID="22" presetClass="entr" presetSubtype="1" fill="hold" nodeType="withEffect">
                                  <p:stCondLst>
                                    <p:cond delay="0"/>
                                  </p:stCondLst>
                                  <p:childTnLst>
                                    <p:set>
                                      <p:cBhvr>
                                        <p:cTn id="84" dur="1" fill="hold">
                                          <p:stCondLst>
                                            <p:cond delay="0"/>
                                          </p:stCondLst>
                                        </p:cTn>
                                        <p:tgtEl>
                                          <p:spTgt spid="453"/>
                                        </p:tgtEl>
                                        <p:attrNameLst>
                                          <p:attrName>style.visibility</p:attrName>
                                        </p:attrNameLst>
                                      </p:cBhvr>
                                      <p:to>
                                        <p:strVal val="visible"/>
                                      </p:to>
                                    </p:set>
                                    <p:animEffect transition="in" filter="wipe(up)">
                                      <p:cBhvr>
                                        <p:cTn id="85" dur="500"/>
                                        <p:tgtEl>
                                          <p:spTgt spid="453"/>
                                        </p:tgtEl>
                                      </p:cBhvr>
                                    </p:animEffect>
                                  </p:childTnLst>
                                </p:cTn>
                              </p:par>
                              <p:par>
                                <p:cTn id="86" presetID="22" presetClass="entr" presetSubtype="1" fill="hold" nodeType="withEffect">
                                  <p:stCondLst>
                                    <p:cond delay="0"/>
                                  </p:stCondLst>
                                  <p:childTnLst>
                                    <p:set>
                                      <p:cBhvr>
                                        <p:cTn id="87" dur="1" fill="hold">
                                          <p:stCondLst>
                                            <p:cond delay="0"/>
                                          </p:stCondLst>
                                        </p:cTn>
                                        <p:tgtEl>
                                          <p:spTgt spid="452"/>
                                        </p:tgtEl>
                                        <p:attrNameLst>
                                          <p:attrName>style.visibility</p:attrName>
                                        </p:attrNameLst>
                                      </p:cBhvr>
                                      <p:to>
                                        <p:strVal val="visible"/>
                                      </p:to>
                                    </p:set>
                                    <p:animEffect transition="in" filter="wipe(up)">
                                      <p:cBhvr>
                                        <p:cTn id="88" dur="500"/>
                                        <p:tgtEl>
                                          <p:spTgt spid="452"/>
                                        </p:tgtEl>
                                      </p:cBhvr>
                                    </p:animEffect>
                                  </p:childTnLst>
                                </p:cTn>
                              </p:par>
                              <p:par>
                                <p:cTn id="89" presetID="22" presetClass="entr" presetSubtype="1" fill="hold" nodeType="withEffect">
                                  <p:stCondLst>
                                    <p:cond delay="0"/>
                                  </p:stCondLst>
                                  <p:childTnLst>
                                    <p:set>
                                      <p:cBhvr>
                                        <p:cTn id="90" dur="1" fill="hold">
                                          <p:stCondLst>
                                            <p:cond delay="0"/>
                                          </p:stCondLst>
                                        </p:cTn>
                                        <p:tgtEl>
                                          <p:spTgt spid="454"/>
                                        </p:tgtEl>
                                        <p:attrNameLst>
                                          <p:attrName>style.visibility</p:attrName>
                                        </p:attrNameLst>
                                      </p:cBhvr>
                                      <p:to>
                                        <p:strVal val="visible"/>
                                      </p:to>
                                    </p:set>
                                    <p:animEffect transition="in" filter="wipe(up)">
                                      <p:cBhvr>
                                        <p:cTn id="91" dur="500"/>
                                        <p:tgtEl>
                                          <p:spTgt spid="454"/>
                                        </p:tgtEl>
                                      </p:cBhvr>
                                    </p:animEffect>
                                  </p:childTnLst>
                                </p:cTn>
                              </p:par>
                              <p:par>
                                <p:cTn id="92" presetID="22" presetClass="entr" presetSubtype="1" fill="hold" nodeType="withEffect">
                                  <p:stCondLst>
                                    <p:cond delay="0"/>
                                  </p:stCondLst>
                                  <p:childTnLst>
                                    <p:set>
                                      <p:cBhvr>
                                        <p:cTn id="93" dur="1" fill="hold">
                                          <p:stCondLst>
                                            <p:cond delay="0"/>
                                          </p:stCondLst>
                                        </p:cTn>
                                        <p:tgtEl>
                                          <p:spTgt spid="455"/>
                                        </p:tgtEl>
                                        <p:attrNameLst>
                                          <p:attrName>style.visibility</p:attrName>
                                        </p:attrNameLst>
                                      </p:cBhvr>
                                      <p:to>
                                        <p:strVal val="visible"/>
                                      </p:to>
                                    </p:set>
                                    <p:animEffect transition="in" filter="wipe(up)">
                                      <p:cBhvr>
                                        <p:cTn id="94" dur="500"/>
                                        <p:tgtEl>
                                          <p:spTgt spid="455"/>
                                        </p:tgtEl>
                                      </p:cBhvr>
                                    </p:animEffect>
                                  </p:childTnLst>
                                </p:cTn>
                              </p:par>
                              <p:par>
                                <p:cTn id="95" presetID="22" presetClass="entr" presetSubtype="1" fill="hold" nodeType="withEffect">
                                  <p:stCondLst>
                                    <p:cond delay="0"/>
                                  </p:stCondLst>
                                  <p:childTnLst>
                                    <p:set>
                                      <p:cBhvr>
                                        <p:cTn id="96" dur="1" fill="hold">
                                          <p:stCondLst>
                                            <p:cond delay="0"/>
                                          </p:stCondLst>
                                        </p:cTn>
                                        <p:tgtEl>
                                          <p:spTgt spid="456"/>
                                        </p:tgtEl>
                                        <p:attrNameLst>
                                          <p:attrName>style.visibility</p:attrName>
                                        </p:attrNameLst>
                                      </p:cBhvr>
                                      <p:to>
                                        <p:strVal val="visible"/>
                                      </p:to>
                                    </p:set>
                                    <p:animEffect transition="in" filter="wipe(up)">
                                      <p:cBhvr>
                                        <p:cTn id="97" dur="500"/>
                                        <p:tgtEl>
                                          <p:spTgt spid="456"/>
                                        </p:tgtEl>
                                      </p:cBhvr>
                                    </p:animEffect>
                                  </p:childTnLst>
                                </p:cTn>
                              </p:par>
                              <p:par>
                                <p:cTn id="98" presetID="22" presetClass="entr" presetSubtype="1" fill="hold" nodeType="withEffect">
                                  <p:stCondLst>
                                    <p:cond delay="0"/>
                                  </p:stCondLst>
                                  <p:childTnLst>
                                    <p:set>
                                      <p:cBhvr>
                                        <p:cTn id="99" dur="1" fill="hold">
                                          <p:stCondLst>
                                            <p:cond delay="0"/>
                                          </p:stCondLst>
                                        </p:cTn>
                                        <p:tgtEl>
                                          <p:spTgt spid="457"/>
                                        </p:tgtEl>
                                        <p:attrNameLst>
                                          <p:attrName>style.visibility</p:attrName>
                                        </p:attrNameLst>
                                      </p:cBhvr>
                                      <p:to>
                                        <p:strVal val="visible"/>
                                      </p:to>
                                    </p:set>
                                    <p:animEffect transition="in" filter="wipe(up)">
                                      <p:cBhvr>
                                        <p:cTn id="100" dur="500"/>
                                        <p:tgtEl>
                                          <p:spTgt spid="457"/>
                                        </p:tgtEl>
                                      </p:cBhvr>
                                    </p:animEffect>
                                  </p:childTnLst>
                                </p:cTn>
                              </p:par>
                            </p:childTnLst>
                          </p:cTn>
                        </p:par>
                        <p:par>
                          <p:cTn id="101" fill="hold">
                            <p:stCondLst>
                              <p:cond delay="4500"/>
                            </p:stCondLst>
                            <p:childTnLst>
                              <p:par>
                                <p:cTn id="102" presetID="42" presetClass="entr" presetSubtype="0" fill="hold" nodeType="afterEffect">
                                  <p:stCondLst>
                                    <p:cond delay="0"/>
                                  </p:stCondLst>
                                  <p:childTnLst>
                                    <p:set>
                                      <p:cBhvr>
                                        <p:cTn id="103" dur="1" fill="hold">
                                          <p:stCondLst>
                                            <p:cond delay="0"/>
                                          </p:stCondLst>
                                        </p:cTn>
                                        <p:tgtEl>
                                          <p:spTgt spid="501"/>
                                        </p:tgtEl>
                                        <p:attrNameLst>
                                          <p:attrName>style.visibility</p:attrName>
                                        </p:attrNameLst>
                                      </p:cBhvr>
                                      <p:to>
                                        <p:strVal val="visible"/>
                                      </p:to>
                                    </p:set>
                                    <p:animEffect transition="in" filter="fade">
                                      <p:cBhvr>
                                        <p:cTn id="104" dur="500"/>
                                        <p:tgtEl>
                                          <p:spTgt spid="501"/>
                                        </p:tgtEl>
                                      </p:cBhvr>
                                    </p:animEffect>
                                    <p:anim calcmode="lin" valueType="num">
                                      <p:cBhvr>
                                        <p:cTn id="105" dur="500" fill="hold"/>
                                        <p:tgtEl>
                                          <p:spTgt spid="501"/>
                                        </p:tgtEl>
                                        <p:attrNameLst>
                                          <p:attrName>ppt_x</p:attrName>
                                        </p:attrNameLst>
                                      </p:cBhvr>
                                      <p:tavLst>
                                        <p:tav tm="0">
                                          <p:val>
                                            <p:strVal val="#ppt_x"/>
                                          </p:val>
                                        </p:tav>
                                        <p:tav tm="100000">
                                          <p:val>
                                            <p:strVal val="#ppt_x"/>
                                          </p:val>
                                        </p:tav>
                                      </p:tavLst>
                                    </p:anim>
                                    <p:anim calcmode="lin" valueType="num">
                                      <p:cBhvr>
                                        <p:cTn id="106" dur="500" fill="hold"/>
                                        <p:tgtEl>
                                          <p:spTgt spid="501"/>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506"/>
                                        </p:tgtEl>
                                        <p:attrNameLst>
                                          <p:attrName>style.visibility</p:attrName>
                                        </p:attrNameLst>
                                      </p:cBhvr>
                                      <p:to>
                                        <p:strVal val="visible"/>
                                      </p:to>
                                    </p:set>
                                    <p:animEffect transition="in" filter="fade">
                                      <p:cBhvr>
                                        <p:cTn id="109" dur="500"/>
                                        <p:tgtEl>
                                          <p:spTgt spid="506"/>
                                        </p:tgtEl>
                                      </p:cBhvr>
                                    </p:animEffect>
                                    <p:anim calcmode="lin" valueType="num">
                                      <p:cBhvr>
                                        <p:cTn id="110" dur="500" fill="hold"/>
                                        <p:tgtEl>
                                          <p:spTgt spid="506"/>
                                        </p:tgtEl>
                                        <p:attrNameLst>
                                          <p:attrName>ppt_x</p:attrName>
                                        </p:attrNameLst>
                                      </p:cBhvr>
                                      <p:tavLst>
                                        <p:tav tm="0">
                                          <p:val>
                                            <p:strVal val="#ppt_x"/>
                                          </p:val>
                                        </p:tav>
                                        <p:tav tm="100000">
                                          <p:val>
                                            <p:strVal val="#ppt_x"/>
                                          </p:val>
                                        </p:tav>
                                      </p:tavLst>
                                    </p:anim>
                                    <p:anim calcmode="lin" valueType="num">
                                      <p:cBhvr>
                                        <p:cTn id="111" dur="500" fill="hold"/>
                                        <p:tgtEl>
                                          <p:spTgt spid="506"/>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511"/>
                                        </p:tgtEl>
                                        <p:attrNameLst>
                                          <p:attrName>style.visibility</p:attrName>
                                        </p:attrNameLst>
                                      </p:cBhvr>
                                      <p:to>
                                        <p:strVal val="visible"/>
                                      </p:to>
                                    </p:set>
                                    <p:animEffect transition="in" filter="fade">
                                      <p:cBhvr>
                                        <p:cTn id="114" dur="500"/>
                                        <p:tgtEl>
                                          <p:spTgt spid="511"/>
                                        </p:tgtEl>
                                      </p:cBhvr>
                                    </p:animEffect>
                                    <p:anim calcmode="lin" valueType="num">
                                      <p:cBhvr>
                                        <p:cTn id="115" dur="500" fill="hold"/>
                                        <p:tgtEl>
                                          <p:spTgt spid="511"/>
                                        </p:tgtEl>
                                        <p:attrNameLst>
                                          <p:attrName>ppt_x</p:attrName>
                                        </p:attrNameLst>
                                      </p:cBhvr>
                                      <p:tavLst>
                                        <p:tav tm="0">
                                          <p:val>
                                            <p:strVal val="#ppt_x"/>
                                          </p:val>
                                        </p:tav>
                                        <p:tav tm="100000">
                                          <p:val>
                                            <p:strVal val="#ppt_x"/>
                                          </p:val>
                                        </p:tav>
                                      </p:tavLst>
                                    </p:anim>
                                    <p:anim calcmode="lin" valueType="num">
                                      <p:cBhvr>
                                        <p:cTn id="116" dur="500" fill="hold"/>
                                        <p:tgtEl>
                                          <p:spTgt spid="511"/>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516"/>
                                        </p:tgtEl>
                                        <p:attrNameLst>
                                          <p:attrName>style.visibility</p:attrName>
                                        </p:attrNameLst>
                                      </p:cBhvr>
                                      <p:to>
                                        <p:strVal val="visible"/>
                                      </p:to>
                                    </p:set>
                                    <p:animEffect transition="in" filter="fade">
                                      <p:cBhvr>
                                        <p:cTn id="119" dur="500"/>
                                        <p:tgtEl>
                                          <p:spTgt spid="516"/>
                                        </p:tgtEl>
                                      </p:cBhvr>
                                    </p:animEffect>
                                    <p:anim calcmode="lin" valueType="num">
                                      <p:cBhvr>
                                        <p:cTn id="120" dur="500" fill="hold"/>
                                        <p:tgtEl>
                                          <p:spTgt spid="516"/>
                                        </p:tgtEl>
                                        <p:attrNameLst>
                                          <p:attrName>ppt_x</p:attrName>
                                        </p:attrNameLst>
                                      </p:cBhvr>
                                      <p:tavLst>
                                        <p:tav tm="0">
                                          <p:val>
                                            <p:strVal val="#ppt_x"/>
                                          </p:val>
                                        </p:tav>
                                        <p:tav tm="100000">
                                          <p:val>
                                            <p:strVal val="#ppt_x"/>
                                          </p:val>
                                        </p:tav>
                                      </p:tavLst>
                                    </p:anim>
                                    <p:anim calcmode="lin" valueType="num">
                                      <p:cBhvr>
                                        <p:cTn id="121" dur="500" fill="hold"/>
                                        <p:tgtEl>
                                          <p:spTgt spid="516"/>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521"/>
                                        </p:tgtEl>
                                        <p:attrNameLst>
                                          <p:attrName>style.visibility</p:attrName>
                                        </p:attrNameLst>
                                      </p:cBhvr>
                                      <p:to>
                                        <p:strVal val="visible"/>
                                      </p:to>
                                    </p:set>
                                    <p:animEffect transition="in" filter="fade">
                                      <p:cBhvr>
                                        <p:cTn id="124" dur="500"/>
                                        <p:tgtEl>
                                          <p:spTgt spid="521"/>
                                        </p:tgtEl>
                                      </p:cBhvr>
                                    </p:animEffect>
                                    <p:anim calcmode="lin" valueType="num">
                                      <p:cBhvr>
                                        <p:cTn id="125" dur="500" fill="hold"/>
                                        <p:tgtEl>
                                          <p:spTgt spid="521"/>
                                        </p:tgtEl>
                                        <p:attrNameLst>
                                          <p:attrName>ppt_x</p:attrName>
                                        </p:attrNameLst>
                                      </p:cBhvr>
                                      <p:tavLst>
                                        <p:tav tm="0">
                                          <p:val>
                                            <p:strVal val="#ppt_x"/>
                                          </p:val>
                                        </p:tav>
                                        <p:tav tm="100000">
                                          <p:val>
                                            <p:strVal val="#ppt_x"/>
                                          </p:val>
                                        </p:tav>
                                      </p:tavLst>
                                    </p:anim>
                                    <p:anim calcmode="lin" valueType="num">
                                      <p:cBhvr>
                                        <p:cTn id="126" dur="500" fill="hold"/>
                                        <p:tgtEl>
                                          <p:spTgt spid="521"/>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526"/>
                                        </p:tgtEl>
                                        <p:attrNameLst>
                                          <p:attrName>style.visibility</p:attrName>
                                        </p:attrNameLst>
                                      </p:cBhvr>
                                      <p:to>
                                        <p:strVal val="visible"/>
                                      </p:to>
                                    </p:set>
                                    <p:animEffect transition="in" filter="fade">
                                      <p:cBhvr>
                                        <p:cTn id="129" dur="500"/>
                                        <p:tgtEl>
                                          <p:spTgt spid="526"/>
                                        </p:tgtEl>
                                      </p:cBhvr>
                                    </p:animEffect>
                                    <p:anim calcmode="lin" valueType="num">
                                      <p:cBhvr>
                                        <p:cTn id="130" dur="500" fill="hold"/>
                                        <p:tgtEl>
                                          <p:spTgt spid="526"/>
                                        </p:tgtEl>
                                        <p:attrNameLst>
                                          <p:attrName>ppt_x</p:attrName>
                                        </p:attrNameLst>
                                      </p:cBhvr>
                                      <p:tavLst>
                                        <p:tav tm="0">
                                          <p:val>
                                            <p:strVal val="#ppt_x"/>
                                          </p:val>
                                        </p:tav>
                                        <p:tav tm="100000">
                                          <p:val>
                                            <p:strVal val="#ppt_x"/>
                                          </p:val>
                                        </p:tav>
                                      </p:tavLst>
                                    </p:anim>
                                    <p:anim calcmode="lin" valueType="num">
                                      <p:cBhvr>
                                        <p:cTn id="131" dur="500" fill="hold"/>
                                        <p:tgtEl>
                                          <p:spTgt spid="526"/>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531"/>
                                        </p:tgtEl>
                                        <p:attrNameLst>
                                          <p:attrName>style.visibility</p:attrName>
                                        </p:attrNameLst>
                                      </p:cBhvr>
                                      <p:to>
                                        <p:strVal val="visible"/>
                                      </p:to>
                                    </p:set>
                                    <p:animEffect transition="in" filter="fade">
                                      <p:cBhvr>
                                        <p:cTn id="134" dur="500"/>
                                        <p:tgtEl>
                                          <p:spTgt spid="531"/>
                                        </p:tgtEl>
                                      </p:cBhvr>
                                    </p:animEffect>
                                    <p:anim calcmode="lin" valueType="num">
                                      <p:cBhvr>
                                        <p:cTn id="135" dur="500" fill="hold"/>
                                        <p:tgtEl>
                                          <p:spTgt spid="531"/>
                                        </p:tgtEl>
                                        <p:attrNameLst>
                                          <p:attrName>ppt_x</p:attrName>
                                        </p:attrNameLst>
                                      </p:cBhvr>
                                      <p:tavLst>
                                        <p:tav tm="0">
                                          <p:val>
                                            <p:strVal val="#ppt_x"/>
                                          </p:val>
                                        </p:tav>
                                        <p:tav tm="100000">
                                          <p:val>
                                            <p:strVal val="#ppt_x"/>
                                          </p:val>
                                        </p:tav>
                                      </p:tavLst>
                                    </p:anim>
                                    <p:anim calcmode="lin" valueType="num">
                                      <p:cBhvr>
                                        <p:cTn id="136" dur="500" fill="hold"/>
                                        <p:tgtEl>
                                          <p:spTgt spid="531"/>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536"/>
                                        </p:tgtEl>
                                        <p:attrNameLst>
                                          <p:attrName>style.visibility</p:attrName>
                                        </p:attrNameLst>
                                      </p:cBhvr>
                                      <p:to>
                                        <p:strVal val="visible"/>
                                      </p:to>
                                    </p:set>
                                    <p:animEffect transition="in" filter="fade">
                                      <p:cBhvr>
                                        <p:cTn id="139" dur="500"/>
                                        <p:tgtEl>
                                          <p:spTgt spid="536"/>
                                        </p:tgtEl>
                                      </p:cBhvr>
                                    </p:animEffect>
                                    <p:anim calcmode="lin" valueType="num">
                                      <p:cBhvr>
                                        <p:cTn id="140" dur="500" fill="hold"/>
                                        <p:tgtEl>
                                          <p:spTgt spid="536"/>
                                        </p:tgtEl>
                                        <p:attrNameLst>
                                          <p:attrName>ppt_x</p:attrName>
                                        </p:attrNameLst>
                                      </p:cBhvr>
                                      <p:tavLst>
                                        <p:tav tm="0">
                                          <p:val>
                                            <p:strVal val="#ppt_x"/>
                                          </p:val>
                                        </p:tav>
                                        <p:tav tm="100000">
                                          <p:val>
                                            <p:strVal val="#ppt_x"/>
                                          </p:val>
                                        </p:tav>
                                      </p:tavLst>
                                    </p:anim>
                                    <p:anim calcmode="lin" valueType="num">
                                      <p:cBhvr>
                                        <p:cTn id="141" dur="500" fill="hold"/>
                                        <p:tgtEl>
                                          <p:spTgt spid="536"/>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541"/>
                                        </p:tgtEl>
                                        <p:attrNameLst>
                                          <p:attrName>style.visibility</p:attrName>
                                        </p:attrNameLst>
                                      </p:cBhvr>
                                      <p:to>
                                        <p:strVal val="visible"/>
                                      </p:to>
                                    </p:set>
                                    <p:animEffect transition="in" filter="fade">
                                      <p:cBhvr>
                                        <p:cTn id="144" dur="500"/>
                                        <p:tgtEl>
                                          <p:spTgt spid="541"/>
                                        </p:tgtEl>
                                      </p:cBhvr>
                                    </p:animEffect>
                                    <p:anim calcmode="lin" valueType="num">
                                      <p:cBhvr>
                                        <p:cTn id="145" dur="500" fill="hold"/>
                                        <p:tgtEl>
                                          <p:spTgt spid="541"/>
                                        </p:tgtEl>
                                        <p:attrNameLst>
                                          <p:attrName>ppt_x</p:attrName>
                                        </p:attrNameLst>
                                      </p:cBhvr>
                                      <p:tavLst>
                                        <p:tav tm="0">
                                          <p:val>
                                            <p:strVal val="#ppt_x"/>
                                          </p:val>
                                        </p:tav>
                                        <p:tav tm="100000">
                                          <p:val>
                                            <p:strVal val="#ppt_x"/>
                                          </p:val>
                                        </p:tav>
                                      </p:tavLst>
                                    </p:anim>
                                    <p:anim calcmode="lin" valueType="num">
                                      <p:cBhvr>
                                        <p:cTn id="146" dur="500" fill="hold"/>
                                        <p:tgtEl>
                                          <p:spTgt spid="541"/>
                                        </p:tgtEl>
                                        <p:attrNameLst>
                                          <p:attrName>ppt_y</p:attrName>
                                        </p:attrNameLst>
                                      </p:cBhvr>
                                      <p:tavLst>
                                        <p:tav tm="0">
                                          <p:val>
                                            <p:strVal val="#ppt_y+.1"/>
                                          </p:val>
                                        </p:tav>
                                        <p:tav tm="100000">
                                          <p:val>
                                            <p:strVal val="#ppt_y"/>
                                          </p:val>
                                        </p:tav>
                                      </p:tavLst>
                                    </p:anim>
                                  </p:childTnLst>
                                </p:cTn>
                              </p:par>
                              <p:par>
                                <p:cTn id="147" presetID="42" presetClass="entr" presetSubtype="0" fill="hold" nodeType="withEffect">
                                  <p:stCondLst>
                                    <p:cond delay="0"/>
                                  </p:stCondLst>
                                  <p:childTnLst>
                                    <p:set>
                                      <p:cBhvr>
                                        <p:cTn id="148" dur="1" fill="hold">
                                          <p:stCondLst>
                                            <p:cond delay="0"/>
                                          </p:stCondLst>
                                        </p:cTn>
                                        <p:tgtEl>
                                          <p:spTgt spid="546"/>
                                        </p:tgtEl>
                                        <p:attrNameLst>
                                          <p:attrName>style.visibility</p:attrName>
                                        </p:attrNameLst>
                                      </p:cBhvr>
                                      <p:to>
                                        <p:strVal val="visible"/>
                                      </p:to>
                                    </p:set>
                                    <p:animEffect transition="in" filter="fade">
                                      <p:cBhvr>
                                        <p:cTn id="149" dur="500"/>
                                        <p:tgtEl>
                                          <p:spTgt spid="546"/>
                                        </p:tgtEl>
                                      </p:cBhvr>
                                    </p:animEffect>
                                    <p:anim calcmode="lin" valueType="num">
                                      <p:cBhvr>
                                        <p:cTn id="150" dur="500" fill="hold"/>
                                        <p:tgtEl>
                                          <p:spTgt spid="546"/>
                                        </p:tgtEl>
                                        <p:attrNameLst>
                                          <p:attrName>ppt_x</p:attrName>
                                        </p:attrNameLst>
                                      </p:cBhvr>
                                      <p:tavLst>
                                        <p:tav tm="0">
                                          <p:val>
                                            <p:strVal val="#ppt_x"/>
                                          </p:val>
                                        </p:tav>
                                        <p:tav tm="100000">
                                          <p:val>
                                            <p:strVal val="#ppt_x"/>
                                          </p:val>
                                        </p:tav>
                                      </p:tavLst>
                                    </p:anim>
                                    <p:anim calcmode="lin" valueType="num">
                                      <p:cBhvr>
                                        <p:cTn id="151" dur="500" fill="hold"/>
                                        <p:tgtEl>
                                          <p:spTgt spid="546"/>
                                        </p:tgtEl>
                                        <p:attrNameLst>
                                          <p:attrName>ppt_y</p:attrName>
                                        </p:attrNameLst>
                                      </p:cBhvr>
                                      <p:tavLst>
                                        <p:tav tm="0">
                                          <p:val>
                                            <p:strVal val="#ppt_y+.1"/>
                                          </p:val>
                                        </p:tav>
                                        <p:tav tm="100000">
                                          <p:val>
                                            <p:strVal val="#ppt_y"/>
                                          </p:val>
                                        </p:tav>
                                      </p:tavLst>
                                    </p:anim>
                                  </p:childTnLst>
                                </p:cTn>
                              </p:par>
                            </p:childTnLst>
                          </p:cTn>
                        </p:par>
                        <p:par>
                          <p:cTn id="152" fill="hold">
                            <p:stCondLst>
                              <p:cond delay="5000"/>
                            </p:stCondLst>
                            <p:childTnLst>
                              <p:par>
                                <p:cTn id="153" presetID="22" presetClass="entr" presetSubtype="1" fill="hold" nodeType="afterEffect">
                                  <p:stCondLst>
                                    <p:cond delay="0"/>
                                  </p:stCondLst>
                                  <p:childTnLst>
                                    <p:set>
                                      <p:cBhvr>
                                        <p:cTn id="154" dur="1" fill="hold">
                                          <p:stCondLst>
                                            <p:cond delay="0"/>
                                          </p:stCondLst>
                                        </p:cTn>
                                        <p:tgtEl>
                                          <p:spTgt spid="468"/>
                                        </p:tgtEl>
                                        <p:attrNameLst>
                                          <p:attrName>style.visibility</p:attrName>
                                        </p:attrNameLst>
                                      </p:cBhvr>
                                      <p:to>
                                        <p:strVal val="visible"/>
                                      </p:to>
                                    </p:set>
                                    <p:animEffect transition="in" filter="wipe(up)">
                                      <p:cBhvr>
                                        <p:cTn id="155" dur="500"/>
                                        <p:tgtEl>
                                          <p:spTgt spid="468"/>
                                        </p:tgtEl>
                                      </p:cBhvr>
                                    </p:animEffect>
                                  </p:childTnLst>
                                </p:cTn>
                              </p:par>
                              <p:par>
                                <p:cTn id="156" presetID="22" presetClass="entr" presetSubtype="1" fill="hold" nodeType="withEffect">
                                  <p:stCondLst>
                                    <p:cond delay="0"/>
                                  </p:stCondLst>
                                  <p:childTnLst>
                                    <p:set>
                                      <p:cBhvr>
                                        <p:cTn id="157" dur="1" fill="hold">
                                          <p:stCondLst>
                                            <p:cond delay="0"/>
                                          </p:stCondLst>
                                        </p:cTn>
                                        <p:tgtEl>
                                          <p:spTgt spid="469"/>
                                        </p:tgtEl>
                                        <p:attrNameLst>
                                          <p:attrName>style.visibility</p:attrName>
                                        </p:attrNameLst>
                                      </p:cBhvr>
                                      <p:to>
                                        <p:strVal val="visible"/>
                                      </p:to>
                                    </p:set>
                                    <p:animEffect transition="in" filter="wipe(up)">
                                      <p:cBhvr>
                                        <p:cTn id="158" dur="500"/>
                                        <p:tgtEl>
                                          <p:spTgt spid="469"/>
                                        </p:tgtEl>
                                      </p:cBhvr>
                                    </p:animEffect>
                                  </p:childTnLst>
                                </p:cTn>
                              </p:par>
                              <p:par>
                                <p:cTn id="159" presetID="22" presetClass="entr" presetSubtype="1" fill="hold" nodeType="withEffect">
                                  <p:stCondLst>
                                    <p:cond delay="0"/>
                                  </p:stCondLst>
                                  <p:childTnLst>
                                    <p:set>
                                      <p:cBhvr>
                                        <p:cTn id="160" dur="1" fill="hold">
                                          <p:stCondLst>
                                            <p:cond delay="0"/>
                                          </p:stCondLst>
                                        </p:cTn>
                                        <p:tgtEl>
                                          <p:spTgt spid="470"/>
                                        </p:tgtEl>
                                        <p:attrNameLst>
                                          <p:attrName>style.visibility</p:attrName>
                                        </p:attrNameLst>
                                      </p:cBhvr>
                                      <p:to>
                                        <p:strVal val="visible"/>
                                      </p:to>
                                    </p:set>
                                    <p:animEffect transition="in" filter="wipe(up)">
                                      <p:cBhvr>
                                        <p:cTn id="161" dur="500"/>
                                        <p:tgtEl>
                                          <p:spTgt spid="470"/>
                                        </p:tgtEl>
                                      </p:cBhvr>
                                    </p:animEffect>
                                  </p:childTnLst>
                                </p:cTn>
                              </p:par>
                              <p:par>
                                <p:cTn id="162" presetID="22" presetClass="entr" presetSubtype="1" fill="hold" nodeType="withEffect">
                                  <p:stCondLst>
                                    <p:cond delay="0"/>
                                  </p:stCondLst>
                                  <p:childTnLst>
                                    <p:set>
                                      <p:cBhvr>
                                        <p:cTn id="163" dur="1" fill="hold">
                                          <p:stCondLst>
                                            <p:cond delay="0"/>
                                          </p:stCondLst>
                                        </p:cTn>
                                        <p:tgtEl>
                                          <p:spTgt spid="471"/>
                                        </p:tgtEl>
                                        <p:attrNameLst>
                                          <p:attrName>style.visibility</p:attrName>
                                        </p:attrNameLst>
                                      </p:cBhvr>
                                      <p:to>
                                        <p:strVal val="visible"/>
                                      </p:to>
                                    </p:set>
                                    <p:animEffect transition="in" filter="wipe(up)">
                                      <p:cBhvr>
                                        <p:cTn id="164" dur="500"/>
                                        <p:tgtEl>
                                          <p:spTgt spid="471"/>
                                        </p:tgtEl>
                                      </p:cBhvr>
                                    </p:animEffect>
                                  </p:childTnLst>
                                </p:cTn>
                              </p:par>
                              <p:par>
                                <p:cTn id="165" presetID="22" presetClass="entr" presetSubtype="1" fill="hold" nodeType="withEffect">
                                  <p:stCondLst>
                                    <p:cond delay="0"/>
                                  </p:stCondLst>
                                  <p:childTnLst>
                                    <p:set>
                                      <p:cBhvr>
                                        <p:cTn id="166" dur="1" fill="hold">
                                          <p:stCondLst>
                                            <p:cond delay="0"/>
                                          </p:stCondLst>
                                        </p:cTn>
                                        <p:tgtEl>
                                          <p:spTgt spid="472"/>
                                        </p:tgtEl>
                                        <p:attrNameLst>
                                          <p:attrName>style.visibility</p:attrName>
                                        </p:attrNameLst>
                                      </p:cBhvr>
                                      <p:to>
                                        <p:strVal val="visible"/>
                                      </p:to>
                                    </p:set>
                                    <p:animEffect transition="in" filter="wipe(up)">
                                      <p:cBhvr>
                                        <p:cTn id="167" dur="500"/>
                                        <p:tgtEl>
                                          <p:spTgt spid="472"/>
                                        </p:tgtEl>
                                      </p:cBhvr>
                                    </p:animEffect>
                                  </p:childTnLst>
                                </p:cTn>
                              </p:par>
                              <p:par>
                                <p:cTn id="168" presetID="22" presetClass="entr" presetSubtype="1" fill="hold" nodeType="withEffect">
                                  <p:stCondLst>
                                    <p:cond delay="0"/>
                                  </p:stCondLst>
                                  <p:childTnLst>
                                    <p:set>
                                      <p:cBhvr>
                                        <p:cTn id="169" dur="1" fill="hold">
                                          <p:stCondLst>
                                            <p:cond delay="0"/>
                                          </p:stCondLst>
                                        </p:cTn>
                                        <p:tgtEl>
                                          <p:spTgt spid="473"/>
                                        </p:tgtEl>
                                        <p:attrNameLst>
                                          <p:attrName>style.visibility</p:attrName>
                                        </p:attrNameLst>
                                      </p:cBhvr>
                                      <p:to>
                                        <p:strVal val="visible"/>
                                      </p:to>
                                    </p:set>
                                    <p:animEffect transition="in" filter="wipe(up)">
                                      <p:cBhvr>
                                        <p:cTn id="170" dur="500"/>
                                        <p:tgtEl>
                                          <p:spTgt spid="473"/>
                                        </p:tgtEl>
                                      </p:cBhvr>
                                    </p:animEffect>
                                  </p:childTnLst>
                                </p:cTn>
                              </p:par>
                              <p:par>
                                <p:cTn id="171" presetID="22" presetClass="entr" presetSubtype="1" fill="hold" nodeType="withEffect">
                                  <p:stCondLst>
                                    <p:cond delay="0"/>
                                  </p:stCondLst>
                                  <p:childTnLst>
                                    <p:set>
                                      <p:cBhvr>
                                        <p:cTn id="172" dur="1" fill="hold">
                                          <p:stCondLst>
                                            <p:cond delay="0"/>
                                          </p:stCondLst>
                                        </p:cTn>
                                        <p:tgtEl>
                                          <p:spTgt spid="474"/>
                                        </p:tgtEl>
                                        <p:attrNameLst>
                                          <p:attrName>style.visibility</p:attrName>
                                        </p:attrNameLst>
                                      </p:cBhvr>
                                      <p:to>
                                        <p:strVal val="visible"/>
                                      </p:to>
                                    </p:set>
                                    <p:animEffect transition="in" filter="wipe(up)">
                                      <p:cBhvr>
                                        <p:cTn id="173" dur="500"/>
                                        <p:tgtEl>
                                          <p:spTgt spid="474"/>
                                        </p:tgtEl>
                                      </p:cBhvr>
                                    </p:animEffect>
                                  </p:childTnLst>
                                </p:cTn>
                              </p:par>
                              <p:par>
                                <p:cTn id="174" presetID="22" presetClass="entr" presetSubtype="1" fill="hold" nodeType="withEffect">
                                  <p:stCondLst>
                                    <p:cond delay="0"/>
                                  </p:stCondLst>
                                  <p:childTnLst>
                                    <p:set>
                                      <p:cBhvr>
                                        <p:cTn id="175" dur="1" fill="hold">
                                          <p:stCondLst>
                                            <p:cond delay="0"/>
                                          </p:stCondLst>
                                        </p:cTn>
                                        <p:tgtEl>
                                          <p:spTgt spid="475"/>
                                        </p:tgtEl>
                                        <p:attrNameLst>
                                          <p:attrName>style.visibility</p:attrName>
                                        </p:attrNameLst>
                                      </p:cBhvr>
                                      <p:to>
                                        <p:strVal val="visible"/>
                                      </p:to>
                                    </p:set>
                                    <p:animEffect transition="in" filter="wipe(up)">
                                      <p:cBhvr>
                                        <p:cTn id="176" dur="500"/>
                                        <p:tgtEl>
                                          <p:spTgt spid="475"/>
                                        </p:tgtEl>
                                      </p:cBhvr>
                                    </p:animEffect>
                                  </p:childTnLst>
                                </p:cTn>
                              </p:par>
                              <p:par>
                                <p:cTn id="177" presetID="22" presetClass="entr" presetSubtype="1" fill="hold" nodeType="withEffect">
                                  <p:stCondLst>
                                    <p:cond delay="0"/>
                                  </p:stCondLst>
                                  <p:childTnLst>
                                    <p:set>
                                      <p:cBhvr>
                                        <p:cTn id="178" dur="1" fill="hold">
                                          <p:stCondLst>
                                            <p:cond delay="0"/>
                                          </p:stCondLst>
                                        </p:cTn>
                                        <p:tgtEl>
                                          <p:spTgt spid="476"/>
                                        </p:tgtEl>
                                        <p:attrNameLst>
                                          <p:attrName>style.visibility</p:attrName>
                                        </p:attrNameLst>
                                      </p:cBhvr>
                                      <p:to>
                                        <p:strVal val="visible"/>
                                      </p:to>
                                    </p:set>
                                    <p:animEffect transition="in" filter="wipe(up)">
                                      <p:cBhvr>
                                        <p:cTn id="179" dur="500"/>
                                        <p:tgtEl>
                                          <p:spTgt spid="476"/>
                                        </p:tgtEl>
                                      </p:cBhvr>
                                    </p:animEffect>
                                  </p:childTnLst>
                                </p:cTn>
                              </p:par>
                              <p:par>
                                <p:cTn id="180" presetID="22" presetClass="entr" presetSubtype="1" fill="hold" nodeType="withEffect">
                                  <p:stCondLst>
                                    <p:cond delay="0"/>
                                  </p:stCondLst>
                                  <p:childTnLst>
                                    <p:set>
                                      <p:cBhvr>
                                        <p:cTn id="181" dur="1" fill="hold">
                                          <p:stCondLst>
                                            <p:cond delay="0"/>
                                          </p:stCondLst>
                                        </p:cTn>
                                        <p:tgtEl>
                                          <p:spTgt spid="477"/>
                                        </p:tgtEl>
                                        <p:attrNameLst>
                                          <p:attrName>style.visibility</p:attrName>
                                        </p:attrNameLst>
                                      </p:cBhvr>
                                      <p:to>
                                        <p:strVal val="visible"/>
                                      </p:to>
                                    </p:set>
                                    <p:animEffect transition="in" filter="wipe(up)">
                                      <p:cBhvr>
                                        <p:cTn id="182" dur="500"/>
                                        <p:tgtEl>
                                          <p:spTgt spid="477"/>
                                        </p:tgtEl>
                                      </p:cBhvr>
                                    </p:animEffect>
                                  </p:childTnLst>
                                </p:cTn>
                              </p:par>
                              <p:par>
                                <p:cTn id="183" presetID="22" presetClass="entr" presetSubtype="1" fill="hold" nodeType="withEffect">
                                  <p:stCondLst>
                                    <p:cond delay="0"/>
                                  </p:stCondLst>
                                  <p:childTnLst>
                                    <p:set>
                                      <p:cBhvr>
                                        <p:cTn id="184" dur="1" fill="hold">
                                          <p:stCondLst>
                                            <p:cond delay="0"/>
                                          </p:stCondLst>
                                        </p:cTn>
                                        <p:tgtEl>
                                          <p:spTgt spid="478"/>
                                        </p:tgtEl>
                                        <p:attrNameLst>
                                          <p:attrName>style.visibility</p:attrName>
                                        </p:attrNameLst>
                                      </p:cBhvr>
                                      <p:to>
                                        <p:strVal val="visible"/>
                                      </p:to>
                                    </p:set>
                                    <p:animEffect transition="in" filter="wipe(up)">
                                      <p:cBhvr>
                                        <p:cTn id="185" dur="500"/>
                                        <p:tgtEl>
                                          <p:spTgt spid="478"/>
                                        </p:tgtEl>
                                      </p:cBhvr>
                                    </p:animEffect>
                                  </p:childTnLst>
                                </p:cTn>
                              </p:par>
                              <p:par>
                                <p:cTn id="186" presetID="22" presetClass="entr" presetSubtype="1" fill="hold" nodeType="withEffect">
                                  <p:stCondLst>
                                    <p:cond delay="0"/>
                                  </p:stCondLst>
                                  <p:childTnLst>
                                    <p:set>
                                      <p:cBhvr>
                                        <p:cTn id="187" dur="1" fill="hold">
                                          <p:stCondLst>
                                            <p:cond delay="0"/>
                                          </p:stCondLst>
                                        </p:cTn>
                                        <p:tgtEl>
                                          <p:spTgt spid="479"/>
                                        </p:tgtEl>
                                        <p:attrNameLst>
                                          <p:attrName>style.visibility</p:attrName>
                                        </p:attrNameLst>
                                      </p:cBhvr>
                                      <p:to>
                                        <p:strVal val="visible"/>
                                      </p:to>
                                    </p:set>
                                    <p:animEffect transition="in" filter="wipe(up)">
                                      <p:cBhvr>
                                        <p:cTn id="188" dur="500"/>
                                        <p:tgtEl>
                                          <p:spTgt spid="479"/>
                                        </p:tgtEl>
                                      </p:cBhvr>
                                    </p:animEffect>
                                  </p:childTnLst>
                                </p:cTn>
                              </p:par>
                              <p:par>
                                <p:cTn id="189" presetID="22" presetClass="entr" presetSubtype="1" fill="hold" nodeType="withEffect">
                                  <p:stCondLst>
                                    <p:cond delay="0"/>
                                  </p:stCondLst>
                                  <p:childTnLst>
                                    <p:set>
                                      <p:cBhvr>
                                        <p:cTn id="190" dur="1" fill="hold">
                                          <p:stCondLst>
                                            <p:cond delay="0"/>
                                          </p:stCondLst>
                                        </p:cTn>
                                        <p:tgtEl>
                                          <p:spTgt spid="480"/>
                                        </p:tgtEl>
                                        <p:attrNameLst>
                                          <p:attrName>style.visibility</p:attrName>
                                        </p:attrNameLst>
                                      </p:cBhvr>
                                      <p:to>
                                        <p:strVal val="visible"/>
                                      </p:to>
                                    </p:set>
                                    <p:animEffect transition="in" filter="wipe(up)">
                                      <p:cBhvr>
                                        <p:cTn id="191" dur="500"/>
                                        <p:tgtEl>
                                          <p:spTgt spid="480"/>
                                        </p:tgtEl>
                                      </p:cBhvr>
                                    </p:animEffect>
                                  </p:childTnLst>
                                </p:cTn>
                              </p:par>
                              <p:par>
                                <p:cTn id="192" presetID="22" presetClass="entr" presetSubtype="1" fill="hold" nodeType="withEffect">
                                  <p:stCondLst>
                                    <p:cond delay="0"/>
                                  </p:stCondLst>
                                  <p:childTnLst>
                                    <p:set>
                                      <p:cBhvr>
                                        <p:cTn id="193" dur="1" fill="hold">
                                          <p:stCondLst>
                                            <p:cond delay="0"/>
                                          </p:stCondLst>
                                        </p:cTn>
                                        <p:tgtEl>
                                          <p:spTgt spid="481"/>
                                        </p:tgtEl>
                                        <p:attrNameLst>
                                          <p:attrName>style.visibility</p:attrName>
                                        </p:attrNameLst>
                                      </p:cBhvr>
                                      <p:to>
                                        <p:strVal val="visible"/>
                                      </p:to>
                                    </p:set>
                                    <p:animEffect transition="in" filter="wipe(up)">
                                      <p:cBhvr>
                                        <p:cTn id="194" dur="500"/>
                                        <p:tgtEl>
                                          <p:spTgt spid="481"/>
                                        </p:tgtEl>
                                      </p:cBhvr>
                                    </p:animEffect>
                                  </p:childTnLst>
                                </p:cTn>
                              </p:par>
                              <p:par>
                                <p:cTn id="195" presetID="22" presetClass="entr" presetSubtype="1" fill="hold" nodeType="withEffect">
                                  <p:stCondLst>
                                    <p:cond delay="0"/>
                                  </p:stCondLst>
                                  <p:childTnLst>
                                    <p:set>
                                      <p:cBhvr>
                                        <p:cTn id="196" dur="1" fill="hold">
                                          <p:stCondLst>
                                            <p:cond delay="0"/>
                                          </p:stCondLst>
                                        </p:cTn>
                                        <p:tgtEl>
                                          <p:spTgt spid="482"/>
                                        </p:tgtEl>
                                        <p:attrNameLst>
                                          <p:attrName>style.visibility</p:attrName>
                                        </p:attrNameLst>
                                      </p:cBhvr>
                                      <p:to>
                                        <p:strVal val="visible"/>
                                      </p:to>
                                    </p:set>
                                    <p:animEffect transition="in" filter="wipe(up)">
                                      <p:cBhvr>
                                        <p:cTn id="197" dur="500"/>
                                        <p:tgtEl>
                                          <p:spTgt spid="482"/>
                                        </p:tgtEl>
                                      </p:cBhvr>
                                    </p:animEffect>
                                  </p:childTnLst>
                                </p:cTn>
                              </p:par>
                              <p:par>
                                <p:cTn id="198" presetID="22" presetClass="entr" presetSubtype="1" fill="hold" nodeType="withEffect">
                                  <p:stCondLst>
                                    <p:cond delay="0"/>
                                  </p:stCondLst>
                                  <p:childTnLst>
                                    <p:set>
                                      <p:cBhvr>
                                        <p:cTn id="199" dur="1" fill="hold">
                                          <p:stCondLst>
                                            <p:cond delay="0"/>
                                          </p:stCondLst>
                                        </p:cTn>
                                        <p:tgtEl>
                                          <p:spTgt spid="483"/>
                                        </p:tgtEl>
                                        <p:attrNameLst>
                                          <p:attrName>style.visibility</p:attrName>
                                        </p:attrNameLst>
                                      </p:cBhvr>
                                      <p:to>
                                        <p:strVal val="visible"/>
                                      </p:to>
                                    </p:set>
                                    <p:animEffect transition="in" filter="wipe(up)">
                                      <p:cBhvr>
                                        <p:cTn id="200" dur="500"/>
                                        <p:tgtEl>
                                          <p:spTgt spid="483"/>
                                        </p:tgtEl>
                                      </p:cBhvr>
                                    </p:animEffect>
                                  </p:childTnLst>
                                </p:cTn>
                              </p:par>
                              <p:par>
                                <p:cTn id="201" presetID="22" presetClass="entr" presetSubtype="1" fill="hold" nodeType="withEffect">
                                  <p:stCondLst>
                                    <p:cond delay="0"/>
                                  </p:stCondLst>
                                  <p:childTnLst>
                                    <p:set>
                                      <p:cBhvr>
                                        <p:cTn id="202" dur="1" fill="hold">
                                          <p:stCondLst>
                                            <p:cond delay="0"/>
                                          </p:stCondLst>
                                        </p:cTn>
                                        <p:tgtEl>
                                          <p:spTgt spid="484"/>
                                        </p:tgtEl>
                                        <p:attrNameLst>
                                          <p:attrName>style.visibility</p:attrName>
                                        </p:attrNameLst>
                                      </p:cBhvr>
                                      <p:to>
                                        <p:strVal val="visible"/>
                                      </p:to>
                                    </p:set>
                                    <p:animEffect transition="in" filter="wipe(up)">
                                      <p:cBhvr>
                                        <p:cTn id="203" dur="500"/>
                                        <p:tgtEl>
                                          <p:spTgt spid="484"/>
                                        </p:tgtEl>
                                      </p:cBhvr>
                                    </p:animEffect>
                                  </p:childTnLst>
                                </p:cTn>
                              </p:par>
                              <p:par>
                                <p:cTn id="204" presetID="22" presetClass="entr" presetSubtype="1" fill="hold" nodeType="withEffect">
                                  <p:stCondLst>
                                    <p:cond delay="0"/>
                                  </p:stCondLst>
                                  <p:childTnLst>
                                    <p:set>
                                      <p:cBhvr>
                                        <p:cTn id="205" dur="1" fill="hold">
                                          <p:stCondLst>
                                            <p:cond delay="0"/>
                                          </p:stCondLst>
                                        </p:cTn>
                                        <p:tgtEl>
                                          <p:spTgt spid="485"/>
                                        </p:tgtEl>
                                        <p:attrNameLst>
                                          <p:attrName>style.visibility</p:attrName>
                                        </p:attrNameLst>
                                      </p:cBhvr>
                                      <p:to>
                                        <p:strVal val="visible"/>
                                      </p:to>
                                    </p:set>
                                    <p:animEffect transition="in" filter="wipe(up)">
                                      <p:cBhvr>
                                        <p:cTn id="206" dur="500"/>
                                        <p:tgtEl>
                                          <p:spTgt spid="485"/>
                                        </p:tgtEl>
                                      </p:cBhvr>
                                    </p:animEffect>
                                  </p:childTnLst>
                                </p:cTn>
                              </p:par>
                              <p:par>
                                <p:cTn id="207" presetID="22" presetClass="entr" presetSubtype="1" fill="hold" nodeType="withEffect">
                                  <p:stCondLst>
                                    <p:cond delay="0"/>
                                  </p:stCondLst>
                                  <p:childTnLst>
                                    <p:set>
                                      <p:cBhvr>
                                        <p:cTn id="208" dur="1" fill="hold">
                                          <p:stCondLst>
                                            <p:cond delay="0"/>
                                          </p:stCondLst>
                                        </p:cTn>
                                        <p:tgtEl>
                                          <p:spTgt spid="486"/>
                                        </p:tgtEl>
                                        <p:attrNameLst>
                                          <p:attrName>style.visibility</p:attrName>
                                        </p:attrNameLst>
                                      </p:cBhvr>
                                      <p:to>
                                        <p:strVal val="visible"/>
                                      </p:to>
                                    </p:set>
                                    <p:animEffect transition="in" filter="wipe(up)">
                                      <p:cBhvr>
                                        <p:cTn id="209" dur="500"/>
                                        <p:tgtEl>
                                          <p:spTgt spid="486"/>
                                        </p:tgtEl>
                                      </p:cBhvr>
                                    </p:animEffect>
                                  </p:childTnLst>
                                </p:cTn>
                              </p:par>
                              <p:par>
                                <p:cTn id="210" presetID="22" presetClass="entr" presetSubtype="1" fill="hold" nodeType="withEffect">
                                  <p:stCondLst>
                                    <p:cond delay="0"/>
                                  </p:stCondLst>
                                  <p:childTnLst>
                                    <p:set>
                                      <p:cBhvr>
                                        <p:cTn id="211" dur="1" fill="hold">
                                          <p:stCondLst>
                                            <p:cond delay="0"/>
                                          </p:stCondLst>
                                        </p:cTn>
                                        <p:tgtEl>
                                          <p:spTgt spid="487"/>
                                        </p:tgtEl>
                                        <p:attrNameLst>
                                          <p:attrName>style.visibility</p:attrName>
                                        </p:attrNameLst>
                                      </p:cBhvr>
                                      <p:to>
                                        <p:strVal val="visible"/>
                                      </p:to>
                                    </p:set>
                                    <p:animEffect transition="in" filter="wipe(up)">
                                      <p:cBhvr>
                                        <p:cTn id="212" dur="500"/>
                                        <p:tgtEl>
                                          <p:spTgt spid="487"/>
                                        </p:tgtEl>
                                      </p:cBhvr>
                                    </p:animEffect>
                                  </p:childTnLst>
                                </p:cTn>
                              </p:par>
                              <p:par>
                                <p:cTn id="213" presetID="22" presetClass="entr" presetSubtype="1" fill="hold" nodeType="withEffect">
                                  <p:stCondLst>
                                    <p:cond delay="0"/>
                                  </p:stCondLst>
                                  <p:childTnLst>
                                    <p:set>
                                      <p:cBhvr>
                                        <p:cTn id="214" dur="1" fill="hold">
                                          <p:stCondLst>
                                            <p:cond delay="0"/>
                                          </p:stCondLst>
                                        </p:cTn>
                                        <p:tgtEl>
                                          <p:spTgt spid="488"/>
                                        </p:tgtEl>
                                        <p:attrNameLst>
                                          <p:attrName>style.visibility</p:attrName>
                                        </p:attrNameLst>
                                      </p:cBhvr>
                                      <p:to>
                                        <p:strVal val="visible"/>
                                      </p:to>
                                    </p:set>
                                    <p:animEffect transition="in" filter="wipe(up)">
                                      <p:cBhvr>
                                        <p:cTn id="215" dur="500"/>
                                        <p:tgtEl>
                                          <p:spTgt spid="488"/>
                                        </p:tgtEl>
                                      </p:cBhvr>
                                    </p:animEffect>
                                  </p:childTnLst>
                                </p:cTn>
                              </p:par>
                              <p:par>
                                <p:cTn id="216" presetID="22" presetClass="entr" presetSubtype="1" fill="hold" nodeType="withEffect">
                                  <p:stCondLst>
                                    <p:cond delay="0"/>
                                  </p:stCondLst>
                                  <p:childTnLst>
                                    <p:set>
                                      <p:cBhvr>
                                        <p:cTn id="217" dur="1" fill="hold">
                                          <p:stCondLst>
                                            <p:cond delay="0"/>
                                          </p:stCondLst>
                                        </p:cTn>
                                        <p:tgtEl>
                                          <p:spTgt spid="489"/>
                                        </p:tgtEl>
                                        <p:attrNameLst>
                                          <p:attrName>style.visibility</p:attrName>
                                        </p:attrNameLst>
                                      </p:cBhvr>
                                      <p:to>
                                        <p:strVal val="visible"/>
                                      </p:to>
                                    </p:set>
                                    <p:animEffect transition="in" filter="wipe(up)">
                                      <p:cBhvr>
                                        <p:cTn id="218" dur="500"/>
                                        <p:tgtEl>
                                          <p:spTgt spid="489"/>
                                        </p:tgtEl>
                                      </p:cBhvr>
                                    </p:animEffect>
                                  </p:childTnLst>
                                </p:cTn>
                              </p:par>
                              <p:par>
                                <p:cTn id="219" presetID="22" presetClass="entr" presetSubtype="1" fill="hold" nodeType="withEffect">
                                  <p:stCondLst>
                                    <p:cond delay="0"/>
                                  </p:stCondLst>
                                  <p:childTnLst>
                                    <p:set>
                                      <p:cBhvr>
                                        <p:cTn id="220" dur="1" fill="hold">
                                          <p:stCondLst>
                                            <p:cond delay="0"/>
                                          </p:stCondLst>
                                        </p:cTn>
                                        <p:tgtEl>
                                          <p:spTgt spid="490"/>
                                        </p:tgtEl>
                                        <p:attrNameLst>
                                          <p:attrName>style.visibility</p:attrName>
                                        </p:attrNameLst>
                                      </p:cBhvr>
                                      <p:to>
                                        <p:strVal val="visible"/>
                                      </p:to>
                                    </p:set>
                                    <p:animEffect transition="in" filter="wipe(up)">
                                      <p:cBhvr>
                                        <p:cTn id="221" dur="500"/>
                                        <p:tgtEl>
                                          <p:spTgt spid="490"/>
                                        </p:tgtEl>
                                      </p:cBhvr>
                                    </p:animEffect>
                                  </p:childTnLst>
                                </p:cTn>
                              </p:par>
                              <p:par>
                                <p:cTn id="222" presetID="22" presetClass="entr" presetSubtype="1" fill="hold" nodeType="withEffect">
                                  <p:stCondLst>
                                    <p:cond delay="0"/>
                                  </p:stCondLst>
                                  <p:childTnLst>
                                    <p:set>
                                      <p:cBhvr>
                                        <p:cTn id="223" dur="1" fill="hold">
                                          <p:stCondLst>
                                            <p:cond delay="0"/>
                                          </p:stCondLst>
                                        </p:cTn>
                                        <p:tgtEl>
                                          <p:spTgt spid="491"/>
                                        </p:tgtEl>
                                        <p:attrNameLst>
                                          <p:attrName>style.visibility</p:attrName>
                                        </p:attrNameLst>
                                      </p:cBhvr>
                                      <p:to>
                                        <p:strVal val="visible"/>
                                      </p:to>
                                    </p:set>
                                    <p:animEffect transition="in" filter="wipe(up)">
                                      <p:cBhvr>
                                        <p:cTn id="224" dur="500"/>
                                        <p:tgtEl>
                                          <p:spTgt spid="491"/>
                                        </p:tgtEl>
                                      </p:cBhvr>
                                    </p:animEffect>
                                  </p:childTnLst>
                                </p:cTn>
                              </p:par>
                              <p:par>
                                <p:cTn id="225" presetID="22" presetClass="entr" presetSubtype="1" fill="hold" nodeType="withEffect">
                                  <p:stCondLst>
                                    <p:cond delay="0"/>
                                  </p:stCondLst>
                                  <p:childTnLst>
                                    <p:set>
                                      <p:cBhvr>
                                        <p:cTn id="226" dur="1" fill="hold">
                                          <p:stCondLst>
                                            <p:cond delay="0"/>
                                          </p:stCondLst>
                                        </p:cTn>
                                        <p:tgtEl>
                                          <p:spTgt spid="492"/>
                                        </p:tgtEl>
                                        <p:attrNameLst>
                                          <p:attrName>style.visibility</p:attrName>
                                        </p:attrNameLst>
                                      </p:cBhvr>
                                      <p:to>
                                        <p:strVal val="visible"/>
                                      </p:to>
                                    </p:set>
                                    <p:animEffect transition="in" filter="wipe(up)">
                                      <p:cBhvr>
                                        <p:cTn id="227" dur="500"/>
                                        <p:tgtEl>
                                          <p:spTgt spid="492"/>
                                        </p:tgtEl>
                                      </p:cBhvr>
                                    </p:animEffect>
                                  </p:childTnLst>
                                </p:cTn>
                              </p:par>
                              <p:par>
                                <p:cTn id="228" presetID="22" presetClass="entr" presetSubtype="1" fill="hold" nodeType="withEffect">
                                  <p:stCondLst>
                                    <p:cond delay="0"/>
                                  </p:stCondLst>
                                  <p:childTnLst>
                                    <p:set>
                                      <p:cBhvr>
                                        <p:cTn id="229" dur="1" fill="hold">
                                          <p:stCondLst>
                                            <p:cond delay="0"/>
                                          </p:stCondLst>
                                        </p:cTn>
                                        <p:tgtEl>
                                          <p:spTgt spid="493"/>
                                        </p:tgtEl>
                                        <p:attrNameLst>
                                          <p:attrName>style.visibility</p:attrName>
                                        </p:attrNameLst>
                                      </p:cBhvr>
                                      <p:to>
                                        <p:strVal val="visible"/>
                                      </p:to>
                                    </p:set>
                                    <p:animEffect transition="in" filter="wipe(up)">
                                      <p:cBhvr>
                                        <p:cTn id="230" dur="500"/>
                                        <p:tgtEl>
                                          <p:spTgt spid="493"/>
                                        </p:tgtEl>
                                      </p:cBhvr>
                                    </p:animEffect>
                                  </p:childTnLst>
                                </p:cTn>
                              </p:par>
                              <p:par>
                                <p:cTn id="231" presetID="22" presetClass="entr" presetSubtype="1" fill="hold" nodeType="withEffect">
                                  <p:stCondLst>
                                    <p:cond delay="0"/>
                                  </p:stCondLst>
                                  <p:childTnLst>
                                    <p:set>
                                      <p:cBhvr>
                                        <p:cTn id="232" dur="1" fill="hold">
                                          <p:stCondLst>
                                            <p:cond delay="0"/>
                                          </p:stCondLst>
                                        </p:cTn>
                                        <p:tgtEl>
                                          <p:spTgt spid="494"/>
                                        </p:tgtEl>
                                        <p:attrNameLst>
                                          <p:attrName>style.visibility</p:attrName>
                                        </p:attrNameLst>
                                      </p:cBhvr>
                                      <p:to>
                                        <p:strVal val="visible"/>
                                      </p:to>
                                    </p:set>
                                    <p:animEffect transition="in" filter="wipe(up)">
                                      <p:cBhvr>
                                        <p:cTn id="233" dur="500"/>
                                        <p:tgtEl>
                                          <p:spTgt spid="494"/>
                                        </p:tgtEl>
                                      </p:cBhvr>
                                    </p:animEffect>
                                  </p:childTnLst>
                                </p:cTn>
                              </p:par>
                              <p:par>
                                <p:cTn id="234" presetID="22" presetClass="entr" presetSubtype="1" fill="hold" nodeType="withEffect">
                                  <p:stCondLst>
                                    <p:cond delay="0"/>
                                  </p:stCondLst>
                                  <p:childTnLst>
                                    <p:set>
                                      <p:cBhvr>
                                        <p:cTn id="235" dur="1" fill="hold">
                                          <p:stCondLst>
                                            <p:cond delay="0"/>
                                          </p:stCondLst>
                                        </p:cTn>
                                        <p:tgtEl>
                                          <p:spTgt spid="495"/>
                                        </p:tgtEl>
                                        <p:attrNameLst>
                                          <p:attrName>style.visibility</p:attrName>
                                        </p:attrNameLst>
                                      </p:cBhvr>
                                      <p:to>
                                        <p:strVal val="visible"/>
                                      </p:to>
                                    </p:set>
                                    <p:animEffect transition="in" filter="wipe(up)">
                                      <p:cBhvr>
                                        <p:cTn id="236" dur="500"/>
                                        <p:tgtEl>
                                          <p:spTgt spid="495"/>
                                        </p:tgtEl>
                                      </p:cBhvr>
                                    </p:animEffect>
                                  </p:childTnLst>
                                </p:cTn>
                              </p:par>
                              <p:par>
                                <p:cTn id="237" presetID="22" presetClass="entr" presetSubtype="1" fill="hold" nodeType="withEffect">
                                  <p:stCondLst>
                                    <p:cond delay="0"/>
                                  </p:stCondLst>
                                  <p:childTnLst>
                                    <p:set>
                                      <p:cBhvr>
                                        <p:cTn id="238" dur="1" fill="hold">
                                          <p:stCondLst>
                                            <p:cond delay="0"/>
                                          </p:stCondLst>
                                        </p:cTn>
                                        <p:tgtEl>
                                          <p:spTgt spid="496"/>
                                        </p:tgtEl>
                                        <p:attrNameLst>
                                          <p:attrName>style.visibility</p:attrName>
                                        </p:attrNameLst>
                                      </p:cBhvr>
                                      <p:to>
                                        <p:strVal val="visible"/>
                                      </p:to>
                                    </p:set>
                                    <p:animEffect transition="in" filter="wipe(up)">
                                      <p:cBhvr>
                                        <p:cTn id="239" dur="500"/>
                                        <p:tgtEl>
                                          <p:spTgt spid="496"/>
                                        </p:tgtEl>
                                      </p:cBhvr>
                                    </p:animEffect>
                                  </p:childTnLst>
                                </p:cTn>
                              </p:par>
                              <p:par>
                                <p:cTn id="240" presetID="22" presetClass="entr" presetSubtype="1" fill="hold" nodeType="withEffect">
                                  <p:stCondLst>
                                    <p:cond delay="0"/>
                                  </p:stCondLst>
                                  <p:childTnLst>
                                    <p:set>
                                      <p:cBhvr>
                                        <p:cTn id="241" dur="1" fill="hold">
                                          <p:stCondLst>
                                            <p:cond delay="0"/>
                                          </p:stCondLst>
                                        </p:cTn>
                                        <p:tgtEl>
                                          <p:spTgt spid="497"/>
                                        </p:tgtEl>
                                        <p:attrNameLst>
                                          <p:attrName>style.visibility</p:attrName>
                                        </p:attrNameLst>
                                      </p:cBhvr>
                                      <p:to>
                                        <p:strVal val="visible"/>
                                      </p:to>
                                    </p:set>
                                    <p:animEffect transition="in" filter="wipe(up)">
                                      <p:cBhvr>
                                        <p:cTn id="242" dur="500"/>
                                        <p:tgtEl>
                                          <p:spTgt spid="497"/>
                                        </p:tgtEl>
                                      </p:cBhvr>
                                    </p:animEffect>
                                  </p:childTnLst>
                                </p:cTn>
                              </p:par>
                              <p:par>
                                <p:cTn id="243" presetID="22" presetClass="entr" presetSubtype="1" fill="hold" nodeType="withEffect">
                                  <p:stCondLst>
                                    <p:cond delay="0"/>
                                  </p:stCondLst>
                                  <p:childTnLst>
                                    <p:set>
                                      <p:cBhvr>
                                        <p:cTn id="244" dur="1" fill="hold">
                                          <p:stCondLst>
                                            <p:cond delay="0"/>
                                          </p:stCondLst>
                                        </p:cTn>
                                        <p:tgtEl>
                                          <p:spTgt spid="498"/>
                                        </p:tgtEl>
                                        <p:attrNameLst>
                                          <p:attrName>style.visibility</p:attrName>
                                        </p:attrNameLst>
                                      </p:cBhvr>
                                      <p:to>
                                        <p:strVal val="visible"/>
                                      </p:to>
                                    </p:set>
                                    <p:animEffect transition="in" filter="wipe(up)">
                                      <p:cBhvr>
                                        <p:cTn id="245" dur="500"/>
                                        <p:tgtEl>
                                          <p:spTgt spid="498"/>
                                        </p:tgtEl>
                                      </p:cBhvr>
                                    </p:animEffect>
                                  </p:childTnLst>
                                </p:cTn>
                              </p:par>
                              <p:par>
                                <p:cTn id="246" presetID="22" presetClass="entr" presetSubtype="1" fill="hold" nodeType="withEffect">
                                  <p:stCondLst>
                                    <p:cond delay="0"/>
                                  </p:stCondLst>
                                  <p:childTnLst>
                                    <p:set>
                                      <p:cBhvr>
                                        <p:cTn id="247" dur="1" fill="hold">
                                          <p:stCondLst>
                                            <p:cond delay="0"/>
                                          </p:stCondLst>
                                        </p:cTn>
                                        <p:tgtEl>
                                          <p:spTgt spid="499"/>
                                        </p:tgtEl>
                                        <p:attrNameLst>
                                          <p:attrName>style.visibility</p:attrName>
                                        </p:attrNameLst>
                                      </p:cBhvr>
                                      <p:to>
                                        <p:strVal val="visible"/>
                                      </p:to>
                                    </p:set>
                                    <p:animEffect transition="in" filter="wipe(up)">
                                      <p:cBhvr>
                                        <p:cTn id="248" dur="500"/>
                                        <p:tgtEl>
                                          <p:spTgt spid="499"/>
                                        </p:tgtEl>
                                      </p:cBhvr>
                                    </p:animEffect>
                                  </p:childTnLst>
                                </p:cTn>
                              </p:par>
                              <p:par>
                                <p:cTn id="249" presetID="22" presetClass="entr" presetSubtype="1" fill="hold" nodeType="withEffect">
                                  <p:stCondLst>
                                    <p:cond delay="0"/>
                                  </p:stCondLst>
                                  <p:childTnLst>
                                    <p:set>
                                      <p:cBhvr>
                                        <p:cTn id="250" dur="1" fill="hold">
                                          <p:stCondLst>
                                            <p:cond delay="0"/>
                                          </p:stCondLst>
                                        </p:cTn>
                                        <p:tgtEl>
                                          <p:spTgt spid="500"/>
                                        </p:tgtEl>
                                        <p:attrNameLst>
                                          <p:attrName>style.visibility</p:attrName>
                                        </p:attrNameLst>
                                      </p:cBhvr>
                                      <p:to>
                                        <p:strVal val="visible"/>
                                      </p:to>
                                    </p:set>
                                    <p:animEffect transition="in" filter="wipe(up)">
                                      <p:cBhvr>
                                        <p:cTn id="251" dur="500"/>
                                        <p:tgtEl>
                                          <p:spTgt spid="500"/>
                                        </p:tgtEl>
                                      </p:cBhvr>
                                    </p:animEffect>
                                  </p:childTnLst>
                                </p:cTn>
                              </p:par>
                              <p:par>
                                <p:cTn id="252" presetID="22" presetClass="entr" presetSubtype="1" fill="hold" nodeType="withEffect">
                                  <p:stCondLst>
                                    <p:cond delay="0"/>
                                  </p:stCondLst>
                                  <p:childTnLst>
                                    <p:set>
                                      <p:cBhvr>
                                        <p:cTn id="253" dur="1" fill="hold">
                                          <p:stCondLst>
                                            <p:cond delay="0"/>
                                          </p:stCondLst>
                                        </p:cTn>
                                        <p:tgtEl>
                                          <p:spTgt spid="566"/>
                                        </p:tgtEl>
                                        <p:attrNameLst>
                                          <p:attrName>style.visibility</p:attrName>
                                        </p:attrNameLst>
                                      </p:cBhvr>
                                      <p:to>
                                        <p:strVal val="visible"/>
                                      </p:to>
                                    </p:set>
                                    <p:animEffect transition="in" filter="wipe(up)">
                                      <p:cBhvr>
                                        <p:cTn id="254" dur="500"/>
                                        <p:tgtEl>
                                          <p:spTgt spid="566"/>
                                        </p:tgtEl>
                                      </p:cBhvr>
                                    </p:animEffect>
                                  </p:childTnLst>
                                </p:cTn>
                              </p:par>
                            </p:childTnLst>
                          </p:cTn>
                        </p:par>
                        <p:par>
                          <p:cTn id="255" fill="hold">
                            <p:stCondLst>
                              <p:cond delay="5500"/>
                            </p:stCondLst>
                            <p:childTnLst>
                              <p:par>
                                <p:cTn id="256" presetID="42" presetClass="entr" presetSubtype="0" fill="hold" nodeType="afterEffect">
                                  <p:stCondLst>
                                    <p:cond delay="0"/>
                                  </p:stCondLst>
                                  <p:childTnLst>
                                    <p:set>
                                      <p:cBhvr>
                                        <p:cTn id="257" dur="1" fill="hold">
                                          <p:stCondLst>
                                            <p:cond delay="0"/>
                                          </p:stCondLst>
                                        </p:cTn>
                                        <p:tgtEl>
                                          <p:spTgt spid="321"/>
                                        </p:tgtEl>
                                        <p:attrNameLst>
                                          <p:attrName>style.visibility</p:attrName>
                                        </p:attrNameLst>
                                      </p:cBhvr>
                                      <p:to>
                                        <p:strVal val="visible"/>
                                      </p:to>
                                    </p:set>
                                    <p:animEffect transition="in" filter="fade">
                                      <p:cBhvr>
                                        <p:cTn id="258" dur="1000"/>
                                        <p:tgtEl>
                                          <p:spTgt spid="321"/>
                                        </p:tgtEl>
                                      </p:cBhvr>
                                    </p:animEffect>
                                    <p:anim calcmode="lin" valueType="num">
                                      <p:cBhvr>
                                        <p:cTn id="259" dur="1000" fill="hold"/>
                                        <p:tgtEl>
                                          <p:spTgt spid="321"/>
                                        </p:tgtEl>
                                        <p:attrNameLst>
                                          <p:attrName>ppt_x</p:attrName>
                                        </p:attrNameLst>
                                      </p:cBhvr>
                                      <p:tavLst>
                                        <p:tav tm="0">
                                          <p:val>
                                            <p:strVal val="#ppt_x"/>
                                          </p:val>
                                        </p:tav>
                                        <p:tav tm="100000">
                                          <p:val>
                                            <p:strVal val="#ppt_x"/>
                                          </p:val>
                                        </p:tav>
                                      </p:tavLst>
                                    </p:anim>
                                    <p:anim calcmode="lin" valueType="num">
                                      <p:cBhvr>
                                        <p:cTn id="260" dur="1000" fill="hold"/>
                                        <p:tgtEl>
                                          <p:spTgt spid="321"/>
                                        </p:tgtEl>
                                        <p:attrNameLst>
                                          <p:attrName>ppt_y</p:attrName>
                                        </p:attrNameLst>
                                      </p:cBhvr>
                                      <p:tavLst>
                                        <p:tav tm="0">
                                          <p:val>
                                            <p:strVal val="#ppt_y+.1"/>
                                          </p:val>
                                        </p:tav>
                                        <p:tav tm="100000">
                                          <p:val>
                                            <p:strVal val="#ppt_y"/>
                                          </p:val>
                                        </p:tav>
                                      </p:tavLst>
                                    </p:anim>
                                  </p:childTnLst>
                                </p:cTn>
                              </p:par>
                              <p:par>
                                <p:cTn id="261" presetID="42" presetClass="entr" presetSubtype="0" fill="hold" nodeType="withEffect">
                                  <p:stCondLst>
                                    <p:cond delay="100"/>
                                  </p:stCondLst>
                                  <p:childTnLst>
                                    <p:set>
                                      <p:cBhvr>
                                        <p:cTn id="262" dur="1" fill="hold">
                                          <p:stCondLst>
                                            <p:cond delay="0"/>
                                          </p:stCondLst>
                                        </p:cTn>
                                        <p:tgtEl>
                                          <p:spTgt spid="326"/>
                                        </p:tgtEl>
                                        <p:attrNameLst>
                                          <p:attrName>style.visibility</p:attrName>
                                        </p:attrNameLst>
                                      </p:cBhvr>
                                      <p:to>
                                        <p:strVal val="visible"/>
                                      </p:to>
                                    </p:set>
                                    <p:animEffect transition="in" filter="fade">
                                      <p:cBhvr>
                                        <p:cTn id="263" dur="1000"/>
                                        <p:tgtEl>
                                          <p:spTgt spid="326"/>
                                        </p:tgtEl>
                                      </p:cBhvr>
                                    </p:animEffect>
                                    <p:anim calcmode="lin" valueType="num">
                                      <p:cBhvr>
                                        <p:cTn id="264" dur="1000" fill="hold"/>
                                        <p:tgtEl>
                                          <p:spTgt spid="326"/>
                                        </p:tgtEl>
                                        <p:attrNameLst>
                                          <p:attrName>ppt_x</p:attrName>
                                        </p:attrNameLst>
                                      </p:cBhvr>
                                      <p:tavLst>
                                        <p:tav tm="0">
                                          <p:val>
                                            <p:strVal val="#ppt_x"/>
                                          </p:val>
                                        </p:tav>
                                        <p:tav tm="100000">
                                          <p:val>
                                            <p:strVal val="#ppt_x"/>
                                          </p:val>
                                        </p:tav>
                                      </p:tavLst>
                                    </p:anim>
                                    <p:anim calcmode="lin" valueType="num">
                                      <p:cBhvr>
                                        <p:cTn id="265" dur="1000" fill="hold"/>
                                        <p:tgtEl>
                                          <p:spTgt spid="326"/>
                                        </p:tgtEl>
                                        <p:attrNameLst>
                                          <p:attrName>ppt_y</p:attrName>
                                        </p:attrNameLst>
                                      </p:cBhvr>
                                      <p:tavLst>
                                        <p:tav tm="0">
                                          <p:val>
                                            <p:strVal val="#ppt_y+.1"/>
                                          </p:val>
                                        </p:tav>
                                        <p:tav tm="100000">
                                          <p:val>
                                            <p:strVal val="#ppt_y"/>
                                          </p:val>
                                        </p:tav>
                                      </p:tavLst>
                                    </p:anim>
                                  </p:childTnLst>
                                </p:cTn>
                              </p:par>
                              <p:par>
                                <p:cTn id="266" presetID="42" presetClass="entr" presetSubtype="0" fill="hold" nodeType="withEffect">
                                  <p:stCondLst>
                                    <p:cond delay="200"/>
                                  </p:stCondLst>
                                  <p:childTnLst>
                                    <p:set>
                                      <p:cBhvr>
                                        <p:cTn id="267" dur="1" fill="hold">
                                          <p:stCondLst>
                                            <p:cond delay="0"/>
                                          </p:stCondLst>
                                        </p:cTn>
                                        <p:tgtEl>
                                          <p:spTgt spid="331"/>
                                        </p:tgtEl>
                                        <p:attrNameLst>
                                          <p:attrName>style.visibility</p:attrName>
                                        </p:attrNameLst>
                                      </p:cBhvr>
                                      <p:to>
                                        <p:strVal val="visible"/>
                                      </p:to>
                                    </p:set>
                                    <p:animEffect transition="in" filter="fade">
                                      <p:cBhvr>
                                        <p:cTn id="268" dur="1000"/>
                                        <p:tgtEl>
                                          <p:spTgt spid="331"/>
                                        </p:tgtEl>
                                      </p:cBhvr>
                                    </p:animEffect>
                                    <p:anim calcmode="lin" valueType="num">
                                      <p:cBhvr>
                                        <p:cTn id="269" dur="1000" fill="hold"/>
                                        <p:tgtEl>
                                          <p:spTgt spid="331"/>
                                        </p:tgtEl>
                                        <p:attrNameLst>
                                          <p:attrName>ppt_x</p:attrName>
                                        </p:attrNameLst>
                                      </p:cBhvr>
                                      <p:tavLst>
                                        <p:tav tm="0">
                                          <p:val>
                                            <p:strVal val="#ppt_x"/>
                                          </p:val>
                                        </p:tav>
                                        <p:tav tm="100000">
                                          <p:val>
                                            <p:strVal val="#ppt_x"/>
                                          </p:val>
                                        </p:tav>
                                      </p:tavLst>
                                    </p:anim>
                                    <p:anim calcmode="lin" valueType="num">
                                      <p:cBhvr>
                                        <p:cTn id="270" dur="1000" fill="hold"/>
                                        <p:tgtEl>
                                          <p:spTgt spid="331"/>
                                        </p:tgtEl>
                                        <p:attrNameLst>
                                          <p:attrName>ppt_y</p:attrName>
                                        </p:attrNameLst>
                                      </p:cBhvr>
                                      <p:tavLst>
                                        <p:tav tm="0">
                                          <p:val>
                                            <p:strVal val="#ppt_y+.1"/>
                                          </p:val>
                                        </p:tav>
                                        <p:tav tm="100000">
                                          <p:val>
                                            <p:strVal val="#ppt_y"/>
                                          </p:val>
                                        </p:tav>
                                      </p:tavLst>
                                    </p:anim>
                                  </p:childTnLst>
                                </p:cTn>
                              </p:par>
                              <p:par>
                                <p:cTn id="271" presetID="42" presetClass="entr" presetSubtype="0" fill="hold" nodeType="withEffect">
                                  <p:stCondLst>
                                    <p:cond delay="300"/>
                                  </p:stCondLst>
                                  <p:childTnLst>
                                    <p:set>
                                      <p:cBhvr>
                                        <p:cTn id="272" dur="1" fill="hold">
                                          <p:stCondLst>
                                            <p:cond delay="0"/>
                                          </p:stCondLst>
                                        </p:cTn>
                                        <p:tgtEl>
                                          <p:spTgt spid="336"/>
                                        </p:tgtEl>
                                        <p:attrNameLst>
                                          <p:attrName>style.visibility</p:attrName>
                                        </p:attrNameLst>
                                      </p:cBhvr>
                                      <p:to>
                                        <p:strVal val="visible"/>
                                      </p:to>
                                    </p:set>
                                    <p:animEffect transition="in" filter="fade">
                                      <p:cBhvr>
                                        <p:cTn id="273" dur="1000"/>
                                        <p:tgtEl>
                                          <p:spTgt spid="336"/>
                                        </p:tgtEl>
                                      </p:cBhvr>
                                    </p:animEffect>
                                    <p:anim calcmode="lin" valueType="num">
                                      <p:cBhvr>
                                        <p:cTn id="274" dur="1000" fill="hold"/>
                                        <p:tgtEl>
                                          <p:spTgt spid="336"/>
                                        </p:tgtEl>
                                        <p:attrNameLst>
                                          <p:attrName>ppt_x</p:attrName>
                                        </p:attrNameLst>
                                      </p:cBhvr>
                                      <p:tavLst>
                                        <p:tav tm="0">
                                          <p:val>
                                            <p:strVal val="#ppt_x"/>
                                          </p:val>
                                        </p:tav>
                                        <p:tav tm="100000">
                                          <p:val>
                                            <p:strVal val="#ppt_x"/>
                                          </p:val>
                                        </p:tav>
                                      </p:tavLst>
                                    </p:anim>
                                    <p:anim calcmode="lin" valueType="num">
                                      <p:cBhvr>
                                        <p:cTn id="275" dur="1000" fill="hold"/>
                                        <p:tgtEl>
                                          <p:spTgt spid="336"/>
                                        </p:tgtEl>
                                        <p:attrNameLst>
                                          <p:attrName>ppt_y</p:attrName>
                                        </p:attrNameLst>
                                      </p:cBhvr>
                                      <p:tavLst>
                                        <p:tav tm="0">
                                          <p:val>
                                            <p:strVal val="#ppt_y+.1"/>
                                          </p:val>
                                        </p:tav>
                                        <p:tav tm="100000">
                                          <p:val>
                                            <p:strVal val="#ppt_y"/>
                                          </p:val>
                                        </p:tav>
                                      </p:tavLst>
                                    </p:anim>
                                  </p:childTnLst>
                                </p:cTn>
                              </p:par>
                              <p:par>
                                <p:cTn id="276" presetID="42" presetClass="entr" presetSubtype="0" fill="hold" nodeType="withEffect">
                                  <p:stCondLst>
                                    <p:cond delay="400"/>
                                  </p:stCondLst>
                                  <p:childTnLst>
                                    <p:set>
                                      <p:cBhvr>
                                        <p:cTn id="277" dur="1" fill="hold">
                                          <p:stCondLst>
                                            <p:cond delay="0"/>
                                          </p:stCondLst>
                                        </p:cTn>
                                        <p:tgtEl>
                                          <p:spTgt spid="341"/>
                                        </p:tgtEl>
                                        <p:attrNameLst>
                                          <p:attrName>style.visibility</p:attrName>
                                        </p:attrNameLst>
                                      </p:cBhvr>
                                      <p:to>
                                        <p:strVal val="visible"/>
                                      </p:to>
                                    </p:set>
                                    <p:animEffect transition="in" filter="fade">
                                      <p:cBhvr>
                                        <p:cTn id="278" dur="1000"/>
                                        <p:tgtEl>
                                          <p:spTgt spid="341"/>
                                        </p:tgtEl>
                                      </p:cBhvr>
                                    </p:animEffect>
                                    <p:anim calcmode="lin" valueType="num">
                                      <p:cBhvr>
                                        <p:cTn id="279" dur="1000" fill="hold"/>
                                        <p:tgtEl>
                                          <p:spTgt spid="341"/>
                                        </p:tgtEl>
                                        <p:attrNameLst>
                                          <p:attrName>ppt_x</p:attrName>
                                        </p:attrNameLst>
                                      </p:cBhvr>
                                      <p:tavLst>
                                        <p:tav tm="0">
                                          <p:val>
                                            <p:strVal val="#ppt_x"/>
                                          </p:val>
                                        </p:tav>
                                        <p:tav tm="100000">
                                          <p:val>
                                            <p:strVal val="#ppt_x"/>
                                          </p:val>
                                        </p:tav>
                                      </p:tavLst>
                                    </p:anim>
                                    <p:anim calcmode="lin" valueType="num">
                                      <p:cBhvr>
                                        <p:cTn id="280" dur="1000" fill="hold"/>
                                        <p:tgtEl>
                                          <p:spTgt spid="341"/>
                                        </p:tgtEl>
                                        <p:attrNameLst>
                                          <p:attrName>ppt_y</p:attrName>
                                        </p:attrNameLst>
                                      </p:cBhvr>
                                      <p:tavLst>
                                        <p:tav tm="0">
                                          <p:val>
                                            <p:strVal val="#ppt_y+.1"/>
                                          </p:val>
                                        </p:tav>
                                        <p:tav tm="100000">
                                          <p:val>
                                            <p:strVal val="#ppt_y"/>
                                          </p:val>
                                        </p:tav>
                                      </p:tavLst>
                                    </p:anim>
                                  </p:childTnLst>
                                </p:cTn>
                              </p:par>
                              <p:par>
                                <p:cTn id="281" presetID="42" presetClass="entr" presetSubtype="0" fill="hold" nodeType="withEffect">
                                  <p:stCondLst>
                                    <p:cond delay="500"/>
                                  </p:stCondLst>
                                  <p:childTnLst>
                                    <p:set>
                                      <p:cBhvr>
                                        <p:cTn id="282" dur="1" fill="hold">
                                          <p:stCondLst>
                                            <p:cond delay="0"/>
                                          </p:stCondLst>
                                        </p:cTn>
                                        <p:tgtEl>
                                          <p:spTgt spid="346"/>
                                        </p:tgtEl>
                                        <p:attrNameLst>
                                          <p:attrName>style.visibility</p:attrName>
                                        </p:attrNameLst>
                                      </p:cBhvr>
                                      <p:to>
                                        <p:strVal val="visible"/>
                                      </p:to>
                                    </p:set>
                                    <p:animEffect transition="in" filter="fade">
                                      <p:cBhvr>
                                        <p:cTn id="283" dur="1000"/>
                                        <p:tgtEl>
                                          <p:spTgt spid="346"/>
                                        </p:tgtEl>
                                      </p:cBhvr>
                                    </p:animEffect>
                                    <p:anim calcmode="lin" valueType="num">
                                      <p:cBhvr>
                                        <p:cTn id="284" dur="1000" fill="hold"/>
                                        <p:tgtEl>
                                          <p:spTgt spid="346"/>
                                        </p:tgtEl>
                                        <p:attrNameLst>
                                          <p:attrName>ppt_x</p:attrName>
                                        </p:attrNameLst>
                                      </p:cBhvr>
                                      <p:tavLst>
                                        <p:tav tm="0">
                                          <p:val>
                                            <p:strVal val="#ppt_x"/>
                                          </p:val>
                                        </p:tav>
                                        <p:tav tm="100000">
                                          <p:val>
                                            <p:strVal val="#ppt_x"/>
                                          </p:val>
                                        </p:tav>
                                      </p:tavLst>
                                    </p:anim>
                                    <p:anim calcmode="lin" valueType="num">
                                      <p:cBhvr>
                                        <p:cTn id="285" dur="1000" fill="hold"/>
                                        <p:tgtEl>
                                          <p:spTgt spid="346"/>
                                        </p:tgtEl>
                                        <p:attrNameLst>
                                          <p:attrName>ppt_y</p:attrName>
                                        </p:attrNameLst>
                                      </p:cBhvr>
                                      <p:tavLst>
                                        <p:tav tm="0">
                                          <p:val>
                                            <p:strVal val="#ppt_y+.1"/>
                                          </p:val>
                                        </p:tav>
                                        <p:tav tm="100000">
                                          <p:val>
                                            <p:strVal val="#ppt_y"/>
                                          </p:val>
                                        </p:tav>
                                      </p:tavLst>
                                    </p:anim>
                                  </p:childTnLst>
                                </p:cTn>
                              </p:par>
                              <p:par>
                                <p:cTn id="286" presetID="42" presetClass="entr" presetSubtype="0" fill="hold" nodeType="withEffect">
                                  <p:stCondLst>
                                    <p:cond delay="600"/>
                                  </p:stCondLst>
                                  <p:childTnLst>
                                    <p:set>
                                      <p:cBhvr>
                                        <p:cTn id="287" dur="1" fill="hold">
                                          <p:stCondLst>
                                            <p:cond delay="0"/>
                                          </p:stCondLst>
                                        </p:cTn>
                                        <p:tgtEl>
                                          <p:spTgt spid="351"/>
                                        </p:tgtEl>
                                        <p:attrNameLst>
                                          <p:attrName>style.visibility</p:attrName>
                                        </p:attrNameLst>
                                      </p:cBhvr>
                                      <p:to>
                                        <p:strVal val="visible"/>
                                      </p:to>
                                    </p:set>
                                    <p:animEffect transition="in" filter="fade">
                                      <p:cBhvr>
                                        <p:cTn id="288" dur="1000"/>
                                        <p:tgtEl>
                                          <p:spTgt spid="351"/>
                                        </p:tgtEl>
                                      </p:cBhvr>
                                    </p:animEffect>
                                    <p:anim calcmode="lin" valueType="num">
                                      <p:cBhvr>
                                        <p:cTn id="289" dur="1000" fill="hold"/>
                                        <p:tgtEl>
                                          <p:spTgt spid="351"/>
                                        </p:tgtEl>
                                        <p:attrNameLst>
                                          <p:attrName>ppt_x</p:attrName>
                                        </p:attrNameLst>
                                      </p:cBhvr>
                                      <p:tavLst>
                                        <p:tav tm="0">
                                          <p:val>
                                            <p:strVal val="#ppt_x"/>
                                          </p:val>
                                        </p:tav>
                                        <p:tav tm="100000">
                                          <p:val>
                                            <p:strVal val="#ppt_x"/>
                                          </p:val>
                                        </p:tav>
                                      </p:tavLst>
                                    </p:anim>
                                    <p:anim calcmode="lin" valueType="num">
                                      <p:cBhvr>
                                        <p:cTn id="290" dur="1000" fill="hold"/>
                                        <p:tgtEl>
                                          <p:spTgt spid="351"/>
                                        </p:tgtEl>
                                        <p:attrNameLst>
                                          <p:attrName>ppt_y</p:attrName>
                                        </p:attrNameLst>
                                      </p:cBhvr>
                                      <p:tavLst>
                                        <p:tav tm="0">
                                          <p:val>
                                            <p:strVal val="#ppt_y+.1"/>
                                          </p:val>
                                        </p:tav>
                                        <p:tav tm="100000">
                                          <p:val>
                                            <p:strVal val="#ppt_y"/>
                                          </p:val>
                                        </p:tav>
                                      </p:tavLst>
                                    </p:anim>
                                  </p:childTnLst>
                                </p:cTn>
                              </p:par>
                              <p:par>
                                <p:cTn id="291" presetID="42" presetClass="entr" presetSubtype="0" fill="hold" nodeType="withEffect">
                                  <p:stCondLst>
                                    <p:cond delay="700"/>
                                  </p:stCondLst>
                                  <p:childTnLst>
                                    <p:set>
                                      <p:cBhvr>
                                        <p:cTn id="292" dur="1" fill="hold">
                                          <p:stCondLst>
                                            <p:cond delay="0"/>
                                          </p:stCondLst>
                                        </p:cTn>
                                        <p:tgtEl>
                                          <p:spTgt spid="356"/>
                                        </p:tgtEl>
                                        <p:attrNameLst>
                                          <p:attrName>style.visibility</p:attrName>
                                        </p:attrNameLst>
                                      </p:cBhvr>
                                      <p:to>
                                        <p:strVal val="visible"/>
                                      </p:to>
                                    </p:set>
                                    <p:animEffect transition="in" filter="fade">
                                      <p:cBhvr>
                                        <p:cTn id="293" dur="1000"/>
                                        <p:tgtEl>
                                          <p:spTgt spid="356"/>
                                        </p:tgtEl>
                                      </p:cBhvr>
                                    </p:animEffect>
                                    <p:anim calcmode="lin" valueType="num">
                                      <p:cBhvr>
                                        <p:cTn id="294" dur="1000" fill="hold"/>
                                        <p:tgtEl>
                                          <p:spTgt spid="356"/>
                                        </p:tgtEl>
                                        <p:attrNameLst>
                                          <p:attrName>ppt_x</p:attrName>
                                        </p:attrNameLst>
                                      </p:cBhvr>
                                      <p:tavLst>
                                        <p:tav tm="0">
                                          <p:val>
                                            <p:strVal val="#ppt_x"/>
                                          </p:val>
                                        </p:tav>
                                        <p:tav tm="100000">
                                          <p:val>
                                            <p:strVal val="#ppt_x"/>
                                          </p:val>
                                        </p:tav>
                                      </p:tavLst>
                                    </p:anim>
                                    <p:anim calcmode="lin" valueType="num">
                                      <p:cBhvr>
                                        <p:cTn id="295" dur="1000" fill="hold"/>
                                        <p:tgtEl>
                                          <p:spTgt spid="356"/>
                                        </p:tgtEl>
                                        <p:attrNameLst>
                                          <p:attrName>ppt_y</p:attrName>
                                        </p:attrNameLst>
                                      </p:cBhvr>
                                      <p:tavLst>
                                        <p:tav tm="0">
                                          <p:val>
                                            <p:strVal val="#ppt_y+.1"/>
                                          </p:val>
                                        </p:tav>
                                        <p:tav tm="100000">
                                          <p:val>
                                            <p:strVal val="#ppt_y"/>
                                          </p:val>
                                        </p:tav>
                                      </p:tavLst>
                                    </p:anim>
                                  </p:childTnLst>
                                </p:cTn>
                              </p:par>
                              <p:par>
                                <p:cTn id="296" presetID="42" presetClass="entr" presetSubtype="0" fill="hold" nodeType="withEffect">
                                  <p:stCondLst>
                                    <p:cond delay="800"/>
                                  </p:stCondLst>
                                  <p:childTnLst>
                                    <p:set>
                                      <p:cBhvr>
                                        <p:cTn id="297" dur="1" fill="hold">
                                          <p:stCondLst>
                                            <p:cond delay="0"/>
                                          </p:stCondLst>
                                        </p:cTn>
                                        <p:tgtEl>
                                          <p:spTgt spid="361"/>
                                        </p:tgtEl>
                                        <p:attrNameLst>
                                          <p:attrName>style.visibility</p:attrName>
                                        </p:attrNameLst>
                                      </p:cBhvr>
                                      <p:to>
                                        <p:strVal val="visible"/>
                                      </p:to>
                                    </p:set>
                                    <p:animEffect transition="in" filter="fade">
                                      <p:cBhvr>
                                        <p:cTn id="298" dur="1000"/>
                                        <p:tgtEl>
                                          <p:spTgt spid="361"/>
                                        </p:tgtEl>
                                      </p:cBhvr>
                                    </p:animEffect>
                                    <p:anim calcmode="lin" valueType="num">
                                      <p:cBhvr>
                                        <p:cTn id="299" dur="1000" fill="hold"/>
                                        <p:tgtEl>
                                          <p:spTgt spid="361"/>
                                        </p:tgtEl>
                                        <p:attrNameLst>
                                          <p:attrName>ppt_x</p:attrName>
                                        </p:attrNameLst>
                                      </p:cBhvr>
                                      <p:tavLst>
                                        <p:tav tm="0">
                                          <p:val>
                                            <p:strVal val="#ppt_x"/>
                                          </p:val>
                                        </p:tav>
                                        <p:tav tm="100000">
                                          <p:val>
                                            <p:strVal val="#ppt_x"/>
                                          </p:val>
                                        </p:tav>
                                      </p:tavLst>
                                    </p:anim>
                                    <p:anim calcmode="lin" valueType="num">
                                      <p:cBhvr>
                                        <p:cTn id="300" dur="1000" fill="hold"/>
                                        <p:tgtEl>
                                          <p:spTgt spid="361"/>
                                        </p:tgtEl>
                                        <p:attrNameLst>
                                          <p:attrName>ppt_y</p:attrName>
                                        </p:attrNameLst>
                                      </p:cBhvr>
                                      <p:tavLst>
                                        <p:tav tm="0">
                                          <p:val>
                                            <p:strVal val="#ppt_y+.1"/>
                                          </p:val>
                                        </p:tav>
                                        <p:tav tm="100000">
                                          <p:val>
                                            <p:strVal val="#ppt_y"/>
                                          </p:val>
                                        </p:tav>
                                      </p:tavLst>
                                    </p:anim>
                                  </p:childTnLst>
                                </p:cTn>
                              </p:par>
                              <p:par>
                                <p:cTn id="301" presetID="42" presetClass="entr" presetSubtype="0" fill="hold" nodeType="withEffect">
                                  <p:stCondLst>
                                    <p:cond delay="900"/>
                                  </p:stCondLst>
                                  <p:childTnLst>
                                    <p:set>
                                      <p:cBhvr>
                                        <p:cTn id="302" dur="1" fill="hold">
                                          <p:stCondLst>
                                            <p:cond delay="0"/>
                                          </p:stCondLst>
                                        </p:cTn>
                                        <p:tgtEl>
                                          <p:spTgt spid="366"/>
                                        </p:tgtEl>
                                        <p:attrNameLst>
                                          <p:attrName>style.visibility</p:attrName>
                                        </p:attrNameLst>
                                      </p:cBhvr>
                                      <p:to>
                                        <p:strVal val="visible"/>
                                      </p:to>
                                    </p:set>
                                    <p:animEffect transition="in" filter="fade">
                                      <p:cBhvr>
                                        <p:cTn id="303" dur="1000"/>
                                        <p:tgtEl>
                                          <p:spTgt spid="366"/>
                                        </p:tgtEl>
                                      </p:cBhvr>
                                    </p:animEffect>
                                    <p:anim calcmode="lin" valueType="num">
                                      <p:cBhvr>
                                        <p:cTn id="304" dur="1000" fill="hold"/>
                                        <p:tgtEl>
                                          <p:spTgt spid="366"/>
                                        </p:tgtEl>
                                        <p:attrNameLst>
                                          <p:attrName>ppt_x</p:attrName>
                                        </p:attrNameLst>
                                      </p:cBhvr>
                                      <p:tavLst>
                                        <p:tav tm="0">
                                          <p:val>
                                            <p:strVal val="#ppt_x"/>
                                          </p:val>
                                        </p:tav>
                                        <p:tav tm="100000">
                                          <p:val>
                                            <p:strVal val="#ppt_x"/>
                                          </p:val>
                                        </p:tav>
                                      </p:tavLst>
                                    </p:anim>
                                    <p:anim calcmode="lin" valueType="num">
                                      <p:cBhvr>
                                        <p:cTn id="305" dur="1000" fill="hold"/>
                                        <p:tgtEl>
                                          <p:spTgt spid="366"/>
                                        </p:tgtEl>
                                        <p:attrNameLst>
                                          <p:attrName>ppt_y</p:attrName>
                                        </p:attrNameLst>
                                      </p:cBhvr>
                                      <p:tavLst>
                                        <p:tav tm="0">
                                          <p:val>
                                            <p:strVal val="#ppt_y+.1"/>
                                          </p:val>
                                        </p:tav>
                                        <p:tav tm="100000">
                                          <p:val>
                                            <p:strVal val="#ppt_y"/>
                                          </p:val>
                                        </p:tav>
                                      </p:tavLst>
                                    </p:anim>
                                  </p:childTnLst>
                                </p:cTn>
                              </p:par>
                              <p:par>
                                <p:cTn id="306" presetID="42" presetClass="entr" presetSubtype="0" fill="hold" nodeType="withEffect">
                                  <p:stCondLst>
                                    <p:cond delay="1000"/>
                                  </p:stCondLst>
                                  <p:childTnLst>
                                    <p:set>
                                      <p:cBhvr>
                                        <p:cTn id="307" dur="1" fill="hold">
                                          <p:stCondLst>
                                            <p:cond delay="0"/>
                                          </p:stCondLst>
                                        </p:cTn>
                                        <p:tgtEl>
                                          <p:spTgt spid="371"/>
                                        </p:tgtEl>
                                        <p:attrNameLst>
                                          <p:attrName>style.visibility</p:attrName>
                                        </p:attrNameLst>
                                      </p:cBhvr>
                                      <p:to>
                                        <p:strVal val="visible"/>
                                      </p:to>
                                    </p:set>
                                    <p:animEffect transition="in" filter="fade">
                                      <p:cBhvr>
                                        <p:cTn id="308" dur="1000"/>
                                        <p:tgtEl>
                                          <p:spTgt spid="371"/>
                                        </p:tgtEl>
                                      </p:cBhvr>
                                    </p:animEffect>
                                    <p:anim calcmode="lin" valueType="num">
                                      <p:cBhvr>
                                        <p:cTn id="309" dur="1000" fill="hold"/>
                                        <p:tgtEl>
                                          <p:spTgt spid="371"/>
                                        </p:tgtEl>
                                        <p:attrNameLst>
                                          <p:attrName>ppt_x</p:attrName>
                                        </p:attrNameLst>
                                      </p:cBhvr>
                                      <p:tavLst>
                                        <p:tav tm="0">
                                          <p:val>
                                            <p:strVal val="#ppt_x"/>
                                          </p:val>
                                        </p:tav>
                                        <p:tav tm="100000">
                                          <p:val>
                                            <p:strVal val="#ppt_x"/>
                                          </p:val>
                                        </p:tav>
                                      </p:tavLst>
                                    </p:anim>
                                    <p:anim calcmode="lin" valueType="num">
                                      <p:cBhvr>
                                        <p:cTn id="310" dur="1000" fill="hold"/>
                                        <p:tgtEl>
                                          <p:spTgt spid="371"/>
                                        </p:tgtEl>
                                        <p:attrNameLst>
                                          <p:attrName>ppt_y</p:attrName>
                                        </p:attrNameLst>
                                      </p:cBhvr>
                                      <p:tavLst>
                                        <p:tav tm="0">
                                          <p:val>
                                            <p:strVal val="#ppt_y+.1"/>
                                          </p:val>
                                        </p:tav>
                                        <p:tav tm="100000">
                                          <p:val>
                                            <p:strVal val="#ppt_y"/>
                                          </p:val>
                                        </p:tav>
                                      </p:tavLst>
                                    </p:anim>
                                  </p:childTnLst>
                                </p:cTn>
                              </p:par>
                              <p:par>
                                <p:cTn id="311" presetID="42" presetClass="entr" presetSubtype="0" fill="hold" nodeType="withEffect">
                                  <p:stCondLst>
                                    <p:cond delay="1100"/>
                                  </p:stCondLst>
                                  <p:childTnLst>
                                    <p:set>
                                      <p:cBhvr>
                                        <p:cTn id="312" dur="1" fill="hold">
                                          <p:stCondLst>
                                            <p:cond delay="0"/>
                                          </p:stCondLst>
                                        </p:cTn>
                                        <p:tgtEl>
                                          <p:spTgt spid="376"/>
                                        </p:tgtEl>
                                        <p:attrNameLst>
                                          <p:attrName>style.visibility</p:attrName>
                                        </p:attrNameLst>
                                      </p:cBhvr>
                                      <p:to>
                                        <p:strVal val="visible"/>
                                      </p:to>
                                    </p:set>
                                    <p:animEffect transition="in" filter="fade">
                                      <p:cBhvr>
                                        <p:cTn id="313" dur="1000"/>
                                        <p:tgtEl>
                                          <p:spTgt spid="376"/>
                                        </p:tgtEl>
                                      </p:cBhvr>
                                    </p:animEffect>
                                    <p:anim calcmode="lin" valueType="num">
                                      <p:cBhvr>
                                        <p:cTn id="314" dur="1000" fill="hold"/>
                                        <p:tgtEl>
                                          <p:spTgt spid="376"/>
                                        </p:tgtEl>
                                        <p:attrNameLst>
                                          <p:attrName>ppt_x</p:attrName>
                                        </p:attrNameLst>
                                      </p:cBhvr>
                                      <p:tavLst>
                                        <p:tav tm="0">
                                          <p:val>
                                            <p:strVal val="#ppt_x"/>
                                          </p:val>
                                        </p:tav>
                                        <p:tav tm="100000">
                                          <p:val>
                                            <p:strVal val="#ppt_x"/>
                                          </p:val>
                                        </p:tav>
                                      </p:tavLst>
                                    </p:anim>
                                    <p:anim calcmode="lin" valueType="num">
                                      <p:cBhvr>
                                        <p:cTn id="315" dur="1000" fill="hold"/>
                                        <p:tgtEl>
                                          <p:spTgt spid="376"/>
                                        </p:tgtEl>
                                        <p:attrNameLst>
                                          <p:attrName>ppt_y</p:attrName>
                                        </p:attrNameLst>
                                      </p:cBhvr>
                                      <p:tavLst>
                                        <p:tav tm="0">
                                          <p:val>
                                            <p:strVal val="#ppt_y+.1"/>
                                          </p:val>
                                        </p:tav>
                                        <p:tav tm="100000">
                                          <p:val>
                                            <p:strVal val="#ppt_y"/>
                                          </p:val>
                                        </p:tav>
                                      </p:tavLst>
                                    </p:anim>
                                  </p:childTnLst>
                                </p:cTn>
                              </p:par>
                              <p:par>
                                <p:cTn id="316" presetID="42" presetClass="entr" presetSubtype="0" fill="hold" nodeType="withEffect">
                                  <p:stCondLst>
                                    <p:cond delay="1200"/>
                                  </p:stCondLst>
                                  <p:childTnLst>
                                    <p:set>
                                      <p:cBhvr>
                                        <p:cTn id="317" dur="1" fill="hold">
                                          <p:stCondLst>
                                            <p:cond delay="0"/>
                                          </p:stCondLst>
                                        </p:cTn>
                                        <p:tgtEl>
                                          <p:spTgt spid="381"/>
                                        </p:tgtEl>
                                        <p:attrNameLst>
                                          <p:attrName>style.visibility</p:attrName>
                                        </p:attrNameLst>
                                      </p:cBhvr>
                                      <p:to>
                                        <p:strVal val="visible"/>
                                      </p:to>
                                    </p:set>
                                    <p:animEffect transition="in" filter="fade">
                                      <p:cBhvr>
                                        <p:cTn id="318" dur="1000"/>
                                        <p:tgtEl>
                                          <p:spTgt spid="381"/>
                                        </p:tgtEl>
                                      </p:cBhvr>
                                    </p:animEffect>
                                    <p:anim calcmode="lin" valueType="num">
                                      <p:cBhvr>
                                        <p:cTn id="319" dur="1000" fill="hold"/>
                                        <p:tgtEl>
                                          <p:spTgt spid="381"/>
                                        </p:tgtEl>
                                        <p:attrNameLst>
                                          <p:attrName>ppt_x</p:attrName>
                                        </p:attrNameLst>
                                      </p:cBhvr>
                                      <p:tavLst>
                                        <p:tav tm="0">
                                          <p:val>
                                            <p:strVal val="#ppt_x"/>
                                          </p:val>
                                        </p:tav>
                                        <p:tav tm="100000">
                                          <p:val>
                                            <p:strVal val="#ppt_x"/>
                                          </p:val>
                                        </p:tav>
                                      </p:tavLst>
                                    </p:anim>
                                    <p:anim calcmode="lin" valueType="num">
                                      <p:cBhvr>
                                        <p:cTn id="320" dur="1000" fill="hold"/>
                                        <p:tgtEl>
                                          <p:spTgt spid="381"/>
                                        </p:tgtEl>
                                        <p:attrNameLst>
                                          <p:attrName>ppt_y</p:attrName>
                                        </p:attrNameLst>
                                      </p:cBhvr>
                                      <p:tavLst>
                                        <p:tav tm="0">
                                          <p:val>
                                            <p:strVal val="#ppt_y+.1"/>
                                          </p:val>
                                        </p:tav>
                                        <p:tav tm="100000">
                                          <p:val>
                                            <p:strVal val="#ppt_y"/>
                                          </p:val>
                                        </p:tav>
                                      </p:tavLst>
                                    </p:anim>
                                  </p:childTnLst>
                                </p:cTn>
                              </p:par>
                              <p:par>
                                <p:cTn id="321" presetID="42" presetClass="entr" presetSubtype="0" fill="hold" nodeType="withEffect">
                                  <p:stCondLst>
                                    <p:cond delay="1300"/>
                                  </p:stCondLst>
                                  <p:childTnLst>
                                    <p:set>
                                      <p:cBhvr>
                                        <p:cTn id="322" dur="1" fill="hold">
                                          <p:stCondLst>
                                            <p:cond delay="0"/>
                                          </p:stCondLst>
                                        </p:cTn>
                                        <p:tgtEl>
                                          <p:spTgt spid="386"/>
                                        </p:tgtEl>
                                        <p:attrNameLst>
                                          <p:attrName>style.visibility</p:attrName>
                                        </p:attrNameLst>
                                      </p:cBhvr>
                                      <p:to>
                                        <p:strVal val="visible"/>
                                      </p:to>
                                    </p:set>
                                    <p:animEffect transition="in" filter="fade">
                                      <p:cBhvr>
                                        <p:cTn id="323" dur="1000"/>
                                        <p:tgtEl>
                                          <p:spTgt spid="386"/>
                                        </p:tgtEl>
                                      </p:cBhvr>
                                    </p:animEffect>
                                    <p:anim calcmode="lin" valueType="num">
                                      <p:cBhvr>
                                        <p:cTn id="324" dur="1000" fill="hold"/>
                                        <p:tgtEl>
                                          <p:spTgt spid="386"/>
                                        </p:tgtEl>
                                        <p:attrNameLst>
                                          <p:attrName>ppt_x</p:attrName>
                                        </p:attrNameLst>
                                      </p:cBhvr>
                                      <p:tavLst>
                                        <p:tav tm="0">
                                          <p:val>
                                            <p:strVal val="#ppt_x"/>
                                          </p:val>
                                        </p:tav>
                                        <p:tav tm="100000">
                                          <p:val>
                                            <p:strVal val="#ppt_x"/>
                                          </p:val>
                                        </p:tav>
                                      </p:tavLst>
                                    </p:anim>
                                    <p:anim calcmode="lin" valueType="num">
                                      <p:cBhvr>
                                        <p:cTn id="325" dur="1000" fill="hold"/>
                                        <p:tgtEl>
                                          <p:spTgt spid="386"/>
                                        </p:tgtEl>
                                        <p:attrNameLst>
                                          <p:attrName>ppt_y</p:attrName>
                                        </p:attrNameLst>
                                      </p:cBhvr>
                                      <p:tavLst>
                                        <p:tav tm="0">
                                          <p:val>
                                            <p:strVal val="#ppt_y+.1"/>
                                          </p:val>
                                        </p:tav>
                                        <p:tav tm="100000">
                                          <p:val>
                                            <p:strVal val="#ppt_y"/>
                                          </p:val>
                                        </p:tav>
                                      </p:tavLst>
                                    </p:anim>
                                  </p:childTnLst>
                                </p:cTn>
                              </p:par>
                              <p:par>
                                <p:cTn id="326" presetID="42" presetClass="entr" presetSubtype="0" fill="hold" nodeType="withEffect">
                                  <p:stCondLst>
                                    <p:cond delay="1400"/>
                                  </p:stCondLst>
                                  <p:childTnLst>
                                    <p:set>
                                      <p:cBhvr>
                                        <p:cTn id="327" dur="1" fill="hold">
                                          <p:stCondLst>
                                            <p:cond delay="0"/>
                                          </p:stCondLst>
                                        </p:cTn>
                                        <p:tgtEl>
                                          <p:spTgt spid="391"/>
                                        </p:tgtEl>
                                        <p:attrNameLst>
                                          <p:attrName>style.visibility</p:attrName>
                                        </p:attrNameLst>
                                      </p:cBhvr>
                                      <p:to>
                                        <p:strVal val="visible"/>
                                      </p:to>
                                    </p:set>
                                    <p:animEffect transition="in" filter="fade">
                                      <p:cBhvr>
                                        <p:cTn id="328" dur="1000"/>
                                        <p:tgtEl>
                                          <p:spTgt spid="391"/>
                                        </p:tgtEl>
                                      </p:cBhvr>
                                    </p:animEffect>
                                    <p:anim calcmode="lin" valueType="num">
                                      <p:cBhvr>
                                        <p:cTn id="329" dur="1000" fill="hold"/>
                                        <p:tgtEl>
                                          <p:spTgt spid="391"/>
                                        </p:tgtEl>
                                        <p:attrNameLst>
                                          <p:attrName>ppt_x</p:attrName>
                                        </p:attrNameLst>
                                      </p:cBhvr>
                                      <p:tavLst>
                                        <p:tav tm="0">
                                          <p:val>
                                            <p:strVal val="#ppt_x"/>
                                          </p:val>
                                        </p:tav>
                                        <p:tav tm="100000">
                                          <p:val>
                                            <p:strVal val="#ppt_x"/>
                                          </p:val>
                                        </p:tav>
                                      </p:tavLst>
                                    </p:anim>
                                    <p:anim calcmode="lin" valueType="num">
                                      <p:cBhvr>
                                        <p:cTn id="330" dur="1000" fill="hold"/>
                                        <p:tgtEl>
                                          <p:spTgt spid="391"/>
                                        </p:tgtEl>
                                        <p:attrNameLst>
                                          <p:attrName>ppt_y</p:attrName>
                                        </p:attrNameLst>
                                      </p:cBhvr>
                                      <p:tavLst>
                                        <p:tav tm="0">
                                          <p:val>
                                            <p:strVal val="#ppt_y+.1"/>
                                          </p:val>
                                        </p:tav>
                                        <p:tav tm="100000">
                                          <p:val>
                                            <p:strVal val="#ppt_y"/>
                                          </p:val>
                                        </p:tav>
                                      </p:tavLst>
                                    </p:anim>
                                  </p:childTnLst>
                                </p:cTn>
                              </p:par>
                              <p:par>
                                <p:cTn id="331" presetID="42" presetClass="entr" presetSubtype="0" fill="hold" nodeType="withEffect">
                                  <p:stCondLst>
                                    <p:cond delay="1500"/>
                                  </p:stCondLst>
                                  <p:childTnLst>
                                    <p:set>
                                      <p:cBhvr>
                                        <p:cTn id="332" dur="1" fill="hold">
                                          <p:stCondLst>
                                            <p:cond delay="0"/>
                                          </p:stCondLst>
                                        </p:cTn>
                                        <p:tgtEl>
                                          <p:spTgt spid="396"/>
                                        </p:tgtEl>
                                        <p:attrNameLst>
                                          <p:attrName>style.visibility</p:attrName>
                                        </p:attrNameLst>
                                      </p:cBhvr>
                                      <p:to>
                                        <p:strVal val="visible"/>
                                      </p:to>
                                    </p:set>
                                    <p:animEffect transition="in" filter="fade">
                                      <p:cBhvr>
                                        <p:cTn id="333" dur="1000"/>
                                        <p:tgtEl>
                                          <p:spTgt spid="396"/>
                                        </p:tgtEl>
                                      </p:cBhvr>
                                    </p:animEffect>
                                    <p:anim calcmode="lin" valueType="num">
                                      <p:cBhvr>
                                        <p:cTn id="334" dur="1000" fill="hold"/>
                                        <p:tgtEl>
                                          <p:spTgt spid="396"/>
                                        </p:tgtEl>
                                        <p:attrNameLst>
                                          <p:attrName>ppt_x</p:attrName>
                                        </p:attrNameLst>
                                      </p:cBhvr>
                                      <p:tavLst>
                                        <p:tav tm="0">
                                          <p:val>
                                            <p:strVal val="#ppt_x"/>
                                          </p:val>
                                        </p:tav>
                                        <p:tav tm="100000">
                                          <p:val>
                                            <p:strVal val="#ppt_x"/>
                                          </p:val>
                                        </p:tav>
                                      </p:tavLst>
                                    </p:anim>
                                    <p:anim calcmode="lin" valueType="num">
                                      <p:cBhvr>
                                        <p:cTn id="335" dur="1000" fill="hold"/>
                                        <p:tgtEl>
                                          <p:spTgt spid="396"/>
                                        </p:tgtEl>
                                        <p:attrNameLst>
                                          <p:attrName>ppt_y</p:attrName>
                                        </p:attrNameLst>
                                      </p:cBhvr>
                                      <p:tavLst>
                                        <p:tav tm="0">
                                          <p:val>
                                            <p:strVal val="#ppt_y+.1"/>
                                          </p:val>
                                        </p:tav>
                                        <p:tav tm="100000">
                                          <p:val>
                                            <p:strVal val="#ppt_y"/>
                                          </p:val>
                                        </p:tav>
                                      </p:tavLst>
                                    </p:anim>
                                  </p:childTnLst>
                                </p:cTn>
                              </p:par>
                              <p:par>
                                <p:cTn id="336" presetID="42" presetClass="entr" presetSubtype="0" fill="hold" nodeType="withEffect">
                                  <p:stCondLst>
                                    <p:cond delay="1600"/>
                                  </p:stCondLst>
                                  <p:childTnLst>
                                    <p:set>
                                      <p:cBhvr>
                                        <p:cTn id="337" dur="1" fill="hold">
                                          <p:stCondLst>
                                            <p:cond delay="0"/>
                                          </p:stCondLst>
                                        </p:cTn>
                                        <p:tgtEl>
                                          <p:spTgt spid="401"/>
                                        </p:tgtEl>
                                        <p:attrNameLst>
                                          <p:attrName>style.visibility</p:attrName>
                                        </p:attrNameLst>
                                      </p:cBhvr>
                                      <p:to>
                                        <p:strVal val="visible"/>
                                      </p:to>
                                    </p:set>
                                    <p:animEffect transition="in" filter="fade">
                                      <p:cBhvr>
                                        <p:cTn id="338" dur="1000"/>
                                        <p:tgtEl>
                                          <p:spTgt spid="401"/>
                                        </p:tgtEl>
                                      </p:cBhvr>
                                    </p:animEffect>
                                    <p:anim calcmode="lin" valueType="num">
                                      <p:cBhvr>
                                        <p:cTn id="339" dur="1000" fill="hold"/>
                                        <p:tgtEl>
                                          <p:spTgt spid="401"/>
                                        </p:tgtEl>
                                        <p:attrNameLst>
                                          <p:attrName>ppt_x</p:attrName>
                                        </p:attrNameLst>
                                      </p:cBhvr>
                                      <p:tavLst>
                                        <p:tav tm="0">
                                          <p:val>
                                            <p:strVal val="#ppt_x"/>
                                          </p:val>
                                        </p:tav>
                                        <p:tav tm="100000">
                                          <p:val>
                                            <p:strVal val="#ppt_x"/>
                                          </p:val>
                                        </p:tav>
                                      </p:tavLst>
                                    </p:anim>
                                    <p:anim calcmode="lin" valueType="num">
                                      <p:cBhvr>
                                        <p:cTn id="340" dur="1000" fill="hold"/>
                                        <p:tgtEl>
                                          <p:spTgt spid="401"/>
                                        </p:tgtEl>
                                        <p:attrNameLst>
                                          <p:attrName>ppt_y</p:attrName>
                                        </p:attrNameLst>
                                      </p:cBhvr>
                                      <p:tavLst>
                                        <p:tav tm="0">
                                          <p:val>
                                            <p:strVal val="#ppt_y+.1"/>
                                          </p:val>
                                        </p:tav>
                                        <p:tav tm="100000">
                                          <p:val>
                                            <p:strVal val="#ppt_y"/>
                                          </p:val>
                                        </p:tav>
                                      </p:tavLst>
                                    </p:anim>
                                  </p:childTnLst>
                                </p:cTn>
                              </p:par>
                              <p:par>
                                <p:cTn id="341" presetID="42" presetClass="entr" presetSubtype="0" fill="hold" nodeType="withEffect">
                                  <p:stCondLst>
                                    <p:cond delay="1700"/>
                                  </p:stCondLst>
                                  <p:childTnLst>
                                    <p:set>
                                      <p:cBhvr>
                                        <p:cTn id="342" dur="1" fill="hold">
                                          <p:stCondLst>
                                            <p:cond delay="0"/>
                                          </p:stCondLst>
                                        </p:cTn>
                                        <p:tgtEl>
                                          <p:spTgt spid="406"/>
                                        </p:tgtEl>
                                        <p:attrNameLst>
                                          <p:attrName>style.visibility</p:attrName>
                                        </p:attrNameLst>
                                      </p:cBhvr>
                                      <p:to>
                                        <p:strVal val="visible"/>
                                      </p:to>
                                    </p:set>
                                    <p:animEffect transition="in" filter="fade">
                                      <p:cBhvr>
                                        <p:cTn id="343" dur="1000"/>
                                        <p:tgtEl>
                                          <p:spTgt spid="406"/>
                                        </p:tgtEl>
                                      </p:cBhvr>
                                    </p:animEffect>
                                    <p:anim calcmode="lin" valueType="num">
                                      <p:cBhvr>
                                        <p:cTn id="344" dur="1000" fill="hold"/>
                                        <p:tgtEl>
                                          <p:spTgt spid="406"/>
                                        </p:tgtEl>
                                        <p:attrNameLst>
                                          <p:attrName>ppt_x</p:attrName>
                                        </p:attrNameLst>
                                      </p:cBhvr>
                                      <p:tavLst>
                                        <p:tav tm="0">
                                          <p:val>
                                            <p:strVal val="#ppt_x"/>
                                          </p:val>
                                        </p:tav>
                                        <p:tav tm="100000">
                                          <p:val>
                                            <p:strVal val="#ppt_x"/>
                                          </p:val>
                                        </p:tav>
                                      </p:tavLst>
                                    </p:anim>
                                    <p:anim calcmode="lin" valueType="num">
                                      <p:cBhvr>
                                        <p:cTn id="345" dur="1000" fill="hold"/>
                                        <p:tgtEl>
                                          <p:spTgt spid="406"/>
                                        </p:tgtEl>
                                        <p:attrNameLst>
                                          <p:attrName>ppt_y</p:attrName>
                                        </p:attrNameLst>
                                      </p:cBhvr>
                                      <p:tavLst>
                                        <p:tav tm="0">
                                          <p:val>
                                            <p:strVal val="#ppt_y+.1"/>
                                          </p:val>
                                        </p:tav>
                                        <p:tav tm="100000">
                                          <p:val>
                                            <p:strVal val="#ppt_y"/>
                                          </p:val>
                                        </p:tav>
                                      </p:tavLst>
                                    </p:anim>
                                  </p:childTnLst>
                                </p:cTn>
                              </p:par>
                              <p:par>
                                <p:cTn id="346" presetID="42" presetClass="entr" presetSubtype="0" fill="hold" nodeType="withEffect">
                                  <p:stCondLst>
                                    <p:cond delay="1800"/>
                                  </p:stCondLst>
                                  <p:childTnLst>
                                    <p:set>
                                      <p:cBhvr>
                                        <p:cTn id="347" dur="1" fill="hold">
                                          <p:stCondLst>
                                            <p:cond delay="0"/>
                                          </p:stCondLst>
                                        </p:cTn>
                                        <p:tgtEl>
                                          <p:spTgt spid="411"/>
                                        </p:tgtEl>
                                        <p:attrNameLst>
                                          <p:attrName>style.visibility</p:attrName>
                                        </p:attrNameLst>
                                      </p:cBhvr>
                                      <p:to>
                                        <p:strVal val="visible"/>
                                      </p:to>
                                    </p:set>
                                    <p:animEffect transition="in" filter="fade">
                                      <p:cBhvr>
                                        <p:cTn id="348" dur="1000"/>
                                        <p:tgtEl>
                                          <p:spTgt spid="411"/>
                                        </p:tgtEl>
                                      </p:cBhvr>
                                    </p:animEffect>
                                    <p:anim calcmode="lin" valueType="num">
                                      <p:cBhvr>
                                        <p:cTn id="349" dur="1000" fill="hold"/>
                                        <p:tgtEl>
                                          <p:spTgt spid="411"/>
                                        </p:tgtEl>
                                        <p:attrNameLst>
                                          <p:attrName>ppt_x</p:attrName>
                                        </p:attrNameLst>
                                      </p:cBhvr>
                                      <p:tavLst>
                                        <p:tav tm="0">
                                          <p:val>
                                            <p:strVal val="#ppt_x"/>
                                          </p:val>
                                        </p:tav>
                                        <p:tav tm="100000">
                                          <p:val>
                                            <p:strVal val="#ppt_x"/>
                                          </p:val>
                                        </p:tav>
                                      </p:tavLst>
                                    </p:anim>
                                    <p:anim calcmode="lin" valueType="num">
                                      <p:cBhvr>
                                        <p:cTn id="350" dur="1000" fill="hold"/>
                                        <p:tgtEl>
                                          <p:spTgt spid="411"/>
                                        </p:tgtEl>
                                        <p:attrNameLst>
                                          <p:attrName>ppt_y</p:attrName>
                                        </p:attrNameLst>
                                      </p:cBhvr>
                                      <p:tavLst>
                                        <p:tav tm="0">
                                          <p:val>
                                            <p:strVal val="#ppt_y+.1"/>
                                          </p:val>
                                        </p:tav>
                                        <p:tav tm="100000">
                                          <p:val>
                                            <p:strVal val="#ppt_y"/>
                                          </p:val>
                                        </p:tav>
                                      </p:tavLst>
                                    </p:anim>
                                  </p:childTnLst>
                                </p:cTn>
                              </p:par>
                              <p:par>
                                <p:cTn id="351" presetID="42" presetClass="entr" presetSubtype="0" fill="hold" nodeType="withEffect">
                                  <p:stCondLst>
                                    <p:cond delay="1900"/>
                                  </p:stCondLst>
                                  <p:childTnLst>
                                    <p:set>
                                      <p:cBhvr>
                                        <p:cTn id="352" dur="1" fill="hold">
                                          <p:stCondLst>
                                            <p:cond delay="0"/>
                                          </p:stCondLst>
                                        </p:cTn>
                                        <p:tgtEl>
                                          <p:spTgt spid="416"/>
                                        </p:tgtEl>
                                        <p:attrNameLst>
                                          <p:attrName>style.visibility</p:attrName>
                                        </p:attrNameLst>
                                      </p:cBhvr>
                                      <p:to>
                                        <p:strVal val="visible"/>
                                      </p:to>
                                    </p:set>
                                    <p:animEffect transition="in" filter="fade">
                                      <p:cBhvr>
                                        <p:cTn id="353" dur="1000"/>
                                        <p:tgtEl>
                                          <p:spTgt spid="416"/>
                                        </p:tgtEl>
                                      </p:cBhvr>
                                    </p:animEffect>
                                    <p:anim calcmode="lin" valueType="num">
                                      <p:cBhvr>
                                        <p:cTn id="354" dur="1000" fill="hold"/>
                                        <p:tgtEl>
                                          <p:spTgt spid="416"/>
                                        </p:tgtEl>
                                        <p:attrNameLst>
                                          <p:attrName>ppt_x</p:attrName>
                                        </p:attrNameLst>
                                      </p:cBhvr>
                                      <p:tavLst>
                                        <p:tav tm="0">
                                          <p:val>
                                            <p:strVal val="#ppt_x"/>
                                          </p:val>
                                        </p:tav>
                                        <p:tav tm="100000">
                                          <p:val>
                                            <p:strVal val="#ppt_x"/>
                                          </p:val>
                                        </p:tav>
                                      </p:tavLst>
                                    </p:anim>
                                    <p:anim calcmode="lin" valueType="num">
                                      <p:cBhvr>
                                        <p:cTn id="355" dur="1000" fill="hold"/>
                                        <p:tgtEl>
                                          <p:spTgt spid="416"/>
                                        </p:tgtEl>
                                        <p:attrNameLst>
                                          <p:attrName>ppt_y</p:attrName>
                                        </p:attrNameLst>
                                      </p:cBhvr>
                                      <p:tavLst>
                                        <p:tav tm="0">
                                          <p:val>
                                            <p:strVal val="#ppt_y+.1"/>
                                          </p:val>
                                        </p:tav>
                                        <p:tav tm="100000">
                                          <p:val>
                                            <p:strVal val="#ppt_y"/>
                                          </p:val>
                                        </p:tav>
                                      </p:tavLst>
                                    </p:anim>
                                  </p:childTnLst>
                                </p:cTn>
                              </p:par>
                              <p:par>
                                <p:cTn id="356" presetID="42" presetClass="entr" presetSubtype="0" fill="hold" nodeType="withEffect">
                                  <p:stCondLst>
                                    <p:cond delay="2000"/>
                                  </p:stCondLst>
                                  <p:childTnLst>
                                    <p:set>
                                      <p:cBhvr>
                                        <p:cTn id="357" dur="1" fill="hold">
                                          <p:stCondLst>
                                            <p:cond delay="0"/>
                                          </p:stCondLst>
                                        </p:cTn>
                                        <p:tgtEl>
                                          <p:spTgt spid="421"/>
                                        </p:tgtEl>
                                        <p:attrNameLst>
                                          <p:attrName>style.visibility</p:attrName>
                                        </p:attrNameLst>
                                      </p:cBhvr>
                                      <p:to>
                                        <p:strVal val="visible"/>
                                      </p:to>
                                    </p:set>
                                    <p:animEffect transition="in" filter="fade">
                                      <p:cBhvr>
                                        <p:cTn id="358" dur="1000"/>
                                        <p:tgtEl>
                                          <p:spTgt spid="421"/>
                                        </p:tgtEl>
                                      </p:cBhvr>
                                    </p:animEffect>
                                    <p:anim calcmode="lin" valueType="num">
                                      <p:cBhvr>
                                        <p:cTn id="359" dur="1000" fill="hold"/>
                                        <p:tgtEl>
                                          <p:spTgt spid="421"/>
                                        </p:tgtEl>
                                        <p:attrNameLst>
                                          <p:attrName>ppt_x</p:attrName>
                                        </p:attrNameLst>
                                      </p:cBhvr>
                                      <p:tavLst>
                                        <p:tav tm="0">
                                          <p:val>
                                            <p:strVal val="#ppt_x"/>
                                          </p:val>
                                        </p:tav>
                                        <p:tav tm="100000">
                                          <p:val>
                                            <p:strVal val="#ppt_x"/>
                                          </p:val>
                                        </p:tav>
                                      </p:tavLst>
                                    </p:anim>
                                    <p:anim calcmode="lin" valueType="num">
                                      <p:cBhvr>
                                        <p:cTn id="360" dur="1000" fill="hold"/>
                                        <p:tgtEl>
                                          <p:spTgt spid="421"/>
                                        </p:tgtEl>
                                        <p:attrNameLst>
                                          <p:attrName>ppt_y</p:attrName>
                                        </p:attrNameLst>
                                      </p:cBhvr>
                                      <p:tavLst>
                                        <p:tav tm="0">
                                          <p:val>
                                            <p:strVal val="#ppt_y+.1"/>
                                          </p:val>
                                        </p:tav>
                                        <p:tav tm="100000">
                                          <p:val>
                                            <p:strVal val="#ppt_y"/>
                                          </p:val>
                                        </p:tav>
                                      </p:tavLst>
                                    </p:anim>
                                  </p:childTnLst>
                                </p:cTn>
                              </p:par>
                              <p:par>
                                <p:cTn id="361" presetID="42" presetClass="entr" presetSubtype="0" fill="hold" nodeType="withEffect">
                                  <p:stCondLst>
                                    <p:cond delay="2100"/>
                                  </p:stCondLst>
                                  <p:childTnLst>
                                    <p:set>
                                      <p:cBhvr>
                                        <p:cTn id="362" dur="1" fill="hold">
                                          <p:stCondLst>
                                            <p:cond delay="0"/>
                                          </p:stCondLst>
                                        </p:cTn>
                                        <p:tgtEl>
                                          <p:spTgt spid="426"/>
                                        </p:tgtEl>
                                        <p:attrNameLst>
                                          <p:attrName>style.visibility</p:attrName>
                                        </p:attrNameLst>
                                      </p:cBhvr>
                                      <p:to>
                                        <p:strVal val="visible"/>
                                      </p:to>
                                    </p:set>
                                    <p:animEffect transition="in" filter="fade">
                                      <p:cBhvr>
                                        <p:cTn id="363" dur="1000"/>
                                        <p:tgtEl>
                                          <p:spTgt spid="426"/>
                                        </p:tgtEl>
                                      </p:cBhvr>
                                    </p:animEffect>
                                    <p:anim calcmode="lin" valueType="num">
                                      <p:cBhvr>
                                        <p:cTn id="364" dur="1000" fill="hold"/>
                                        <p:tgtEl>
                                          <p:spTgt spid="426"/>
                                        </p:tgtEl>
                                        <p:attrNameLst>
                                          <p:attrName>ppt_x</p:attrName>
                                        </p:attrNameLst>
                                      </p:cBhvr>
                                      <p:tavLst>
                                        <p:tav tm="0">
                                          <p:val>
                                            <p:strVal val="#ppt_x"/>
                                          </p:val>
                                        </p:tav>
                                        <p:tav tm="100000">
                                          <p:val>
                                            <p:strVal val="#ppt_x"/>
                                          </p:val>
                                        </p:tav>
                                      </p:tavLst>
                                    </p:anim>
                                    <p:anim calcmode="lin" valueType="num">
                                      <p:cBhvr>
                                        <p:cTn id="365" dur="1000" fill="hold"/>
                                        <p:tgtEl>
                                          <p:spTgt spid="426"/>
                                        </p:tgtEl>
                                        <p:attrNameLst>
                                          <p:attrName>ppt_y</p:attrName>
                                        </p:attrNameLst>
                                      </p:cBhvr>
                                      <p:tavLst>
                                        <p:tav tm="0">
                                          <p:val>
                                            <p:strVal val="#ppt_y+.1"/>
                                          </p:val>
                                        </p:tav>
                                        <p:tav tm="100000">
                                          <p:val>
                                            <p:strVal val="#ppt_y"/>
                                          </p:val>
                                        </p:tav>
                                      </p:tavLst>
                                    </p:anim>
                                  </p:childTnLst>
                                </p:cTn>
                              </p:par>
                              <p:par>
                                <p:cTn id="366" presetID="42" presetClass="entr" presetSubtype="0" fill="hold" nodeType="withEffect">
                                  <p:stCondLst>
                                    <p:cond delay="2200"/>
                                  </p:stCondLst>
                                  <p:childTnLst>
                                    <p:set>
                                      <p:cBhvr>
                                        <p:cTn id="367" dur="1" fill="hold">
                                          <p:stCondLst>
                                            <p:cond delay="0"/>
                                          </p:stCondLst>
                                        </p:cTn>
                                        <p:tgtEl>
                                          <p:spTgt spid="431"/>
                                        </p:tgtEl>
                                        <p:attrNameLst>
                                          <p:attrName>style.visibility</p:attrName>
                                        </p:attrNameLst>
                                      </p:cBhvr>
                                      <p:to>
                                        <p:strVal val="visible"/>
                                      </p:to>
                                    </p:set>
                                    <p:animEffect transition="in" filter="fade">
                                      <p:cBhvr>
                                        <p:cTn id="368" dur="1000"/>
                                        <p:tgtEl>
                                          <p:spTgt spid="431"/>
                                        </p:tgtEl>
                                      </p:cBhvr>
                                    </p:animEffect>
                                    <p:anim calcmode="lin" valueType="num">
                                      <p:cBhvr>
                                        <p:cTn id="369" dur="1000" fill="hold"/>
                                        <p:tgtEl>
                                          <p:spTgt spid="431"/>
                                        </p:tgtEl>
                                        <p:attrNameLst>
                                          <p:attrName>ppt_x</p:attrName>
                                        </p:attrNameLst>
                                      </p:cBhvr>
                                      <p:tavLst>
                                        <p:tav tm="0">
                                          <p:val>
                                            <p:strVal val="#ppt_x"/>
                                          </p:val>
                                        </p:tav>
                                        <p:tav tm="100000">
                                          <p:val>
                                            <p:strVal val="#ppt_x"/>
                                          </p:val>
                                        </p:tav>
                                      </p:tavLst>
                                    </p:anim>
                                    <p:anim calcmode="lin" valueType="num">
                                      <p:cBhvr>
                                        <p:cTn id="370" dur="1000" fill="hold"/>
                                        <p:tgtEl>
                                          <p:spTgt spid="431"/>
                                        </p:tgtEl>
                                        <p:attrNameLst>
                                          <p:attrName>ppt_y</p:attrName>
                                        </p:attrNameLst>
                                      </p:cBhvr>
                                      <p:tavLst>
                                        <p:tav tm="0">
                                          <p:val>
                                            <p:strVal val="#ppt_y+.1"/>
                                          </p:val>
                                        </p:tav>
                                        <p:tav tm="100000">
                                          <p:val>
                                            <p:strVal val="#ppt_y"/>
                                          </p:val>
                                        </p:tav>
                                      </p:tavLst>
                                    </p:anim>
                                  </p:childTnLst>
                                </p:cTn>
                              </p:par>
                              <p:par>
                                <p:cTn id="371" presetID="42" presetClass="entr" presetSubtype="0" fill="hold" nodeType="withEffect">
                                  <p:stCondLst>
                                    <p:cond delay="2300"/>
                                  </p:stCondLst>
                                  <p:childTnLst>
                                    <p:set>
                                      <p:cBhvr>
                                        <p:cTn id="372" dur="1" fill="hold">
                                          <p:stCondLst>
                                            <p:cond delay="0"/>
                                          </p:stCondLst>
                                        </p:cTn>
                                        <p:tgtEl>
                                          <p:spTgt spid="436"/>
                                        </p:tgtEl>
                                        <p:attrNameLst>
                                          <p:attrName>style.visibility</p:attrName>
                                        </p:attrNameLst>
                                      </p:cBhvr>
                                      <p:to>
                                        <p:strVal val="visible"/>
                                      </p:to>
                                    </p:set>
                                    <p:animEffect transition="in" filter="fade">
                                      <p:cBhvr>
                                        <p:cTn id="373" dur="1000"/>
                                        <p:tgtEl>
                                          <p:spTgt spid="436"/>
                                        </p:tgtEl>
                                      </p:cBhvr>
                                    </p:animEffect>
                                    <p:anim calcmode="lin" valueType="num">
                                      <p:cBhvr>
                                        <p:cTn id="374" dur="1000" fill="hold"/>
                                        <p:tgtEl>
                                          <p:spTgt spid="436"/>
                                        </p:tgtEl>
                                        <p:attrNameLst>
                                          <p:attrName>ppt_x</p:attrName>
                                        </p:attrNameLst>
                                      </p:cBhvr>
                                      <p:tavLst>
                                        <p:tav tm="0">
                                          <p:val>
                                            <p:strVal val="#ppt_x"/>
                                          </p:val>
                                        </p:tav>
                                        <p:tav tm="100000">
                                          <p:val>
                                            <p:strVal val="#ppt_x"/>
                                          </p:val>
                                        </p:tav>
                                      </p:tavLst>
                                    </p:anim>
                                    <p:anim calcmode="lin" valueType="num">
                                      <p:cBhvr>
                                        <p:cTn id="375" dur="1000" fill="hold"/>
                                        <p:tgtEl>
                                          <p:spTgt spid="4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6651" y="447320"/>
            <a:ext cx="2007940" cy="276999"/>
          </a:xfrm>
          <a:prstGeom prst="rect">
            <a:avLst/>
          </a:prstGeom>
          <a:noFill/>
        </p:spPr>
        <p:txBody>
          <a:bodyPr wrap="square" lIns="0" tIns="0" rIns="0" bIns="0" rtlCol="0">
            <a:spAutoFit/>
          </a:bodyPr>
          <a:lstStyle/>
          <a:p>
            <a:pPr marL="0" lvl="1"/>
            <a:r>
              <a:rPr lang="zh-CN" altLang="en-US" dirty="0">
                <a:latin typeface="微软雅黑" pitchFamily="34" charset="-122"/>
                <a:ea typeface="微软雅黑" pitchFamily="34" charset="-122"/>
              </a:rPr>
              <a:t>公司大事记</a:t>
            </a:r>
          </a:p>
        </p:txBody>
      </p:sp>
      <p:sp>
        <p:nvSpPr>
          <p:cNvPr id="3" name="文本框 2"/>
          <p:cNvSpPr txBox="1"/>
          <p:nvPr/>
        </p:nvSpPr>
        <p:spPr>
          <a:xfrm>
            <a:off x="2630346" y="471540"/>
            <a:ext cx="3790871" cy="246221"/>
          </a:xfrm>
          <a:prstGeom prst="rect">
            <a:avLst/>
          </a:prstGeom>
          <a:noFill/>
        </p:spPr>
        <p:txBody>
          <a:bodyPr wrap="square" lIns="0" tIns="0" rIns="0" bIns="0" rtlCol="0">
            <a:spAutoFit/>
          </a:bodyPr>
          <a:lstStyle/>
          <a:p>
            <a:pPr marL="0" lvl="1"/>
            <a:r>
              <a:rPr lang="en-US" altLang="zh-CN" sz="1600" dirty="0" smtClean="0">
                <a:solidFill>
                  <a:srgbClr val="C00000"/>
                </a:solidFill>
                <a:latin typeface="微软雅黑" pitchFamily="34" charset="-122"/>
                <a:ea typeface="微软雅黑" pitchFamily="34" charset="-122"/>
              </a:rPr>
              <a:t>COMPANY EVENTS</a:t>
            </a:r>
            <a:endParaRPr lang="zh-CN" altLang="en-US" sz="1600" dirty="0">
              <a:solidFill>
                <a:srgbClr val="C00000"/>
              </a:solidFill>
              <a:latin typeface="微软雅黑" pitchFamily="34" charset="-122"/>
              <a:ea typeface="微软雅黑" pitchFamily="34" charset="-122"/>
            </a:endParaRPr>
          </a:p>
        </p:txBody>
      </p:sp>
      <p:grpSp>
        <p:nvGrpSpPr>
          <p:cNvPr id="57" name="组合 56"/>
          <p:cNvGrpSpPr/>
          <p:nvPr/>
        </p:nvGrpSpPr>
        <p:grpSpPr>
          <a:xfrm>
            <a:off x="6565441" y="2835712"/>
            <a:ext cx="1300958" cy="1113221"/>
            <a:chOff x="6659570" y="2849159"/>
            <a:chExt cx="1300958" cy="1113221"/>
          </a:xfrm>
        </p:grpSpPr>
        <p:grpSp>
          <p:nvGrpSpPr>
            <p:cNvPr id="7" name="组合 6"/>
            <p:cNvGrpSpPr/>
            <p:nvPr/>
          </p:nvGrpSpPr>
          <p:grpSpPr>
            <a:xfrm>
              <a:off x="6659570" y="2849159"/>
              <a:ext cx="1300958" cy="1113221"/>
              <a:chOff x="3183471" y="2060848"/>
              <a:chExt cx="1300958" cy="1113221"/>
            </a:xfrm>
          </p:grpSpPr>
          <p:sp>
            <p:nvSpPr>
              <p:cNvPr id="8"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5547306" y="3454107"/>
            <a:ext cx="1300958" cy="1113221"/>
            <a:chOff x="5641435" y="3467554"/>
            <a:chExt cx="1300958" cy="1113221"/>
          </a:xfrm>
        </p:grpSpPr>
        <p:grpSp>
          <p:nvGrpSpPr>
            <p:cNvPr id="10" name="组合 9"/>
            <p:cNvGrpSpPr/>
            <p:nvPr/>
          </p:nvGrpSpPr>
          <p:grpSpPr>
            <a:xfrm>
              <a:off x="5641435" y="3467554"/>
              <a:ext cx="1300958" cy="1113221"/>
              <a:chOff x="3183471" y="2060848"/>
              <a:chExt cx="1300958" cy="1113221"/>
            </a:xfrm>
          </p:grpSpPr>
          <p:sp>
            <p:nvSpPr>
              <p:cNvPr id="11"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102"/>
            <p:cNvSpPr>
              <a:spLocks/>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4896827" y="4641470"/>
            <a:ext cx="1300958" cy="1113221"/>
            <a:chOff x="4990956" y="4654917"/>
            <a:chExt cx="1300958" cy="1113221"/>
          </a:xfrm>
        </p:grpSpPr>
        <p:grpSp>
          <p:nvGrpSpPr>
            <p:cNvPr id="13" name="组合 12"/>
            <p:cNvGrpSpPr/>
            <p:nvPr/>
          </p:nvGrpSpPr>
          <p:grpSpPr>
            <a:xfrm>
              <a:off x="4990956" y="4654917"/>
              <a:ext cx="1300958" cy="1113221"/>
              <a:chOff x="3183471" y="2060848"/>
              <a:chExt cx="1300958" cy="1113221"/>
            </a:xfrm>
          </p:grpSpPr>
          <p:sp>
            <p:nvSpPr>
              <p:cNvPr id="14"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510235" y="2279102"/>
            <a:ext cx="1300958" cy="1113221"/>
            <a:chOff x="5604364" y="2292549"/>
            <a:chExt cx="1300958" cy="1113221"/>
          </a:xfrm>
        </p:grpSpPr>
        <p:grpSp>
          <p:nvGrpSpPr>
            <p:cNvPr id="4" name="组合 3"/>
            <p:cNvGrpSpPr/>
            <p:nvPr/>
          </p:nvGrpSpPr>
          <p:grpSpPr>
            <a:xfrm>
              <a:off x="5604364" y="2292549"/>
              <a:ext cx="1300958" cy="1113221"/>
              <a:chOff x="3183471" y="2060848"/>
              <a:chExt cx="1300958" cy="1113221"/>
            </a:xfrm>
          </p:grpSpPr>
          <p:sp>
            <p:nvSpPr>
              <p:cNvPr id="5"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Freeform 134"/>
            <p:cNvSpPr>
              <a:spLocks/>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4445292" y="1705701"/>
            <a:ext cx="1300958" cy="1113221"/>
            <a:chOff x="4539421" y="1719148"/>
            <a:chExt cx="1300958" cy="1113221"/>
          </a:xfrm>
        </p:grpSpPr>
        <p:grpSp>
          <p:nvGrpSpPr>
            <p:cNvPr id="16" name="组合 15"/>
            <p:cNvGrpSpPr/>
            <p:nvPr/>
          </p:nvGrpSpPr>
          <p:grpSpPr>
            <a:xfrm>
              <a:off x="4539421" y="1719148"/>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chemeClr val="tx1"/>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1696752" y="2033264"/>
            <a:ext cx="3379237" cy="1264180"/>
            <a:chOff x="899592" y="2396334"/>
            <a:chExt cx="2689256" cy="1264180"/>
          </a:xfrm>
        </p:grpSpPr>
        <p:cxnSp>
          <p:nvCxnSpPr>
            <p:cNvPr id="26" name="直接连接符 25"/>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7"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2009</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8"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29" name="组合 28"/>
          <p:cNvGrpSpPr/>
          <p:nvPr/>
        </p:nvGrpSpPr>
        <p:grpSpPr>
          <a:xfrm>
            <a:off x="1696753" y="3471084"/>
            <a:ext cx="4717412" cy="1180365"/>
            <a:chOff x="899592" y="2436675"/>
            <a:chExt cx="3754199" cy="1180365"/>
          </a:xfrm>
        </p:grpSpPr>
        <p:cxnSp>
          <p:nvCxnSpPr>
            <p:cNvPr id="30" name="直接连接符 29"/>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2012</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2</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2"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3" name="组合 32"/>
          <p:cNvGrpSpPr/>
          <p:nvPr/>
        </p:nvGrpSpPr>
        <p:grpSpPr>
          <a:xfrm>
            <a:off x="1696752" y="4737126"/>
            <a:ext cx="3929175" cy="1166918"/>
            <a:chOff x="899592" y="2450122"/>
            <a:chExt cx="3126906" cy="1166918"/>
          </a:xfrm>
        </p:grpSpPr>
        <p:cxnSp>
          <p:nvCxnSpPr>
            <p:cNvPr id="34" name="直接连接符 33"/>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44"/>
            <p:cNvSpPr txBox="1"/>
            <p:nvPr/>
          </p:nvSpPr>
          <p:spPr>
            <a:xfrm>
              <a:off x="971600" y="2450122"/>
              <a:ext cx="1709701" cy="400110"/>
            </a:xfrm>
            <a:prstGeom prst="rect">
              <a:avLst/>
            </a:prstGeom>
            <a:noFill/>
          </p:spPr>
          <p:txBody>
            <a:bodyPr wrap="square" rtlCol="0">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2012</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2</a:t>
              </a:r>
              <a:r>
                <a:rPr lang="zh-CN" altLang="en-US" sz="2000" b="1" dirty="0">
                  <a:solidFill>
                    <a:srgbClr val="C00000"/>
                  </a:solidFill>
                  <a:latin typeface="微软雅黑" panose="020B0503020204020204" pitchFamily="34" charset="-122"/>
                  <a:ea typeface="微软雅黑" panose="020B0503020204020204" pitchFamily="34" charset="-122"/>
                </a:rPr>
                <a:t>月</a:t>
              </a:r>
            </a:p>
          </p:txBody>
        </p:sp>
        <p:sp>
          <p:nvSpPr>
            <p:cNvPr id="36"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59" name="组合 58"/>
          <p:cNvGrpSpPr/>
          <p:nvPr/>
        </p:nvGrpSpPr>
        <p:grpSpPr>
          <a:xfrm>
            <a:off x="6498941" y="2510748"/>
            <a:ext cx="4043554" cy="1260219"/>
            <a:chOff x="6593070" y="2524195"/>
            <a:chExt cx="4043554" cy="1260219"/>
          </a:xfrm>
        </p:grpSpPr>
        <p:cxnSp>
          <p:nvCxnSpPr>
            <p:cNvPr id="41" name="直接连接符 40"/>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solidFill>
                    <a:srgbClr val="C00000"/>
                  </a:solidFill>
                  <a:latin typeface="微软雅黑" panose="020B0503020204020204" pitchFamily="34" charset="-122"/>
                  <a:ea typeface="微软雅黑" panose="020B0503020204020204" pitchFamily="34" charset="-122"/>
                </a:rPr>
                <a:t>2010</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6</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593070" y="2524195"/>
              <a:ext cx="3959697" cy="1260219"/>
              <a:chOff x="6593070" y="2524195"/>
              <a:chExt cx="3959697" cy="1260219"/>
            </a:xfrm>
          </p:grpSpPr>
          <p:sp>
            <p:nvSpPr>
              <p:cNvPr id="43"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cxnSp>
            <p:nvCxnSpPr>
              <p:cNvPr id="47" name="直接连接符 46"/>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61" name="组合 60"/>
          <p:cNvGrpSpPr/>
          <p:nvPr/>
        </p:nvGrpSpPr>
        <p:grpSpPr>
          <a:xfrm>
            <a:off x="7215920" y="3857475"/>
            <a:ext cx="3326575" cy="1358766"/>
            <a:chOff x="7310049" y="3870922"/>
            <a:chExt cx="3326575" cy="1358766"/>
          </a:xfrm>
        </p:grpSpPr>
        <p:sp>
          <p:nvSpPr>
            <p:cNvPr id="45"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solidFill>
                    <a:srgbClr val="C00000"/>
                  </a:solidFill>
                  <a:latin typeface="微软雅黑" panose="020B0503020204020204" pitchFamily="34" charset="-122"/>
                  <a:ea typeface="微软雅黑" panose="020B0503020204020204" pitchFamily="34" charset="-122"/>
                </a:rPr>
                <a:t>2011</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9</a:t>
              </a:r>
              <a:r>
                <a:rPr lang="zh-CN" altLang="en-US" sz="2000" b="1" dirty="0" smtClean="0">
                  <a:solidFill>
                    <a:srgbClr val="C00000"/>
                  </a:solidFill>
                  <a:latin typeface="微软雅黑" panose="020B0503020204020204" pitchFamily="34" charset="-122"/>
                  <a:ea typeface="微软雅黑" panose="020B0503020204020204" pitchFamily="34" charset="-122"/>
                </a:rPr>
                <a:t>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6"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nvGrpSpPr>
            <p:cNvPr id="60" name="组合 59"/>
            <p:cNvGrpSpPr/>
            <p:nvPr/>
          </p:nvGrpSpPr>
          <p:grpSpPr>
            <a:xfrm>
              <a:off x="7310049" y="3870922"/>
              <a:ext cx="3326575" cy="509059"/>
              <a:chOff x="7310049" y="3870922"/>
              <a:chExt cx="3326575" cy="509059"/>
            </a:xfrm>
          </p:grpSpPr>
          <p:cxnSp>
            <p:nvCxnSpPr>
              <p:cNvPr id="44" name="直接连接符 43"/>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716973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500" fill="hold"/>
                                        <p:tgtEl>
                                          <p:spTgt spid="55"/>
                                        </p:tgtEl>
                                        <p:attrNameLst>
                                          <p:attrName>ppt_x</p:attrName>
                                        </p:attrNameLst>
                                      </p:cBhvr>
                                      <p:tavLst>
                                        <p:tav tm="0">
                                          <p:val>
                                            <p:strVal val="#ppt_x"/>
                                          </p:val>
                                        </p:tav>
                                        <p:tav tm="100000">
                                          <p:val>
                                            <p:strVal val="#ppt_x"/>
                                          </p:val>
                                        </p:tav>
                                      </p:tavLst>
                                    </p:anim>
                                    <p:anim calcmode="lin" valueType="num">
                                      <p:cBhvr additive="base">
                                        <p:cTn id="17" dur="500" fill="hold"/>
                                        <p:tgtEl>
                                          <p:spTgt spid="5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ppt_x"/>
                                          </p:val>
                                        </p:tav>
                                        <p:tav tm="100000">
                                          <p:val>
                                            <p:strVal val="#ppt_x"/>
                                          </p:val>
                                        </p:tav>
                                      </p:tavLst>
                                    </p:anim>
                                    <p:anim calcmode="lin" valueType="num">
                                      <p:cBhvr additive="base">
                                        <p:cTn id="35" dur="500" fill="hold"/>
                                        <p:tgtEl>
                                          <p:spTgt spid="57"/>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500"/>
                                        <p:tgtEl>
                                          <p:spTgt spid="61"/>
                                        </p:tgtEl>
                                      </p:cBhvr>
                                    </p:animEffect>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fill="hold"/>
                                        <p:tgtEl>
                                          <p:spTgt spid="62"/>
                                        </p:tgtEl>
                                        <p:attrNameLst>
                                          <p:attrName>ppt_x</p:attrName>
                                        </p:attrNameLst>
                                      </p:cBhvr>
                                      <p:tavLst>
                                        <p:tav tm="0">
                                          <p:val>
                                            <p:strVal val="#ppt_x"/>
                                          </p:val>
                                        </p:tav>
                                        <p:tav tm="100000">
                                          <p:val>
                                            <p:strVal val="#ppt_x"/>
                                          </p:val>
                                        </p:tav>
                                      </p:tavLst>
                                    </p:anim>
                                    <p:anim calcmode="lin" valueType="num">
                                      <p:cBhvr additive="base">
                                        <p:cTn id="44" dur="500" fill="hold"/>
                                        <p:tgtEl>
                                          <p:spTgt spid="62"/>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right)">
                                      <p:cBhvr>
                                        <p:cTn id="48" dur="500"/>
                                        <p:tgtEl>
                                          <p:spTgt spid="29"/>
                                        </p:tgtEl>
                                      </p:cBhvr>
                                    </p:animEffect>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500" fill="hold"/>
                                        <p:tgtEl>
                                          <p:spTgt spid="63"/>
                                        </p:tgtEl>
                                        <p:attrNameLst>
                                          <p:attrName>ppt_x</p:attrName>
                                        </p:attrNameLst>
                                      </p:cBhvr>
                                      <p:tavLst>
                                        <p:tav tm="0">
                                          <p:val>
                                            <p:strVal val="#ppt_x"/>
                                          </p:val>
                                        </p:tav>
                                        <p:tav tm="100000">
                                          <p:val>
                                            <p:strVal val="#ppt_x"/>
                                          </p:val>
                                        </p:tav>
                                      </p:tavLst>
                                    </p:anim>
                                    <p:anim calcmode="lin" valueType="num">
                                      <p:cBhvr additive="base">
                                        <p:cTn id="53" dur="500" fill="hold"/>
                                        <p:tgtEl>
                                          <p:spTgt spid="6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right)">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TotalTime>
  <Words>2802</Words>
  <Application>Microsoft Office PowerPoint</Application>
  <PresentationFormat>自定义</PresentationFormat>
  <Paragraphs>468</Paragraphs>
  <Slides>35</Slides>
  <Notes>35</Notes>
  <HiddenSlides>0</HiddenSlides>
  <MMClips>1</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创业融资</dc:title>
  <dc:creator>hpp</dc:creator>
  <cp:lastModifiedBy>admin</cp:lastModifiedBy>
  <cp:revision>86</cp:revision>
  <dcterms:created xsi:type="dcterms:W3CDTF">2015-09-23T05:29:23Z</dcterms:created>
  <dcterms:modified xsi:type="dcterms:W3CDTF">2016-07-09T08:49:05Z</dcterms:modified>
</cp:coreProperties>
</file>