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72" r:id="rId12"/>
    <p:sldId id="266" r:id="rId13"/>
    <p:sldId id="267" r:id="rId14"/>
    <p:sldId id="268" r:id="rId15"/>
    <p:sldId id="269" r:id="rId16"/>
    <p:sldId id="270" r:id="rId17"/>
    <p:sldId id="271" r:id="rId18"/>
    <p:sldId id="273" r:id="rId19"/>
    <p:sldId id="274" r:id="rId20"/>
    <p:sldId id="275" r:id="rId21"/>
    <p:sldId id="277" r:id="rId22"/>
    <p:sldId id="276" r:id="rId23"/>
    <p:sldId id="278" r:id="rId24"/>
    <p:sldId id="279" r:id="rId25"/>
    <p:sldId id="280" r:id="rId26"/>
    <p:sldId id="281" r:id="rId27"/>
    <p:sldId id="284" r:id="rId28"/>
    <p:sldId id="282" r:id="rId29"/>
    <p:sldId id="285" r:id="rId30"/>
    <p:sldId id="286" r:id="rId31"/>
    <p:sldId id="283" r:id="rId32"/>
    <p:sldId id="287" r:id="rId33"/>
    <p:sldId id="288" r:id="rId34"/>
    <p:sldId id="291" r:id="rId35"/>
    <p:sldId id="289" r:id="rId36"/>
    <p:sldId id="290" r:id="rId37"/>
    <p:sldId id="292" r:id="rId38"/>
    <p:sldId id="293" r:id="rId39"/>
  </p:sldIdLst>
  <p:sldSz cx="12190413" cy="6858000"/>
  <p:notesSz cx="6858000" cy="9144000"/>
  <p:embeddedFontLst>
    <p:embeddedFont>
      <p:font typeface="Arial Rounded MT Bold" pitchFamily="34" charset="0"/>
      <p:regular r:id="rId40"/>
    </p:embeddedFont>
    <p:embeddedFont>
      <p:font typeface="Bebas"/>
      <p:regular r:id="rId41"/>
    </p:embeddedFont>
    <p:embeddedFont>
      <p:font typeface="华文黑体" charset="-122"/>
      <p:regular r:id="rId42"/>
    </p:embeddedFont>
    <p:embeddedFont>
      <p:font typeface="微软雅黑" pitchFamily="34" charset="-122"/>
      <p:regular r:id="rId43"/>
      <p:bold r:id="rId44"/>
    </p:embeddedFont>
    <p:embeddedFont>
      <p:font typeface="UKIJ Qolyazma" charset="0"/>
      <p:regular r:id="rId45"/>
    </p:embeddedFont>
    <p:embeddedFont>
      <p:font typeface="Verdana" pitchFamily="34" charset="0"/>
      <p:regular r:id="rId46"/>
      <p:bold r:id="rId47"/>
      <p:italic r:id="rId48"/>
      <p:boldItalic r:id="rId49"/>
    </p:embeddedFont>
    <p:embeddedFont>
      <p:font typeface="黑体" pitchFamily="49" charset="-122"/>
      <p:regular r:id="rId50"/>
    </p:embeddedFont>
    <p:embeddedFont>
      <p:font typeface="Impact" pitchFamily="34" charset="0"/>
      <p:regular r:id="rId51"/>
    </p:embeddedFont>
    <p:embeddedFont>
      <p:font typeface="Calibri" pitchFamily="34" charset="0"/>
      <p:regular r:id="rId52"/>
      <p:bold r:id="rId53"/>
      <p:italic r:id="rId54"/>
      <p:boldItalic r:id="rId55"/>
    </p:embeddedFont>
    <p:embeddedFont>
      <p:font typeface="굴림" pitchFamily="34" charset="-127"/>
      <p:regular r:id="rId5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8294"/>
    <a:srgbClr val="2A3440"/>
    <a:srgbClr val="161D25"/>
    <a:srgbClr val="00ACF1"/>
    <a:srgbClr val="E9EEF4"/>
    <a:srgbClr val="81DEFF"/>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8" autoAdjust="0"/>
    <p:restoredTop sz="94660"/>
  </p:normalViewPr>
  <p:slideViewPr>
    <p:cSldViewPr>
      <p:cViewPr>
        <p:scale>
          <a:sx n="100" d="100"/>
          <a:sy n="100" d="100"/>
        </p:scale>
        <p:origin x="-390" y="-180"/>
      </p:cViewPr>
      <p:guideLst>
        <p:guide orient="horz" pos="2160"/>
        <p:guide pos="3840"/>
      </p:guideLst>
    </p:cSldViewPr>
  </p:slideViewPr>
  <p:notesTextViewPr>
    <p:cViewPr>
      <p:scale>
        <a:sx n="100" d="100"/>
        <a:sy n="100" d="100"/>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161D25"/>
              </a:solidFill>
            </c:spPr>
          </c:dPt>
          <c:dPt>
            <c:idx val="1"/>
            <c:bubble3D val="0"/>
            <c:spPr>
              <a:solidFill>
                <a:srgbClr val="7B8294"/>
              </a:solidFill>
            </c:spPr>
          </c:dPt>
          <c:dPt>
            <c:idx val="2"/>
            <c:bubble3D val="0"/>
            <c:spPr>
              <a:solidFill>
                <a:srgbClr val="00ACF1"/>
              </a:solidFill>
            </c:spPr>
          </c:dPt>
          <c:dPt>
            <c:idx val="3"/>
            <c:bubble3D val="0"/>
            <c:spPr>
              <a:solidFill>
                <a:schemeClr val="bg1">
                  <a:lumMod val="75000"/>
                </a:schemeClr>
              </a:solidFill>
            </c:spPr>
          </c:dPt>
          <c:dLbls>
            <c:txPr>
              <a:bodyPr/>
              <a:lstStyle/>
              <a:p>
                <a:pPr>
                  <a:defRPr>
                    <a:solidFill>
                      <a:schemeClr val="bg1"/>
                    </a:solidFill>
                  </a:defRPr>
                </a:pPr>
                <a:endParaRPr lang="zh-CN"/>
              </a:p>
            </c:txPr>
            <c:showLegendKey val="0"/>
            <c:showVal val="1"/>
            <c:showCatName val="1"/>
            <c:showSerName val="0"/>
            <c:showPercent val="0"/>
            <c:showBubbleSize val="0"/>
            <c:separator> </c:separator>
            <c:showLeaderLines val="1"/>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97" name="直接连接符 96"/>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4" name="TextBox 33"/>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5" name="TextBox 34"/>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6" name="TextBox 35"/>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39" name="TextBox 38"/>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0" name="TextBox 39"/>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1" name="TextBox 40"/>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2" name="TextBox 41"/>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3" name="矩形 42"/>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87780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01805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403223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35500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1912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5.xml"/><Relationship Id="rId5" Type="http://schemas.openxmlformats.org/officeDocument/2006/relationships/image" Target="../media/image29.jpg"/><Relationship Id="rId4" Type="http://schemas.openxmlformats.org/officeDocument/2006/relationships/image" Target="../media/image28.jpg"/></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8622" y="2467794"/>
            <a:ext cx="5862502" cy="646331"/>
          </a:xfrm>
          <a:prstGeom prst="rect">
            <a:avLst/>
          </a:prstGeom>
          <a:noFill/>
        </p:spPr>
        <p:txBody>
          <a:bodyPr wrap="none" rtlCol="0">
            <a:spAutoFit/>
          </a:bodyPr>
          <a:lstStyle/>
          <a:p>
            <a:r>
              <a:rPr lang="zh-CN" altLang="en-US" sz="3600" b="1" dirty="0">
                <a:solidFill>
                  <a:schemeClr val="bg1"/>
                </a:solidFill>
                <a:latin typeface="微软雅黑" pitchFamily="34" charset="-122"/>
                <a:ea typeface="微软雅黑" pitchFamily="34" charset="-122"/>
              </a:rPr>
              <a:t>框架</a:t>
            </a:r>
            <a:r>
              <a:rPr lang="zh-CN" altLang="en-US" sz="3600" b="1" dirty="0" smtClean="0">
                <a:solidFill>
                  <a:schemeClr val="bg1"/>
                </a:solidFill>
                <a:latin typeface="微软雅黑" pitchFamily="34" charset="-122"/>
                <a:ea typeface="微软雅黑" pitchFamily="34" charset="-122"/>
              </a:rPr>
              <a:t>完整工作汇报年终总结</a:t>
            </a:r>
            <a:r>
              <a:rPr lang="en-US" altLang="zh-CN" sz="3600" b="1" dirty="0" smtClean="0">
                <a:solidFill>
                  <a:schemeClr val="bg1"/>
                </a:solidFill>
                <a:latin typeface="微软雅黑" pitchFamily="34" charset="-122"/>
                <a:ea typeface="微软雅黑" pitchFamily="34" charset="-122"/>
              </a:rPr>
              <a:t> </a:t>
            </a:r>
            <a:endParaRPr lang="zh-CN" altLang="en-US" sz="3600" b="1" dirty="0">
              <a:solidFill>
                <a:schemeClr val="bg1"/>
              </a:solidFill>
              <a:latin typeface="微软雅黑" pitchFamily="34" charset="-122"/>
              <a:ea typeface="微软雅黑" pitchFamily="34" charset="-122"/>
            </a:endParaRPr>
          </a:p>
        </p:txBody>
      </p:sp>
      <p:sp>
        <p:nvSpPr>
          <p:cNvPr id="10" name="TextBox 9"/>
          <p:cNvSpPr txBox="1"/>
          <p:nvPr/>
        </p:nvSpPr>
        <p:spPr>
          <a:xfrm>
            <a:off x="999971" y="3532946"/>
            <a:ext cx="3573414" cy="400110"/>
          </a:xfrm>
          <a:prstGeom prst="rect">
            <a:avLst/>
          </a:prstGeom>
          <a:noFill/>
        </p:spPr>
        <p:txBody>
          <a:bodyPr wrap="none" rtlCol="0">
            <a:spAutoFit/>
          </a:bodyPr>
          <a:lstStyle/>
          <a:p>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138"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89613" y="-622044"/>
            <a:ext cx="609600" cy="609600"/>
          </a:xfrm>
          <a:prstGeom prst="rect">
            <a:avLst/>
          </a:prstGeom>
        </p:spPr>
      </p:pic>
      <p:pic>
        <p:nvPicPr>
          <p:cNvPr id="2058" name="Picture 10" descr="D:\360data\重要数据\桌面\6666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itchFamily="34" charset="-122"/>
                <a:ea typeface="微软雅黑" pitchFamily="34" charset="-122"/>
              </a:rPr>
              <a:t>20XX</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创新</a:t>
            </a:r>
            <a:endParaRPr lang="zh-CN" altLang="en-US">
              <a:latin typeface="微软雅黑" pitchFamily="34" charset="-122"/>
              <a:ea typeface="微软雅黑" pitchFamily="34" charset="-122"/>
            </a:endParaRP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专注</a:t>
            </a:r>
            <a:endParaRPr lang="zh-CN" altLang="en-US">
              <a:latin typeface="微软雅黑" pitchFamily="34" charset="-122"/>
              <a:ea typeface="微软雅黑" pitchFamily="34" charset="-122"/>
            </a:endParaRP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引领</a:t>
            </a:r>
            <a:endParaRPr lang="zh-CN" altLang="en-US" sz="2000">
              <a:solidFill>
                <a:srgbClr val="7B8294"/>
              </a:solidFill>
              <a:latin typeface="微软雅黑" pitchFamily="34" charset="-122"/>
              <a:ea typeface="微软雅黑" pitchFamily="34" charset="-122"/>
            </a:endParaRP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开拓</a:t>
            </a:r>
            <a:endParaRPr lang="zh-CN" altLang="en-US" sz="2000">
              <a:solidFill>
                <a:srgbClr val="7B8294"/>
              </a:solidFill>
              <a:latin typeface="微软雅黑" pitchFamily="34" charset="-122"/>
              <a:ea typeface="微软雅黑" pitchFamily="34" charset="-122"/>
            </a:endParaRPr>
          </a:p>
        </p:txBody>
      </p:sp>
    </p:spTree>
    <p:extLst>
      <p:ext uri="{BB962C8B-B14F-4D97-AF65-F5344CB8AC3E}">
        <p14:creationId xmlns:p14="http://schemas.microsoft.com/office/powerpoint/2010/main" val="102626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8"/>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64"/>
                                        </p:tgtEl>
                                        <p:attrNameLst>
                                          <p:attrName>style.visibility</p:attrName>
                                        </p:attrNameLst>
                                      </p:cBhvr>
                                      <p:to>
                                        <p:strVal val="visible"/>
                                      </p:to>
                                    </p:set>
                                    <p:animEffect transition="in" filter="fade">
                                      <p:cBhvr>
                                        <p:cTn id="10" dur="500"/>
                                        <p:tgtEl>
                                          <p:spTgt spid="2064"/>
                                        </p:tgtEl>
                                      </p:cBhvr>
                                    </p:animEffect>
                                  </p:childTnLst>
                                </p:cTn>
                              </p:par>
                              <p:par>
                                <p:cTn id="11" presetID="53" presetClass="entr" presetSubtype="16" fill="hold" nodeType="withEffect">
                                  <p:stCondLst>
                                    <p:cond delay="0"/>
                                  </p:stCondLst>
                                  <p:childTnLst>
                                    <p:set>
                                      <p:cBhvr>
                                        <p:cTn id="12" dur="1" fill="hold">
                                          <p:stCondLst>
                                            <p:cond delay="0"/>
                                          </p:stCondLst>
                                        </p:cTn>
                                        <p:tgtEl>
                                          <p:spTgt spid="2063"/>
                                        </p:tgtEl>
                                        <p:attrNameLst>
                                          <p:attrName>style.visibility</p:attrName>
                                        </p:attrNameLst>
                                      </p:cBhvr>
                                      <p:to>
                                        <p:strVal val="visible"/>
                                      </p:to>
                                    </p:set>
                                    <p:anim calcmode="lin" valueType="num">
                                      <p:cBhvr>
                                        <p:cTn id="13" dur="500" fill="hold"/>
                                        <p:tgtEl>
                                          <p:spTgt spid="2063"/>
                                        </p:tgtEl>
                                        <p:attrNameLst>
                                          <p:attrName>ppt_w</p:attrName>
                                        </p:attrNameLst>
                                      </p:cBhvr>
                                      <p:tavLst>
                                        <p:tav tm="0">
                                          <p:val>
                                            <p:fltVal val="0"/>
                                          </p:val>
                                        </p:tav>
                                        <p:tav tm="100000">
                                          <p:val>
                                            <p:strVal val="#ppt_w"/>
                                          </p:val>
                                        </p:tav>
                                      </p:tavLst>
                                    </p:anim>
                                    <p:anim calcmode="lin" valueType="num">
                                      <p:cBhvr>
                                        <p:cTn id="14" dur="500" fill="hold"/>
                                        <p:tgtEl>
                                          <p:spTgt spid="2063"/>
                                        </p:tgtEl>
                                        <p:attrNameLst>
                                          <p:attrName>ppt_h</p:attrName>
                                        </p:attrNameLst>
                                      </p:cBhvr>
                                      <p:tavLst>
                                        <p:tav tm="0">
                                          <p:val>
                                            <p:fltVal val="0"/>
                                          </p:val>
                                        </p:tav>
                                        <p:tav tm="100000">
                                          <p:val>
                                            <p:strVal val="#ppt_h"/>
                                          </p:val>
                                        </p:tav>
                                      </p:tavLst>
                                    </p:anim>
                                    <p:animEffect transition="in" filter="fade">
                                      <p:cBhvr>
                                        <p:cTn id="15" dur="500"/>
                                        <p:tgtEl>
                                          <p:spTgt spid="2063"/>
                                        </p:tgtEl>
                                      </p:cBhvr>
                                    </p:animEffect>
                                  </p:childTnLst>
                                </p:cTn>
                              </p:par>
                              <p:par>
                                <p:cTn id="16" presetID="8" presetClass="emph" presetSubtype="0" fill="hold" nodeType="withEffect">
                                  <p:stCondLst>
                                    <p:cond delay="0"/>
                                  </p:stCondLst>
                                  <p:childTnLst>
                                    <p:animRot by="64800000">
                                      <p:cBhvr>
                                        <p:cTn id="17" dur="8000" fill="hold"/>
                                        <p:tgtEl>
                                          <p:spTgt spid="2063"/>
                                        </p:tgtEl>
                                        <p:attrNameLst>
                                          <p:attrName>r</p:attrName>
                                        </p:attrNameLst>
                                      </p:cBhvr>
                                    </p:animRot>
                                  </p:childTnLst>
                                </p:cTn>
                              </p:par>
                              <p:par>
                                <p:cTn id="18" presetID="53" presetClass="entr" presetSubtype="16" fill="hold" nodeType="withEffect">
                                  <p:stCondLst>
                                    <p:cond delay="0"/>
                                  </p:stCondLst>
                                  <p:childTnLst>
                                    <p:set>
                                      <p:cBhvr>
                                        <p:cTn id="19" dur="1" fill="hold">
                                          <p:stCondLst>
                                            <p:cond delay="0"/>
                                          </p:stCondLst>
                                        </p:cTn>
                                        <p:tgtEl>
                                          <p:spTgt spid="2062"/>
                                        </p:tgtEl>
                                        <p:attrNameLst>
                                          <p:attrName>style.visibility</p:attrName>
                                        </p:attrNameLst>
                                      </p:cBhvr>
                                      <p:to>
                                        <p:strVal val="visible"/>
                                      </p:to>
                                    </p:set>
                                    <p:anim calcmode="lin" valueType="num">
                                      <p:cBhvr>
                                        <p:cTn id="20" dur="500" fill="hold"/>
                                        <p:tgtEl>
                                          <p:spTgt spid="2062"/>
                                        </p:tgtEl>
                                        <p:attrNameLst>
                                          <p:attrName>ppt_w</p:attrName>
                                        </p:attrNameLst>
                                      </p:cBhvr>
                                      <p:tavLst>
                                        <p:tav tm="0">
                                          <p:val>
                                            <p:fltVal val="0"/>
                                          </p:val>
                                        </p:tav>
                                        <p:tav tm="100000">
                                          <p:val>
                                            <p:strVal val="#ppt_w"/>
                                          </p:val>
                                        </p:tav>
                                      </p:tavLst>
                                    </p:anim>
                                    <p:anim calcmode="lin" valueType="num">
                                      <p:cBhvr>
                                        <p:cTn id="21" dur="500" fill="hold"/>
                                        <p:tgtEl>
                                          <p:spTgt spid="2062"/>
                                        </p:tgtEl>
                                        <p:attrNameLst>
                                          <p:attrName>ppt_h</p:attrName>
                                        </p:attrNameLst>
                                      </p:cBhvr>
                                      <p:tavLst>
                                        <p:tav tm="0">
                                          <p:val>
                                            <p:fltVal val="0"/>
                                          </p:val>
                                        </p:tav>
                                        <p:tav tm="100000">
                                          <p:val>
                                            <p:strVal val="#ppt_h"/>
                                          </p:val>
                                        </p:tav>
                                      </p:tavLst>
                                    </p:anim>
                                    <p:animEffect transition="in" filter="fade">
                                      <p:cBhvr>
                                        <p:cTn id="22" dur="500"/>
                                        <p:tgtEl>
                                          <p:spTgt spid="2062"/>
                                        </p:tgtEl>
                                      </p:cBhvr>
                                    </p:animEffect>
                                  </p:childTnLst>
                                </p:cTn>
                              </p:par>
                              <p:par>
                                <p:cTn id="23" presetID="53" presetClass="entr" presetSubtype="16" fill="hold" nodeType="with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p:cTn id="25" dur="500" fill="hold"/>
                                        <p:tgtEl>
                                          <p:spTgt spid="2061"/>
                                        </p:tgtEl>
                                        <p:attrNameLst>
                                          <p:attrName>ppt_w</p:attrName>
                                        </p:attrNameLst>
                                      </p:cBhvr>
                                      <p:tavLst>
                                        <p:tav tm="0">
                                          <p:val>
                                            <p:fltVal val="0"/>
                                          </p:val>
                                        </p:tav>
                                        <p:tav tm="100000">
                                          <p:val>
                                            <p:strVal val="#ppt_w"/>
                                          </p:val>
                                        </p:tav>
                                      </p:tavLst>
                                    </p:anim>
                                    <p:anim calcmode="lin" valueType="num">
                                      <p:cBhvr>
                                        <p:cTn id="26" dur="500" fill="hold"/>
                                        <p:tgtEl>
                                          <p:spTgt spid="2061"/>
                                        </p:tgtEl>
                                        <p:attrNameLst>
                                          <p:attrName>ppt_h</p:attrName>
                                        </p:attrNameLst>
                                      </p:cBhvr>
                                      <p:tavLst>
                                        <p:tav tm="0">
                                          <p:val>
                                            <p:fltVal val="0"/>
                                          </p:val>
                                        </p:tav>
                                        <p:tav tm="100000">
                                          <p:val>
                                            <p:strVal val="#ppt_h"/>
                                          </p:val>
                                        </p:tav>
                                      </p:tavLst>
                                    </p:anim>
                                    <p:animEffect transition="in" filter="fade">
                                      <p:cBhvr>
                                        <p:cTn id="27" dur="500"/>
                                        <p:tgtEl>
                                          <p:spTgt spid="2061"/>
                                        </p:tgtEl>
                                      </p:cBhvr>
                                    </p:animEffect>
                                  </p:childTnLst>
                                </p:cTn>
                              </p:par>
                              <p:par>
                                <p:cTn id="28" presetID="53" presetClass="entr" presetSubtype="16" fill="hold" nodeType="withEffect">
                                  <p:stCondLst>
                                    <p:cond delay="0"/>
                                  </p:stCondLst>
                                  <p:childTnLst>
                                    <p:set>
                                      <p:cBhvr>
                                        <p:cTn id="29" dur="1" fill="hold">
                                          <p:stCondLst>
                                            <p:cond delay="0"/>
                                          </p:stCondLst>
                                        </p:cTn>
                                        <p:tgtEl>
                                          <p:spTgt spid="2060"/>
                                        </p:tgtEl>
                                        <p:attrNameLst>
                                          <p:attrName>style.visibility</p:attrName>
                                        </p:attrNameLst>
                                      </p:cBhvr>
                                      <p:to>
                                        <p:strVal val="visible"/>
                                      </p:to>
                                    </p:set>
                                    <p:anim calcmode="lin" valueType="num">
                                      <p:cBhvr>
                                        <p:cTn id="30" dur="500" fill="hold"/>
                                        <p:tgtEl>
                                          <p:spTgt spid="2060"/>
                                        </p:tgtEl>
                                        <p:attrNameLst>
                                          <p:attrName>ppt_w</p:attrName>
                                        </p:attrNameLst>
                                      </p:cBhvr>
                                      <p:tavLst>
                                        <p:tav tm="0">
                                          <p:val>
                                            <p:fltVal val="0"/>
                                          </p:val>
                                        </p:tav>
                                        <p:tav tm="100000">
                                          <p:val>
                                            <p:strVal val="#ppt_w"/>
                                          </p:val>
                                        </p:tav>
                                      </p:tavLst>
                                    </p:anim>
                                    <p:anim calcmode="lin" valueType="num">
                                      <p:cBhvr>
                                        <p:cTn id="31" dur="500" fill="hold"/>
                                        <p:tgtEl>
                                          <p:spTgt spid="2060"/>
                                        </p:tgtEl>
                                        <p:attrNameLst>
                                          <p:attrName>ppt_h</p:attrName>
                                        </p:attrNameLst>
                                      </p:cBhvr>
                                      <p:tavLst>
                                        <p:tav tm="0">
                                          <p:val>
                                            <p:fltVal val="0"/>
                                          </p:val>
                                        </p:tav>
                                        <p:tav tm="100000">
                                          <p:val>
                                            <p:strVal val="#ppt_h"/>
                                          </p:val>
                                        </p:tav>
                                      </p:tavLst>
                                    </p:anim>
                                    <p:animEffect transition="in" filter="fade">
                                      <p:cBhvr>
                                        <p:cTn id="32" dur="500"/>
                                        <p:tgtEl>
                                          <p:spTgt spid="2060"/>
                                        </p:tgtEl>
                                      </p:cBhvr>
                                    </p:animEffect>
                                  </p:childTnLst>
                                </p:cTn>
                              </p:par>
                              <p:par>
                                <p:cTn id="33" presetID="53" presetClass="entr" presetSubtype="16" fill="hold" nodeType="withEffect">
                                  <p:stCondLst>
                                    <p:cond delay="0"/>
                                  </p:stCondLst>
                                  <p:childTnLst>
                                    <p:set>
                                      <p:cBhvr>
                                        <p:cTn id="34" dur="1" fill="hold">
                                          <p:stCondLst>
                                            <p:cond delay="0"/>
                                          </p:stCondLst>
                                        </p:cTn>
                                        <p:tgtEl>
                                          <p:spTgt spid="2059"/>
                                        </p:tgtEl>
                                        <p:attrNameLst>
                                          <p:attrName>style.visibility</p:attrName>
                                        </p:attrNameLst>
                                      </p:cBhvr>
                                      <p:to>
                                        <p:strVal val="visible"/>
                                      </p:to>
                                    </p:set>
                                    <p:anim calcmode="lin" valueType="num">
                                      <p:cBhvr>
                                        <p:cTn id="35" dur="500" fill="hold"/>
                                        <p:tgtEl>
                                          <p:spTgt spid="2059"/>
                                        </p:tgtEl>
                                        <p:attrNameLst>
                                          <p:attrName>ppt_w</p:attrName>
                                        </p:attrNameLst>
                                      </p:cBhvr>
                                      <p:tavLst>
                                        <p:tav tm="0">
                                          <p:val>
                                            <p:fltVal val="0"/>
                                          </p:val>
                                        </p:tav>
                                        <p:tav tm="100000">
                                          <p:val>
                                            <p:strVal val="#ppt_w"/>
                                          </p:val>
                                        </p:tav>
                                      </p:tavLst>
                                    </p:anim>
                                    <p:anim calcmode="lin" valueType="num">
                                      <p:cBhvr>
                                        <p:cTn id="36" dur="500" fill="hold"/>
                                        <p:tgtEl>
                                          <p:spTgt spid="2059"/>
                                        </p:tgtEl>
                                        <p:attrNameLst>
                                          <p:attrName>ppt_h</p:attrName>
                                        </p:attrNameLst>
                                      </p:cBhvr>
                                      <p:tavLst>
                                        <p:tav tm="0">
                                          <p:val>
                                            <p:fltVal val="0"/>
                                          </p:val>
                                        </p:tav>
                                        <p:tav tm="100000">
                                          <p:val>
                                            <p:strVal val="#ppt_h"/>
                                          </p:val>
                                        </p:tav>
                                      </p:tavLst>
                                    </p:anim>
                                    <p:animEffect transition="in" filter="fade">
                                      <p:cBhvr>
                                        <p:cTn id="37" dur="500"/>
                                        <p:tgtEl>
                                          <p:spTgt spid="2059"/>
                                        </p:tgtEl>
                                      </p:cBhvr>
                                    </p:animEffect>
                                  </p:childTnLst>
                                </p:cTn>
                              </p:par>
                              <p:par>
                                <p:cTn id="38" presetID="8" presetClass="emph" presetSubtype="0" fill="hold" nodeType="withEffect">
                                  <p:stCondLst>
                                    <p:cond delay="0"/>
                                  </p:stCondLst>
                                  <p:childTnLst>
                                    <p:animRot by="-64800000">
                                      <p:cBhvr>
                                        <p:cTn id="39" dur="8000" fill="hold"/>
                                        <p:tgtEl>
                                          <p:spTgt spid="2059"/>
                                        </p:tgtEl>
                                        <p:attrNameLst>
                                          <p:attrName>r</p:attrName>
                                        </p:attrNameLst>
                                      </p:cBhvr>
                                    </p:animRot>
                                  </p:childTnLst>
                                </p:cTn>
                              </p:par>
                              <p:par>
                                <p:cTn id="40" presetID="53" presetClass="entr" presetSubtype="16" fill="hold" nodeType="withEffect">
                                  <p:stCondLst>
                                    <p:cond delay="0"/>
                                  </p:stCondLst>
                                  <p:childTnLst>
                                    <p:set>
                                      <p:cBhvr>
                                        <p:cTn id="41" dur="1" fill="hold">
                                          <p:stCondLst>
                                            <p:cond delay="0"/>
                                          </p:stCondLst>
                                        </p:cTn>
                                        <p:tgtEl>
                                          <p:spTgt spid="2058"/>
                                        </p:tgtEl>
                                        <p:attrNameLst>
                                          <p:attrName>style.visibility</p:attrName>
                                        </p:attrNameLst>
                                      </p:cBhvr>
                                      <p:to>
                                        <p:strVal val="visible"/>
                                      </p:to>
                                    </p:set>
                                    <p:anim calcmode="lin" valueType="num">
                                      <p:cBhvr>
                                        <p:cTn id="42" dur="500" fill="hold"/>
                                        <p:tgtEl>
                                          <p:spTgt spid="2058"/>
                                        </p:tgtEl>
                                        <p:attrNameLst>
                                          <p:attrName>ppt_w</p:attrName>
                                        </p:attrNameLst>
                                      </p:cBhvr>
                                      <p:tavLst>
                                        <p:tav tm="0">
                                          <p:val>
                                            <p:fltVal val="0"/>
                                          </p:val>
                                        </p:tav>
                                        <p:tav tm="100000">
                                          <p:val>
                                            <p:strVal val="#ppt_w"/>
                                          </p:val>
                                        </p:tav>
                                      </p:tavLst>
                                    </p:anim>
                                    <p:anim calcmode="lin" valueType="num">
                                      <p:cBhvr>
                                        <p:cTn id="43" dur="500" fill="hold"/>
                                        <p:tgtEl>
                                          <p:spTgt spid="2058"/>
                                        </p:tgtEl>
                                        <p:attrNameLst>
                                          <p:attrName>ppt_h</p:attrName>
                                        </p:attrNameLst>
                                      </p:cBhvr>
                                      <p:tavLst>
                                        <p:tav tm="0">
                                          <p:val>
                                            <p:fltVal val="0"/>
                                          </p:val>
                                        </p:tav>
                                        <p:tav tm="100000">
                                          <p:val>
                                            <p:strVal val="#ppt_h"/>
                                          </p:val>
                                        </p:tav>
                                      </p:tavLst>
                                    </p:anim>
                                    <p:animEffect transition="in" filter="fade">
                                      <p:cBhvr>
                                        <p:cTn id="44" dur="500"/>
                                        <p:tgtEl>
                                          <p:spTgt spid="2058"/>
                                        </p:tgtEl>
                                      </p:cBhvr>
                                    </p:animEffect>
                                  </p:childTnLst>
                                </p:cTn>
                              </p:par>
                              <p:par>
                                <p:cTn id="45" presetID="8" presetClass="emph" presetSubtype="0" fill="hold" nodeType="withEffect">
                                  <p:stCondLst>
                                    <p:cond delay="0"/>
                                  </p:stCondLst>
                                  <p:childTnLst>
                                    <p:animRot by="64800000">
                                      <p:cBhvr>
                                        <p:cTn id="46" dur="8000" fill="hold"/>
                                        <p:tgtEl>
                                          <p:spTgt spid="2058"/>
                                        </p:tgtEl>
                                        <p:attrNameLst>
                                          <p:attrName>r</p:attrName>
                                        </p:attrNameLst>
                                      </p:cBhvr>
                                    </p:animRot>
                                  </p:childTnLst>
                                </p:cTn>
                              </p:par>
                              <p:par>
                                <p:cTn id="47" presetID="10" presetClass="entr" presetSubtype="0" fill="hold" nodeType="withEffect">
                                  <p:stCondLst>
                                    <p:cond delay="80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8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41" presetClass="entr" presetSubtype="0" fill="hold" grpId="0" nodeType="withEffect">
                                  <p:stCondLst>
                                    <p:cond delay="800"/>
                                  </p:stCondLst>
                                  <p:iterate type="lt">
                                    <p:tmPct val="10000"/>
                                  </p:iterate>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7"/>
                                        </p:tgtEl>
                                        <p:attrNameLst>
                                          <p:attrName>ppt_y</p:attrName>
                                        </p:attrNameLst>
                                      </p:cBhvr>
                                      <p:tavLst>
                                        <p:tav tm="0">
                                          <p:val>
                                            <p:strVal val="#ppt_y"/>
                                          </p:val>
                                        </p:tav>
                                        <p:tav tm="100000">
                                          <p:val>
                                            <p:strVal val="#ppt_y"/>
                                          </p:val>
                                        </p:tav>
                                      </p:tavLst>
                                    </p:anim>
                                    <p:anim calcmode="lin" valueType="num">
                                      <p:cBhvr>
                                        <p:cTn id="5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7"/>
                                        </p:tgtEl>
                                      </p:cBhvr>
                                    </p:animEffect>
                                  </p:childTnLst>
                                </p:cTn>
                              </p:par>
                              <p:par>
                                <p:cTn id="60" presetID="14" presetClass="entr" presetSubtype="10" fill="hold" grpId="0" nodeType="withEffect">
                                  <p:stCondLst>
                                    <p:cond delay="1300"/>
                                  </p:stCondLst>
                                  <p:childTnLst>
                                    <p:set>
                                      <p:cBhvr>
                                        <p:cTn id="61" dur="1" fill="hold">
                                          <p:stCondLst>
                                            <p:cond delay="0"/>
                                          </p:stCondLst>
                                        </p:cTn>
                                        <p:tgtEl>
                                          <p:spTgt spid="10"/>
                                        </p:tgtEl>
                                        <p:attrNameLst>
                                          <p:attrName>style.visibility</p:attrName>
                                        </p:attrNameLst>
                                      </p:cBhvr>
                                      <p:to>
                                        <p:strVal val="visible"/>
                                      </p:to>
                                    </p:set>
                                    <p:animEffect transition="in" filter="randombar(horizontal)">
                                      <p:cBhvr>
                                        <p:cTn id="62" dur="500"/>
                                        <p:tgtEl>
                                          <p:spTgt spid="10"/>
                                        </p:tgtEl>
                                      </p:cBhvr>
                                    </p:animEffect>
                                  </p:childTnLst>
                                </p:cTn>
                              </p:par>
                              <p:par>
                                <p:cTn id="63" presetID="53" presetClass="entr" presetSubtype="16" fill="hold" grpId="0" nodeType="withEffect">
                                  <p:stCondLst>
                                    <p:cond delay="20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Effect transition="in" filter="fade">
                                      <p:cBhvr>
                                        <p:cTn id="67" dur="300"/>
                                        <p:tgtEl>
                                          <p:spTgt spid="9"/>
                                        </p:tgtEl>
                                      </p:cBhvr>
                                    </p:animEffect>
                                  </p:childTnLst>
                                </p:cTn>
                              </p:par>
                              <p:par>
                                <p:cTn id="68" presetID="6" presetClass="emph" presetSubtype="0" autoRev="1" fill="hold" grpId="1" nodeType="withEffect">
                                  <p:stCondLst>
                                    <p:cond delay="2300"/>
                                  </p:stCondLst>
                                  <p:childTnLst>
                                    <p:animScale>
                                      <p:cBhvr>
                                        <p:cTn id="69" dur="100" fill="hold"/>
                                        <p:tgtEl>
                                          <p:spTgt spid="9"/>
                                        </p:tgtEl>
                                      </p:cBhvr>
                                      <p:by x="150000" y="150000"/>
                                    </p:animScale>
                                  </p:childTnLst>
                                </p:cTn>
                              </p:par>
                              <p:par>
                                <p:cTn id="70" presetID="53" presetClass="entr" presetSubtype="16" fill="hold" grpId="0" nodeType="withEffect">
                                  <p:stCondLst>
                                    <p:cond delay="23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300" fill="hold"/>
                                        <p:tgtEl>
                                          <p:spTgt spid="29"/>
                                        </p:tgtEl>
                                        <p:attrNameLst>
                                          <p:attrName>ppt_w</p:attrName>
                                        </p:attrNameLst>
                                      </p:cBhvr>
                                      <p:tavLst>
                                        <p:tav tm="0">
                                          <p:val>
                                            <p:fltVal val="0"/>
                                          </p:val>
                                        </p:tav>
                                        <p:tav tm="100000">
                                          <p:val>
                                            <p:strVal val="#ppt_w"/>
                                          </p:val>
                                        </p:tav>
                                      </p:tavLst>
                                    </p:anim>
                                    <p:anim calcmode="lin" valueType="num">
                                      <p:cBhvr>
                                        <p:cTn id="73" dur="300" fill="hold"/>
                                        <p:tgtEl>
                                          <p:spTgt spid="29"/>
                                        </p:tgtEl>
                                        <p:attrNameLst>
                                          <p:attrName>ppt_h</p:attrName>
                                        </p:attrNameLst>
                                      </p:cBhvr>
                                      <p:tavLst>
                                        <p:tav tm="0">
                                          <p:val>
                                            <p:fltVal val="0"/>
                                          </p:val>
                                        </p:tav>
                                        <p:tav tm="100000">
                                          <p:val>
                                            <p:strVal val="#ppt_h"/>
                                          </p:val>
                                        </p:tav>
                                      </p:tavLst>
                                    </p:anim>
                                    <p:animEffect transition="in" filter="fade">
                                      <p:cBhvr>
                                        <p:cTn id="74" dur="300"/>
                                        <p:tgtEl>
                                          <p:spTgt spid="29"/>
                                        </p:tgtEl>
                                      </p:cBhvr>
                                    </p:animEffect>
                                  </p:childTnLst>
                                </p:cTn>
                              </p:par>
                              <p:par>
                                <p:cTn id="75" presetID="6" presetClass="emph" presetSubtype="0" autoRev="1" fill="hold" grpId="1" nodeType="withEffect">
                                  <p:stCondLst>
                                    <p:cond delay="2600"/>
                                  </p:stCondLst>
                                  <p:childTnLst>
                                    <p:animScale>
                                      <p:cBhvr>
                                        <p:cTn id="76" dur="100" fill="hold"/>
                                        <p:tgtEl>
                                          <p:spTgt spid="29"/>
                                        </p:tgtEl>
                                      </p:cBhvr>
                                      <p:by x="150000" y="150000"/>
                                    </p:animScale>
                                  </p:childTnLst>
                                </p:cTn>
                              </p:par>
                              <p:par>
                                <p:cTn id="77" presetID="53" presetClass="entr" presetSubtype="16" fill="hold" grpId="0" nodeType="withEffect">
                                  <p:stCondLst>
                                    <p:cond delay="26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300" fill="hold"/>
                                        <p:tgtEl>
                                          <p:spTgt spid="30"/>
                                        </p:tgtEl>
                                        <p:attrNameLst>
                                          <p:attrName>ppt_w</p:attrName>
                                        </p:attrNameLst>
                                      </p:cBhvr>
                                      <p:tavLst>
                                        <p:tav tm="0">
                                          <p:val>
                                            <p:fltVal val="0"/>
                                          </p:val>
                                        </p:tav>
                                        <p:tav tm="100000">
                                          <p:val>
                                            <p:strVal val="#ppt_w"/>
                                          </p:val>
                                        </p:tav>
                                      </p:tavLst>
                                    </p:anim>
                                    <p:anim calcmode="lin" valueType="num">
                                      <p:cBhvr>
                                        <p:cTn id="80" dur="300" fill="hold"/>
                                        <p:tgtEl>
                                          <p:spTgt spid="30"/>
                                        </p:tgtEl>
                                        <p:attrNameLst>
                                          <p:attrName>ppt_h</p:attrName>
                                        </p:attrNameLst>
                                      </p:cBhvr>
                                      <p:tavLst>
                                        <p:tav tm="0">
                                          <p:val>
                                            <p:fltVal val="0"/>
                                          </p:val>
                                        </p:tav>
                                        <p:tav tm="100000">
                                          <p:val>
                                            <p:strVal val="#ppt_h"/>
                                          </p:val>
                                        </p:tav>
                                      </p:tavLst>
                                    </p:anim>
                                    <p:animEffect transition="in" filter="fade">
                                      <p:cBhvr>
                                        <p:cTn id="81" dur="300"/>
                                        <p:tgtEl>
                                          <p:spTgt spid="30"/>
                                        </p:tgtEl>
                                      </p:cBhvr>
                                    </p:animEffect>
                                  </p:childTnLst>
                                </p:cTn>
                              </p:par>
                              <p:par>
                                <p:cTn id="82" presetID="6" presetClass="emph" presetSubtype="0" autoRev="1" fill="hold" grpId="1" nodeType="withEffect">
                                  <p:stCondLst>
                                    <p:cond delay="2900"/>
                                  </p:stCondLst>
                                  <p:childTnLst>
                                    <p:animScale>
                                      <p:cBhvr>
                                        <p:cTn id="83" dur="100" fill="hold"/>
                                        <p:tgtEl>
                                          <p:spTgt spid="30"/>
                                        </p:tgtEl>
                                      </p:cBhvr>
                                      <p:by x="150000" y="150000"/>
                                    </p:animScale>
                                  </p:childTnLst>
                                </p:cTn>
                              </p:par>
                              <p:par>
                                <p:cTn id="84" presetID="53" presetClass="entr" presetSubtype="16" fill="hold" grpId="0" nodeType="withEffect">
                                  <p:stCondLst>
                                    <p:cond delay="2900"/>
                                  </p:stCondLst>
                                  <p:childTnLst>
                                    <p:set>
                                      <p:cBhvr>
                                        <p:cTn id="85" dur="1" fill="hold">
                                          <p:stCondLst>
                                            <p:cond delay="0"/>
                                          </p:stCondLst>
                                        </p:cTn>
                                        <p:tgtEl>
                                          <p:spTgt spid="31"/>
                                        </p:tgtEl>
                                        <p:attrNameLst>
                                          <p:attrName>style.visibility</p:attrName>
                                        </p:attrNameLst>
                                      </p:cBhvr>
                                      <p:to>
                                        <p:strVal val="visible"/>
                                      </p:to>
                                    </p:set>
                                    <p:anim calcmode="lin" valueType="num">
                                      <p:cBhvr>
                                        <p:cTn id="86" dur="300" fill="hold"/>
                                        <p:tgtEl>
                                          <p:spTgt spid="31"/>
                                        </p:tgtEl>
                                        <p:attrNameLst>
                                          <p:attrName>ppt_w</p:attrName>
                                        </p:attrNameLst>
                                      </p:cBhvr>
                                      <p:tavLst>
                                        <p:tav tm="0">
                                          <p:val>
                                            <p:fltVal val="0"/>
                                          </p:val>
                                        </p:tav>
                                        <p:tav tm="100000">
                                          <p:val>
                                            <p:strVal val="#ppt_w"/>
                                          </p:val>
                                        </p:tav>
                                      </p:tavLst>
                                    </p:anim>
                                    <p:anim calcmode="lin" valueType="num">
                                      <p:cBhvr>
                                        <p:cTn id="87" dur="300" fill="hold"/>
                                        <p:tgtEl>
                                          <p:spTgt spid="31"/>
                                        </p:tgtEl>
                                        <p:attrNameLst>
                                          <p:attrName>ppt_h</p:attrName>
                                        </p:attrNameLst>
                                      </p:cBhvr>
                                      <p:tavLst>
                                        <p:tav tm="0">
                                          <p:val>
                                            <p:fltVal val="0"/>
                                          </p:val>
                                        </p:tav>
                                        <p:tav tm="100000">
                                          <p:val>
                                            <p:strVal val="#ppt_h"/>
                                          </p:val>
                                        </p:tav>
                                      </p:tavLst>
                                    </p:anim>
                                    <p:animEffect transition="in" filter="fade">
                                      <p:cBhvr>
                                        <p:cTn id="88" dur="300"/>
                                        <p:tgtEl>
                                          <p:spTgt spid="31"/>
                                        </p:tgtEl>
                                      </p:cBhvr>
                                    </p:animEffect>
                                  </p:childTnLst>
                                </p:cTn>
                              </p:par>
                              <p:par>
                                <p:cTn id="89" presetID="6" presetClass="emph" presetSubtype="0" autoRev="1" fill="hold" grpId="1" nodeType="withEffect">
                                  <p:stCondLst>
                                    <p:cond delay="3200"/>
                                  </p:stCondLst>
                                  <p:childTnLst>
                                    <p:animScale>
                                      <p:cBhvr>
                                        <p:cTn id="90" dur="100" fill="hold"/>
                                        <p:tgtEl>
                                          <p:spTgt spid="31"/>
                                        </p:tgtEl>
                                      </p:cBhvr>
                                      <p:by x="150000" y="150000"/>
                                    </p:animScale>
                                  </p:childTnLst>
                                </p:cTn>
                              </p:par>
                              <p:par>
                                <p:cTn id="91" presetID="53" presetClass="entr" presetSubtype="16" fill="hold" grpId="0" nodeType="withEffect">
                                  <p:stCondLst>
                                    <p:cond delay="3200"/>
                                  </p:stCondLst>
                                  <p:childTnLst>
                                    <p:set>
                                      <p:cBhvr>
                                        <p:cTn id="92" dur="1" fill="hold">
                                          <p:stCondLst>
                                            <p:cond delay="0"/>
                                          </p:stCondLst>
                                        </p:cTn>
                                        <p:tgtEl>
                                          <p:spTgt spid="32"/>
                                        </p:tgtEl>
                                        <p:attrNameLst>
                                          <p:attrName>style.visibility</p:attrName>
                                        </p:attrNameLst>
                                      </p:cBhvr>
                                      <p:to>
                                        <p:strVal val="visible"/>
                                      </p:to>
                                    </p:set>
                                    <p:anim calcmode="lin" valueType="num">
                                      <p:cBhvr>
                                        <p:cTn id="93" dur="300" fill="hold"/>
                                        <p:tgtEl>
                                          <p:spTgt spid="32"/>
                                        </p:tgtEl>
                                        <p:attrNameLst>
                                          <p:attrName>ppt_w</p:attrName>
                                        </p:attrNameLst>
                                      </p:cBhvr>
                                      <p:tavLst>
                                        <p:tav tm="0">
                                          <p:val>
                                            <p:fltVal val="0"/>
                                          </p:val>
                                        </p:tav>
                                        <p:tav tm="100000">
                                          <p:val>
                                            <p:strVal val="#ppt_w"/>
                                          </p:val>
                                        </p:tav>
                                      </p:tavLst>
                                    </p:anim>
                                    <p:anim calcmode="lin" valueType="num">
                                      <p:cBhvr>
                                        <p:cTn id="94" dur="300" fill="hold"/>
                                        <p:tgtEl>
                                          <p:spTgt spid="32"/>
                                        </p:tgtEl>
                                        <p:attrNameLst>
                                          <p:attrName>ppt_h</p:attrName>
                                        </p:attrNameLst>
                                      </p:cBhvr>
                                      <p:tavLst>
                                        <p:tav tm="0">
                                          <p:val>
                                            <p:fltVal val="0"/>
                                          </p:val>
                                        </p:tav>
                                        <p:tav tm="100000">
                                          <p:val>
                                            <p:strVal val="#ppt_h"/>
                                          </p:val>
                                        </p:tav>
                                      </p:tavLst>
                                    </p:anim>
                                    <p:animEffect transition="in" filter="fade">
                                      <p:cBhvr>
                                        <p:cTn id="95" dur="300"/>
                                        <p:tgtEl>
                                          <p:spTgt spid="32"/>
                                        </p:tgtEl>
                                      </p:cBhvr>
                                    </p:animEffect>
                                  </p:childTnLst>
                                </p:cTn>
                              </p:par>
                              <p:par>
                                <p:cTn id="96" presetID="6" presetClass="emph" presetSubtype="0" autoRev="1" fill="hold" grpId="1" nodeType="withEffect">
                                  <p:stCondLst>
                                    <p:cond delay="3500"/>
                                  </p:stCondLst>
                                  <p:childTnLst>
                                    <p:animScale>
                                      <p:cBhvr>
                                        <p:cTn id="97"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8" repeatCount="indefinite" fill="hold" display="0">
                  <p:stCondLst>
                    <p:cond delay="indefinite"/>
                  </p:stCondLst>
                  <p:endCondLst>
                    <p:cond evt="onStopAudio" delay="0">
                      <p:tgtEl>
                        <p:sldTgt/>
                      </p:tgtEl>
                    </p:cond>
                  </p:endCondLst>
                </p:cTn>
                <p:tgtEl>
                  <p:spTgt spid="138"/>
                </p:tgtEl>
              </p:cMediaNode>
            </p:audio>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1" name="Freeform 6"/>
          <p:cNvSpPr>
            <a:spLocks/>
          </p:cNvSpPr>
          <p:nvPr/>
        </p:nvSpPr>
        <p:spPr bwMode="auto">
          <a:xfrm>
            <a:off x="2779890" y="2809489"/>
            <a:ext cx="9412288" cy="1815562"/>
          </a:xfrm>
          <a:custGeom>
            <a:avLst/>
            <a:gdLst>
              <a:gd name="T0" fmla="*/ 0 w 7807"/>
              <a:gd name="T1" fmla="*/ 505 h 1481"/>
              <a:gd name="T2" fmla="*/ 1455 w 7807"/>
              <a:gd name="T3" fmla="*/ 442 h 1481"/>
              <a:gd name="T4" fmla="*/ 2192 w 7807"/>
              <a:gd name="T5" fmla="*/ 1360 h 1481"/>
              <a:gd name="T6" fmla="*/ 4134 w 7807"/>
              <a:gd name="T7" fmla="*/ 408 h 1481"/>
              <a:gd name="T8" fmla="*/ 5917 w 7807"/>
              <a:gd name="T9" fmla="*/ 1481 h 1481"/>
              <a:gd name="T10" fmla="*/ 6744 w 7807"/>
              <a:gd name="T11" fmla="*/ 302 h 1481"/>
              <a:gd name="T12" fmla="*/ 7807 w 7807"/>
              <a:gd name="T13" fmla="*/ 0 h 1481"/>
            </a:gdLst>
            <a:ahLst/>
            <a:cxnLst>
              <a:cxn ang="0">
                <a:pos x="T0" y="T1"/>
              </a:cxn>
              <a:cxn ang="0">
                <a:pos x="T2" y="T3"/>
              </a:cxn>
              <a:cxn ang="0">
                <a:pos x="T4" y="T5"/>
              </a:cxn>
              <a:cxn ang="0">
                <a:pos x="T6" y="T7"/>
              </a:cxn>
              <a:cxn ang="0">
                <a:pos x="T8" y="T9"/>
              </a:cxn>
              <a:cxn ang="0">
                <a:pos x="T10" y="T11"/>
              </a:cxn>
              <a:cxn ang="0">
                <a:pos x="T12" y="T13"/>
              </a:cxn>
            </a:cxnLst>
            <a:rect l="0" t="0" r="r" b="b"/>
            <a:pathLst>
              <a:path w="7807" h="1481">
                <a:moveTo>
                  <a:pt x="0" y="505"/>
                </a:moveTo>
                <a:lnTo>
                  <a:pt x="1455" y="442"/>
                </a:lnTo>
                <a:lnTo>
                  <a:pt x="2192" y="1360"/>
                </a:lnTo>
                <a:lnTo>
                  <a:pt x="4134" y="408"/>
                </a:lnTo>
                <a:lnTo>
                  <a:pt x="5917" y="1481"/>
                </a:lnTo>
                <a:lnTo>
                  <a:pt x="6744" y="302"/>
                </a:lnTo>
                <a:lnTo>
                  <a:pt x="7807" y="0"/>
                </a:lnTo>
              </a:path>
            </a:pathLst>
          </a:custGeom>
          <a:noFill/>
          <a:ln w="28575" cap="flat">
            <a:solidFill>
              <a:srgbClr val="00ACF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0601" tIns="35300" rIns="70601" bIns="35300" numCol="1" anchor="t" anchorCtr="0" compatLnSpc="1">
            <a:prstTxWarp prst="textNoShape">
              <a:avLst/>
            </a:prstTxWarp>
          </a:bodyPr>
          <a:lstStyle/>
          <a:p>
            <a:endParaRPr lang="zh-CN" altLang="en-US"/>
          </a:p>
        </p:txBody>
      </p:sp>
      <p:sp>
        <p:nvSpPr>
          <p:cNvPr id="12" name="椭圆 11"/>
          <p:cNvSpPr/>
          <p:nvPr/>
        </p:nvSpPr>
        <p:spPr>
          <a:xfrm>
            <a:off x="3801859" y="2585387"/>
            <a:ext cx="1445543" cy="1445761"/>
          </a:xfrm>
          <a:prstGeom prst="ellipse">
            <a:avLst/>
          </a:prstGeom>
          <a:blipFill>
            <a:blip r:embed="rId2"/>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椭圆 12"/>
          <p:cNvSpPr/>
          <p:nvPr/>
        </p:nvSpPr>
        <p:spPr>
          <a:xfrm>
            <a:off x="4872937" y="3831888"/>
            <a:ext cx="1111956" cy="1112124"/>
          </a:xfrm>
          <a:prstGeom prst="ellipse">
            <a:avLst/>
          </a:prstGeom>
          <a:blipFill>
            <a:blip r:embed="rId3"/>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4" name="椭圆 13"/>
          <p:cNvSpPr/>
          <p:nvPr/>
        </p:nvSpPr>
        <p:spPr>
          <a:xfrm>
            <a:off x="6381692" y="1918113"/>
            <a:ext cx="2779890" cy="2780309"/>
          </a:xfrm>
          <a:prstGeom prst="ellipse">
            <a:avLst/>
          </a:prstGeom>
          <a:blipFill dpi="0" rotWithShape="1">
            <a:blip r:embed="rId4"/>
            <a:srcRect/>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5" name="椭圆 14"/>
          <p:cNvSpPr/>
          <p:nvPr/>
        </p:nvSpPr>
        <p:spPr>
          <a:xfrm>
            <a:off x="9042772" y="3735352"/>
            <a:ext cx="1723532" cy="1723792"/>
          </a:xfrm>
          <a:prstGeom prst="ellipse">
            <a:avLst/>
          </a:prstGeom>
          <a:blipFill>
            <a:blip r:embed="rId5"/>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6" name="椭圆 15"/>
          <p:cNvSpPr/>
          <p:nvPr/>
        </p:nvSpPr>
        <p:spPr>
          <a:xfrm>
            <a:off x="10321521" y="2585387"/>
            <a:ext cx="1111956" cy="1112124"/>
          </a:xfrm>
          <a:prstGeom prst="ellipse">
            <a:avLst/>
          </a:prstGeom>
          <a:blipFill>
            <a:blip r:embed="rId6"/>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7" name="椭圆 16"/>
          <p:cNvSpPr/>
          <p:nvPr/>
        </p:nvSpPr>
        <p:spPr>
          <a:xfrm>
            <a:off x="6381692" y="1918113"/>
            <a:ext cx="2779890" cy="2780309"/>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600">
                <a:latin typeface="微软雅黑" pitchFamily="34" charset="-122"/>
                <a:ea typeface="微软雅黑" pitchFamily="34" charset="-122"/>
              </a:rPr>
              <a:t>点击此处添加</a:t>
            </a:r>
            <a:r>
              <a:rPr lang="zh-CN" altLang="en-US" sz="1600" smtClean="0">
                <a:latin typeface="微软雅黑" pitchFamily="34" charset="-122"/>
                <a:ea typeface="微软雅黑" pitchFamily="34" charset="-122"/>
              </a:rPr>
              <a:t>文本</a:t>
            </a:r>
            <a:endParaRPr lang="en-US" altLang="zh-CN" sz="1600" smtClean="0">
              <a:latin typeface="微软雅黑" pitchFamily="34" charset="-122"/>
              <a:ea typeface="微软雅黑" pitchFamily="34" charset="-122"/>
            </a:endParaRPr>
          </a:p>
          <a:p>
            <a:pPr algn="ctr"/>
            <a:r>
              <a:rPr lang="zh-CN" altLang="en-US" sz="1600" smtClean="0">
                <a:latin typeface="微软雅黑" pitchFamily="34" charset="-122"/>
                <a:ea typeface="微软雅黑" pitchFamily="34" charset="-122"/>
              </a:rPr>
              <a:t>点击</a:t>
            </a:r>
            <a:r>
              <a:rPr lang="zh-CN" altLang="en-US" sz="1600">
                <a:latin typeface="微软雅黑" pitchFamily="34" charset="-122"/>
                <a:ea typeface="微软雅黑" pitchFamily="34" charset="-122"/>
              </a:rPr>
              <a:t>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a:t>
            </a:r>
            <a:r>
              <a:rPr lang="zh-CN" altLang="en-US" sz="1600" smtClean="0">
                <a:latin typeface="微软雅黑" pitchFamily="34" charset="-122"/>
                <a:ea typeface="微软雅黑" pitchFamily="34" charset="-122"/>
              </a:rPr>
              <a:t>文本</a:t>
            </a:r>
            <a:endParaRPr lang="zh-CN" altLang="en-US" sz="1600">
              <a:latin typeface="微软雅黑" pitchFamily="34" charset="-122"/>
              <a:ea typeface="微软雅黑" pitchFamily="34" charset="-122"/>
            </a:endParaRPr>
          </a:p>
        </p:txBody>
      </p:sp>
      <p:sp>
        <p:nvSpPr>
          <p:cNvPr id="18" name="椭圆 17"/>
          <p:cNvSpPr/>
          <p:nvPr/>
        </p:nvSpPr>
        <p:spPr>
          <a:xfrm>
            <a:off x="9042772" y="3735352"/>
            <a:ext cx="1723532" cy="1723792"/>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400">
                <a:latin typeface="微软雅黑" pitchFamily="34" charset="-122"/>
                <a:ea typeface="微软雅黑" pitchFamily="34" charset="-122"/>
              </a:rPr>
              <a:t>点击此处添加文本点击此处添加文本点击此处添加文本点击此处添加文本</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4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14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1000"/>
                                        <p:tgtEl>
                                          <p:spTgt spid="11"/>
                                        </p:tgtEl>
                                      </p:cBhvr>
                                    </p:animEffect>
                                  </p:childTnLst>
                                </p:cTn>
                              </p:par>
                            </p:childTnLst>
                          </p:cTn>
                        </p:par>
                        <p:par>
                          <p:cTn id="39" fill="hold">
                            <p:stCondLst>
                              <p:cond delay="240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403311356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3"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1"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3" animBg="1"/>
          <p:bldP spid="51" grpId="1"/>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3"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1"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3" animBg="1"/>
          <p:bldP spid="51" grpId="1"/>
          <p:bldP spid="67" grpId="0" animBg="1"/>
          <p:bldP spid="6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aphicFrame>
        <p:nvGraphicFramePr>
          <p:cNvPr id="3" name="图表 2"/>
          <p:cNvGraphicFramePr/>
          <p:nvPr>
            <p:extLst>
              <p:ext uri="{D42A27DB-BD31-4B8C-83A1-F6EECF244321}">
                <p14:modId xmlns:p14="http://schemas.microsoft.com/office/powerpoint/2010/main" val="2436919736"/>
              </p:ext>
            </p:extLst>
          </p:nvPr>
        </p:nvGraphicFramePr>
        <p:xfrm>
          <a:off x="5711510" y="1893489"/>
          <a:ext cx="3558384" cy="3551736"/>
        </p:xfrm>
        <a:graphic>
          <a:graphicData uri="http://schemas.openxmlformats.org/drawingml/2006/chart">
            <c:chart xmlns:c="http://schemas.openxmlformats.org/drawingml/2006/chart" xmlns:r="http://schemas.openxmlformats.org/officeDocument/2006/relationships" r:id="rId2"/>
          </a:graphicData>
        </a:graphic>
      </p:graphicFrame>
      <p:sp>
        <p:nvSpPr>
          <p:cNvPr id="4" name="椭圆 3"/>
          <p:cNvSpPr/>
          <p:nvPr/>
        </p:nvSpPr>
        <p:spPr>
          <a:xfrm>
            <a:off x="6581942" y="2760546"/>
            <a:ext cx="1817520" cy="1817622"/>
          </a:xfrm>
          <a:prstGeom prst="ellipse">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5" name="TextBox 4"/>
          <p:cNvSpPr txBox="1"/>
          <p:nvPr/>
        </p:nvSpPr>
        <p:spPr>
          <a:xfrm>
            <a:off x="3531862" y="2346104"/>
            <a:ext cx="6171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12</a:t>
            </a:r>
            <a:endParaRPr lang="zh-CN" altLang="en-US" sz="4200">
              <a:solidFill>
                <a:srgbClr val="161D25"/>
              </a:solidFill>
              <a:latin typeface="Bebas" pitchFamily="2" charset="0"/>
            </a:endParaRPr>
          </a:p>
        </p:txBody>
      </p:sp>
      <p:sp>
        <p:nvSpPr>
          <p:cNvPr id="6" name="TextBox 5"/>
          <p:cNvSpPr txBox="1"/>
          <p:nvPr/>
        </p:nvSpPr>
        <p:spPr>
          <a:xfrm>
            <a:off x="9046653" y="2346104"/>
            <a:ext cx="713438"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08</a:t>
            </a:r>
            <a:endParaRPr lang="zh-CN" altLang="en-US" sz="4200">
              <a:solidFill>
                <a:srgbClr val="161D25"/>
              </a:solidFill>
              <a:latin typeface="Bebas" pitchFamily="2" charset="0"/>
            </a:endParaRPr>
          </a:p>
        </p:txBody>
      </p:sp>
      <p:sp>
        <p:nvSpPr>
          <p:cNvPr id="7" name="TextBox 6"/>
          <p:cNvSpPr txBox="1"/>
          <p:nvPr/>
        </p:nvSpPr>
        <p:spPr>
          <a:xfrm>
            <a:off x="3531862" y="4146655"/>
            <a:ext cx="7127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20</a:t>
            </a:r>
            <a:endParaRPr lang="zh-CN" altLang="en-US" sz="4200">
              <a:solidFill>
                <a:srgbClr val="161D25"/>
              </a:solidFill>
              <a:latin typeface="Bebas" pitchFamily="2" charset="0"/>
            </a:endParaRPr>
          </a:p>
        </p:txBody>
      </p:sp>
      <p:sp>
        <p:nvSpPr>
          <p:cNvPr id="8" name="TextBox 7"/>
          <p:cNvSpPr txBox="1"/>
          <p:nvPr/>
        </p:nvSpPr>
        <p:spPr>
          <a:xfrm>
            <a:off x="9046653" y="4146655"/>
            <a:ext cx="69656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60</a:t>
            </a:r>
            <a:endParaRPr lang="zh-CN" altLang="en-US" sz="4200">
              <a:solidFill>
                <a:srgbClr val="161D25"/>
              </a:solidFill>
              <a:latin typeface="Bebas" pitchFamily="2" charset="0"/>
            </a:endParaRPr>
          </a:p>
        </p:txBody>
      </p:sp>
      <p:sp>
        <p:nvSpPr>
          <p:cNvPr id="9" name="TextBox 8"/>
          <p:cNvSpPr txBox="1"/>
          <p:nvPr/>
        </p:nvSpPr>
        <p:spPr>
          <a:xfrm>
            <a:off x="4190294"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0" name="TextBox 9"/>
          <p:cNvSpPr txBox="1"/>
          <p:nvPr/>
        </p:nvSpPr>
        <p:spPr>
          <a:xfrm>
            <a:off x="4190294" y="2392639"/>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9760091"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2" name="TextBox 11"/>
          <p:cNvSpPr txBox="1"/>
          <p:nvPr/>
        </p:nvSpPr>
        <p:spPr>
          <a:xfrm>
            <a:off x="9760091" y="2392639"/>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4190294"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4" name="TextBox 13"/>
          <p:cNvSpPr txBox="1"/>
          <p:nvPr/>
        </p:nvSpPr>
        <p:spPr>
          <a:xfrm>
            <a:off x="4190294" y="4246486"/>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9760091"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9760091" y="4246486"/>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par>
                          <p:cTn id="16" fill="hold">
                            <p:stCondLst>
                              <p:cond delay="500"/>
                            </p:stCondLst>
                            <p:childTnLst>
                              <p:par>
                                <p:cTn id="17" presetID="2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12" presetClass="entr" presetSubtype="4"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par>
                                <p:cTn id="26" presetID="12" presetClass="entr" presetSubtype="4" fill="hold" grpId="0" nodeType="withEffect">
                                  <p:stCondLst>
                                    <p:cond delay="0"/>
                                  </p:stCondLst>
                                  <p:iterate type="lt">
                                    <p:tmPct val="30000"/>
                                  </p:iterate>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up)">
                                      <p:cBhvr>
                                        <p:cTn id="29" dur="500"/>
                                        <p:tgtEl>
                                          <p:spTgt spid="6"/>
                                        </p:tgtEl>
                                      </p:cBhvr>
                                    </p:animEffect>
                                  </p:childTnLst>
                                </p:cTn>
                              </p:par>
                              <p:par>
                                <p:cTn id="30" presetID="12" presetClass="entr" presetSubtype="4" fill="hold" grpId="0" nodeType="withEffect">
                                  <p:stCondLst>
                                    <p:cond delay="0"/>
                                  </p:stCondLst>
                                  <p:iterate type="lt">
                                    <p:tmPct val="3000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par>
                                <p:cTn id="34" presetID="12" presetClass="entr" presetSubtype="4" fill="hold" grpId="0" nodeType="withEffect">
                                  <p:stCondLst>
                                    <p:cond delay="0"/>
                                  </p:stCondLst>
                                  <p:iterate type="lt">
                                    <p:tmPct val="3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ppt_y</p:attrName>
                                        </p:attrNameLst>
                                      </p:cBhvr>
                                      <p:tavLst>
                                        <p:tav tm="0">
                                          <p:val>
                                            <p:strVal val="#ppt_y+#ppt_h*1.125000"/>
                                          </p:val>
                                        </p:tav>
                                        <p:tav tm="100000">
                                          <p:val>
                                            <p:strVal val="#ppt_y"/>
                                          </p:val>
                                        </p:tav>
                                      </p:tavLst>
                                    </p:anim>
                                    <p:animEffect transition="in" filter="wipe(up)">
                                      <p:cBhvr>
                                        <p:cTn id="37" dur="500"/>
                                        <p:tgtEl>
                                          <p:spTgt spid="8"/>
                                        </p:tgtEl>
                                      </p:cBhvr>
                                    </p:animEffect>
                                  </p:childTnLst>
                                </p:cTn>
                              </p:par>
                            </p:childTnLst>
                          </p:cTn>
                        </p:par>
                        <p:par>
                          <p:cTn id="38" fill="hold">
                            <p:stCondLst>
                              <p:cond delay="165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161D25"/>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6816736" y="2142257"/>
            <a:ext cx="2611774" cy="1370405"/>
            <a:chOff x="5157515" y="1784090"/>
            <a:chExt cx="3384376" cy="1775690"/>
          </a:xfrm>
        </p:grpSpPr>
        <p:sp>
          <p:nvSpPr>
            <p:cNvPr id="4" name="矩形标注 3"/>
            <p:cNvSpPr/>
            <p:nvPr/>
          </p:nvSpPr>
          <p:spPr>
            <a:xfrm>
              <a:off x="515751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6" name="TextBox 5"/>
            <p:cNvSpPr txBox="1"/>
            <p:nvPr/>
          </p:nvSpPr>
          <p:spPr>
            <a:xfrm>
              <a:off x="6237635" y="201047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2</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8594965" y="3930803"/>
            <a:ext cx="2611774" cy="1370405"/>
            <a:chOff x="7461771" y="4101582"/>
            <a:chExt cx="3384376" cy="1775690"/>
          </a:xfrm>
        </p:grpSpPr>
        <p:sp>
          <p:nvSpPr>
            <p:cNvPr id="9" name="矩形标注 8"/>
            <p:cNvSpPr/>
            <p:nvPr/>
          </p:nvSpPr>
          <p:spPr>
            <a:xfrm>
              <a:off x="746177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1" name="TextBox 10"/>
            <p:cNvSpPr txBox="1"/>
            <p:nvPr/>
          </p:nvSpPr>
          <p:spPr>
            <a:xfrm>
              <a:off x="8541891"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4</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5641187" y="3930803"/>
            <a:ext cx="2611774" cy="1370405"/>
            <a:chOff x="3634221" y="4101582"/>
            <a:chExt cx="3384376" cy="1775690"/>
          </a:xfrm>
        </p:grpSpPr>
        <p:sp>
          <p:nvSpPr>
            <p:cNvPr id="14" name="矩形标注 13"/>
            <p:cNvSpPr/>
            <p:nvPr/>
          </p:nvSpPr>
          <p:spPr>
            <a:xfrm>
              <a:off x="363422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6" name="TextBox 15"/>
            <p:cNvSpPr txBox="1"/>
            <p:nvPr/>
          </p:nvSpPr>
          <p:spPr>
            <a:xfrm>
              <a:off x="4746612"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3</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3862958" y="2142257"/>
            <a:ext cx="2611774" cy="1370405"/>
            <a:chOff x="1329965" y="1784090"/>
            <a:chExt cx="3384376" cy="1775690"/>
          </a:xfrm>
        </p:grpSpPr>
        <p:sp>
          <p:nvSpPr>
            <p:cNvPr id="19" name="矩形标注 18"/>
            <p:cNvSpPr/>
            <p:nvPr/>
          </p:nvSpPr>
          <p:spPr>
            <a:xfrm>
              <a:off x="132996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21" name="TextBox 20"/>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1</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2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5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25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250" accel="50000" fill="hold">
                                          <p:stCondLst>
                                            <p:cond delay="250"/>
                                          </p:stCondLst>
                                        </p:cTn>
                                        <p:tgtEl>
                                          <p:spTgt spid="18"/>
                                        </p:tgtEl>
                                        <p:attrNameLst>
                                          <p:attrName>ppt_w</p:attrName>
                                        </p:attrNameLst>
                                      </p:cBhvr>
                                      <p:tavLst>
                                        <p:tav tm="0">
                                          <p:val>
                                            <p:strVal val="#ppt_w*.05"/>
                                          </p:val>
                                        </p:tav>
                                        <p:tav tm="100000">
                                          <p:val>
                                            <p:strVal val="#ppt_w"/>
                                          </p:val>
                                        </p:tav>
                                      </p:tavLst>
                                    </p:anim>
                                    <p:anim calcmode="lin" valueType="num">
                                      <p:cBhvr>
                                        <p:cTn id="14" dur="500" fill="hold"/>
                                        <p:tgtEl>
                                          <p:spTgt spid="18"/>
                                        </p:tgtEl>
                                        <p:attrNameLst>
                                          <p:attrName>ppt_h</p:attrName>
                                        </p:attrNameLst>
                                      </p:cBhvr>
                                      <p:tavLst>
                                        <p:tav tm="0">
                                          <p:val>
                                            <p:strVal val="#ppt_h"/>
                                          </p:val>
                                        </p:tav>
                                        <p:tav tm="100000">
                                          <p:val>
                                            <p:strVal val="#ppt_h"/>
                                          </p:val>
                                        </p:tav>
                                      </p:tavLst>
                                    </p:anim>
                                    <p:anim calcmode="lin" valueType="num">
                                      <p:cBhvr>
                                        <p:cTn id="15" dur="25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25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250" accel="50000" fill="hold">
                                          <p:stCondLst>
                                            <p:cond delay="250"/>
                                          </p:stCondLst>
                                        </p:cTn>
                                        <p:tgtEl>
                                          <p:spTgt spid="18"/>
                                        </p:tgtEl>
                                        <p:attrNameLst>
                                          <p:attrName>ppt_y</p:attrName>
                                        </p:attrNameLst>
                                      </p:cBhvr>
                                      <p:tavLst>
                                        <p:tav tm="0">
                                          <p:val>
                                            <p:strVal val="#ppt_y+.1"/>
                                          </p:val>
                                        </p:tav>
                                        <p:tav tm="100000">
                                          <p:val>
                                            <p:strVal val="#ppt_y"/>
                                          </p:val>
                                        </p:tav>
                                      </p:tavLst>
                                    </p:anim>
                                    <p:animEffect transition="in" filter="fade">
                                      <p:cBhvr>
                                        <p:cTn id="18" dur="500" decel="50000">
                                          <p:stCondLst>
                                            <p:cond delay="0"/>
                                          </p:stCondLst>
                                        </p:cTn>
                                        <p:tgtEl>
                                          <p:spTgt spid="18"/>
                                        </p:tgtEl>
                                      </p:cBhvr>
                                    </p:animEffect>
                                  </p:childTnLst>
                                </p:cTn>
                              </p:par>
                              <p:par>
                                <p:cTn id="19" presetID="25" presetClass="entr" presetSubtype="0" fill="hold" nodeType="withEffect">
                                  <p:stCondLst>
                                    <p:cond delay="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25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2" dur="25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3" dur="250" accel="50000" fill="hold">
                                          <p:stCondLst>
                                            <p:cond delay="250"/>
                                          </p:stCondLst>
                                        </p:cTn>
                                        <p:tgtEl>
                                          <p:spTgt spid="3"/>
                                        </p:tgtEl>
                                        <p:attrNameLst>
                                          <p:attrName>ppt_w</p:attrName>
                                        </p:attrNameLst>
                                      </p:cBhvr>
                                      <p:tavLst>
                                        <p:tav tm="0">
                                          <p:val>
                                            <p:strVal val="#ppt_w*.05"/>
                                          </p:val>
                                        </p:tav>
                                        <p:tav tm="100000">
                                          <p:val>
                                            <p:strVal val="#ppt_w"/>
                                          </p:val>
                                        </p:tav>
                                      </p:tavLst>
                                    </p:anim>
                                    <p:anim calcmode="lin" valueType="num">
                                      <p:cBhvr>
                                        <p:cTn id="24" dur="500" fill="hold"/>
                                        <p:tgtEl>
                                          <p:spTgt spid="3"/>
                                        </p:tgtEl>
                                        <p:attrNameLst>
                                          <p:attrName>ppt_h</p:attrName>
                                        </p:attrNameLst>
                                      </p:cBhvr>
                                      <p:tavLst>
                                        <p:tav tm="0">
                                          <p:val>
                                            <p:strVal val="#ppt_h"/>
                                          </p:val>
                                        </p:tav>
                                        <p:tav tm="100000">
                                          <p:val>
                                            <p:strVal val="#ppt_h"/>
                                          </p:val>
                                        </p:tav>
                                      </p:tavLst>
                                    </p:anim>
                                    <p:anim calcmode="lin" valueType="num">
                                      <p:cBhvr>
                                        <p:cTn id="25" dur="25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6" dur="25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7" dur="250" accel="50000" fill="hold">
                                          <p:stCondLst>
                                            <p:cond delay="250"/>
                                          </p:stCondLst>
                                        </p:cTn>
                                        <p:tgtEl>
                                          <p:spTgt spid="3"/>
                                        </p:tgtEl>
                                        <p:attrNameLst>
                                          <p:attrName>ppt_y</p:attrName>
                                        </p:attrNameLst>
                                      </p:cBhvr>
                                      <p:tavLst>
                                        <p:tav tm="0">
                                          <p:val>
                                            <p:strVal val="#ppt_y+.1"/>
                                          </p:val>
                                        </p:tav>
                                        <p:tav tm="100000">
                                          <p:val>
                                            <p:strVal val="#ppt_y"/>
                                          </p:val>
                                        </p:tav>
                                      </p:tavLst>
                                    </p:anim>
                                    <p:animEffect transition="in" filter="fade">
                                      <p:cBhvr>
                                        <p:cTn id="28" dur="500" decel="50000">
                                          <p:stCondLst>
                                            <p:cond delay="0"/>
                                          </p:stCondLst>
                                        </p:cTn>
                                        <p:tgtEl>
                                          <p:spTgt spid="3"/>
                                        </p:tgtEl>
                                      </p:cBhvr>
                                    </p:animEffect>
                                  </p:childTnLst>
                                </p:cTn>
                              </p:par>
                              <p:par>
                                <p:cTn id="29" presetID="25" presetClass="entr" presetSubtype="0" fill="hold" nodeType="withEffect">
                                  <p:stCondLst>
                                    <p:cond delay="4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34" dur="500" fill="hold"/>
                                        <p:tgtEl>
                                          <p:spTgt spid="13"/>
                                        </p:tgtEl>
                                        <p:attrNameLst>
                                          <p:attrName>ppt_h</p:attrName>
                                        </p:attrNameLst>
                                      </p:cBhvr>
                                      <p:tavLst>
                                        <p:tav tm="0">
                                          <p:val>
                                            <p:strVal val="#ppt_h"/>
                                          </p:val>
                                        </p:tav>
                                        <p:tav tm="100000">
                                          <p:val>
                                            <p:strVal val="#ppt_h"/>
                                          </p:val>
                                        </p:tav>
                                      </p:tavLst>
                                    </p:anim>
                                    <p:anim calcmode="lin" valueType="num">
                                      <p:cBhvr>
                                        <p:cTn id="35"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38" dur="500" decel="50000">
                                          <p:stCondLst>
                                            <p:cond delay="0"/>
                                          </p:stCondLst>
                                        </p:cTn>
                                        <p:tgtEl>
                                          <p:spTgt spid="13"/>
                                        </p:tgtEl>
                                      </p:cBhvr>
                                    </p:animEffect>
                                  </p:childTnLst>
                                </p:cTn>
                              </p:par>
                              <p:par>
                                <p:cTn id="39" presetID="25" presetClass="entr" presetSubtype="0" fill="hold" nodeType="withEffect">
                                  <p:stCondLst>
                                    <p:cond delay="600"/>
                                  </p:stCondLst>
                                  <p:childTnLst>
                                    <p:set>
                                      <p:cBhvr>
                                        <p:cTn id="40" dur="1" fill="hold">
                                          <p:stCondLst>
                                            <p:cond delay="0"/>
                                          </p:stCondLst>
                                        </p:cTn>
                                        <p:tgtEl>
                                          <p:spTgt spid="8"/>
                                        </p:tgtEl>
                                        <p:attrNameLst>
                                          <p:attrName>style.visibility</p:attrName>
                                        </p:attrNameLst>
                                      </p:cBhvr>
                                      <p:to>
                                        <p:strVal val="visible"/>
                                      </p:to>
                                    </p:set>
                                    <p:anim calcmode="lin" valueType="num">
                                      <p:cBhvr>
                                        <p:cTn id="41"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2"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3"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44" dur="500" fill="hold"/>
                                        <p:tgtEl>
                                          <p:spTgt spid="8"/>
                                        </p:tgtEl>
                                        <p:attrNameLst>
                                          <p:attrName>ppt_h</p:attrName>
                                        </p:attrNameLst>
                                      </p:cBhvr>
                                      <p:tavLst>
                                        <p:tav tm="0">
                                          <p:val>
                                            <p:strVal val="#ppt_h"/>
                                          </p:val>
                                        </p:tav>
                                        <p:tav tm="100000">
                                          <p:val>
                                            <p:strVal val="#ppt_h"/>
                                          </p:val>
                                        </p:tav>
                                      </p:tavLst>
                                    </p:anim>
                                    <p:anim calcmode="lin" valueType="num">
                                      <p:cBhvr>
                                        <p:cTn id="45"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6"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7"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48" dur="5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Oval 4"/>
          <p:cNvSpPr>
            <a:spLocks noChangeArrowheads="1"/>
          </p:cNvSpPr>
          <p:nvPr/>
        </p:nvSpPr>
        <p:spPr bwMode="auto">
          <a:xfrm>
            <a:off x="7153489" y="1916832"/>
            <a:ext cx="940602" cy="940532"/>
          </a:xfrm>
          <a:prstGeom prst="ellipse">
            <a:avLst/>
          </a:prstGeom>
          <a:solidFill>
            <a:srgbClr val="7B8294"/>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空心弧 22"/>
          <p:cNvSpPr/>
          <p:nvPr/>
        </p:nvSpPr>
        <p:spPr>
          <a:xfrm flipH="1">
            <a:off x="4856905" y="4509520"/>
            <a:ext cx="4696257" cy="4696964"/>
          </a:xfrm>
          <a:prstGeom prst="blockArc">
            <a:avLst>
              <a:gd name="adj1" fmla="val 10757526"/>
              <a:gd name="adj2" fmla="val 18715"/>
              <a:gd name="adj3" fmla="val 73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4" name="空心弧 23"/>
          <p:cNvSpPr/>
          <p:nvPr/>
        </p:nvSpPr>
        <p:spPr>
          <a:xfrm flipH="1">
            <a:off x="5300064" y="4952747"/>
            <a:ext cx="3809936" cy="3810510"/>
          </a:xfrm>
          <a:prstGeom prst="blockArc">
            <a:avLst>
              <a:gd name="adj1" fmla="val 10757526"/>
              <a:gd name="adj2" fmla="val 22358"/>
              <a:gd name="adj3" fmla="val 9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5" name="空心弧 24"/>
          <p:cNvSpPr/>
          <p:nvPr/>
        </p:nvSpPr>
        <p:spPr>
          <a:xfrm flipH="1">
            <a:off x="5763435" y="5416187"/>
            <a:ext cx="2883194" cy="2883629"/>
          </a:xfrm>
          <a:prstGeom prst="blockArc">
            <a:avLst>
              <a:gd name="adj1" fmla="val 10757526"/>
              <a:gd name="adj2" fmla="val 64055"/>
              <a:gd name="adj3" fmla="val 120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6" name="饼形 25"/>
          <p:cNvSpPr/>
          <p:nvPr/>
        </p:nvSpPr>
        <p:spPr>
          <a:xfrm rot="5400000">
            <a:off x="6270152" y="5923262"/>
            <a:ext cx="1869759" cy="1869478"/>
          </a:xfrm>
          <a:prstGeom prst="pie">
            <a:avLst>
              <a:gd name="adj1" fmla="val 5376100"/>
              <a:gd name="adj2" fmla="val 162632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7" name="空心弧 26"/>
          <p:cNvSpPr/>
          <p:nvPr/>
        </p:nvSpPr>
        <p:spPr>
          <a:xfrm flipH="1">
            <a:off x="4856905" y="4509520"/>
            <a:ext cx="4696257" cy="4696964"/>
          </a:xfrm>
          <a:prstGeom prst="blockArc">
            <a:avLst>
              <a:gd name="adj1" fmla="val 17777439"/>
              <a:gd name="adj2" fmla="val 18715"/>
              <a:gd name="adj3" fmla="val 7362"/>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8" name="空心弧 27"/>
          <p:cNvSpPr/>
          <p:nvPr/>
        </p:nvSpPr>
        <p:spPr>
          <a:xfrm flipH="1">
            <a:off x="5300064" y="4952745"/>
            <a:ext cx="3809936" cy="3810510"/>
          </a:xfrm>
          <a:prstGeom prst="blockArc">
            <a:avLst>
              <a:gd name="adj1" fmla="val 15175853"/>
              <a:gd name="adj2" fmla="val 22358"/>
              <a:gd name="adj3" fmla="val 9233"/>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9" name="空心弧 28"/>
          <p:cNvSpPr/>
          <p:nvPr/>
        </p:nvSpPr>
        <p:spPr>
          <a:xfrm flipH="1">
            <a:off x="5763435" y="5416187"/>
            <a:ext cx="2883194" cy="2883629"/>
          </a:xfrm>
          <a:prstGeom prst="blockArc">
            <a:avLst>
              <a:gd name="adj1" fmla="val 12607873"/>
              <a:gd name="adj2" fmla="val 64055"/>
              <a:gd name="adj3" fmla="val 12094"/>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30" name="椭圆 29"/>
          <p:cNvSpPr/>
          <p:nvPr/>
        </p:nvSpPr>
        <p:spPr bwMode="auto">
          <a:xfrm>
            <a:off x="8278767" y="2874838"/>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1" name="椭圆 30"/>
          <p:cNvSpPr/>
          <p:nvPr/>
        </p:nvSpPr>
        <p:spPr bwMode="auto">
          <a:xfrm>
            <a:off x="9137879" y="4713539"/>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2" name="椭圆 31"/>
          <p:cNvSpPr/>
          <p:nvPr/>
        </p:nvSpPr>
        <p:spPr bwMode="auto">
          <a:xfrm>
            <a:off x="4931884" y="3106177"/>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cxnSp>
        <p:nvCxnSpPr>
          <p:cNvPr id="33" name="直接连接符 32"/>
          <p:cNvCxnSpPr>
            <a:stCxn id="32" idx="5"/>
            <a:endCxn id="27" idx="0"/>
          </p:cNvCxnSpPr>
          <p:nvPr/>
        </p:nvCxnSpPr>
        <p:spPr>
          <a:xfrm>
            <a:off x="5116707" y="3291028"/>
            <a:ext cx="1124724" cy="1616472"/>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0" idx="4"/>
            <a:endCxn id="28" idx="0"/>
          </p:cNvCxnSpPr>
          <p:nvPr/>
        </p:nvCxnSpPr>
        <p:spPr>
          <a:xfrm flipH="1">
            <a:off x="7712638" y="3091405"/>
            <a:ext cx="674396" cy="2113426"/>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1" idx="3"/>
            <a:endCxn id="29" idx="0"/>
          </p:cNvCxnSpPr>
          <p:nvPr/>
        </p:nvCxnSpPr>
        <p:spPr>
          <a:xfrm flipH="1">
            <a:off x="8301049" y="4898389"/>
            <a:ext cx="868542" cy="1323380"/>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569486" y="6243634"/>
            <a:ext cx="1271095" cy="409844"/>
          </a:xfrm>
          <a:prstGeom prst="rect">
            <a:avLst/>
          </a:prstGeom>
          <a:noFill/>
        </p:spPr>
        <p:txBody>
          <a:bodyPr wrap="none" lIns="70587" tIns="35293" rIns="70587" bIns="35293" rtlCol="0" anchor="ctr">
            <a:spAutoFit/>
          </a:bodyPr>
          <a:lstStyle/>
          <a:p>
            <a:pPr algn="ctr"/>
            <a:r>
              <a:rPr lang="zh-CN" altLang="en-US" sz="2200">
                <a:solidFill>
                  <a:srgbClr val="161D25"/>
                </a:solidFill>
                <a:latin typeface="微软雅黑" pitchFamily="34" charset="-122"/>
                <a:ea typeface="微软雅黑" pitchFamily="34" charset="-122"/>
              </a:rPr>
              <a:t>添加标题</a:t>
            </a:r>
          </a:p>
        </p:txBody>
      </p:sp>
      <p:sp>
        <p:nvSpPr>
          <p:cNvPr id="37" name="TextBox 36"/>
          <p:cNvSpPr txBox="1"/>
          <p:nvPr/>
        </p:nvSpPr>
        <p:spPr>
          <a:xfrm>
            <a:off x="3574926" y="2008646"/>
            <a:ext cx="1779203" cy="397134"/>
          </a:xfrm>
          <a:prstGeom prst="rect">
            <a:avLst/>
          </a:prstGeom>
          <a:noFill/>
        </p:spPr>
        <p:txBody>
          <a:bodyPr wrap="square" lIns="70587" tIns="35293" rIns="70587" bIns="35293" rtlCol="0">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8" name="TextBox 37"/>
          <p:cNvSpPr txBox="1"/>
          <p:nvPr/>
        </p:nvSpPr>
        <p:spPr>
          <a:xfrm>
            <a:off x="3574926" y="2401562"/>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39" name="TextBox 38"/>
          <p:cNvSpPr txBox="1"/>
          <p:nvPr/>
        </p:nvSpPr>
        <p:spPr>
          <a:xfrm>
            <a:off x="8646630" y="2401562"/>
            <a:ext cx="1779203" cy="397134"/>
          </a:xfrm>
          <a:prstGeom prst="rect">
            <a:avLst/>
          </a:prstGeom>
          <a:noFill/>
        </p:spPr>
        <p:txBody>
          <a:bodyPr wrap="square" lIns="70587" tIns="35293" rIns="70587" bIns="35293" rtlCol="0">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0" name="TextBox 39"/>
          <p:cNvSpPr txBox="1"/>
          <p:nvPr/>
        </p:nvSpPr>
        <p:spPr>
          <a:xfrm>
            <a:off x="8646630" y="2794478"/>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41" name="TextBox 40"/>
          <p:cNvSpPr txBox="1"/>
          <p:nvPr/>
        </p:nvSpPr>
        <p:spPr>
          <a:xfrm>
            <a:off x="9377748" y="4105846"/>
            <a:ext cx="1779203" cy="397134"/>
          </a:xfrm>
          <a:prstGeom prst="rect">
            <a:avLst/>
          </a:prstGeom>
          <a:noFill/>
        </p:spPr>
        <p:txBody>
          <a:bodyPr wrap="square" lIns="70587" tIns="35293" rIns="70587" bIns="35293" rtlCol="0">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2" name="TextBox 41"/>
          <p:cNvSpPr txBox="1"/>
          <p:nvPr/>
        </p:nvSpPr>
        <p:spPr>
          <a:xfrm>
            <a:off x="9377748" y="4498760"/>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12847498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3000"/>
                            </p:stCondLst>
                            <p:childTnLst>
                              <p:par>
                                <p:cTn id="49" presetID="22" presetClass="entr" presetSubtype="4"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down)">
                                      <p:cBhvr>
                                        <p:cTn id="70" dur="500"/>
                                        <p:tgtEl>
                                          <p:spTgt spid="35"/>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6" grpId="0"/>
      <p:bldP spid="37" grpId="0"/>
      <p:bldP spid="38" grpId="0"/>
      <p:bldP spid="39" grpId="0"/>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245820" y="2252869"/>
            <a:ext cx="6567979" cy="3169552"/>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1" name="矩形 10"/>
          <p:cNvSpPr/>
          <p:nvPr/>
        </p:nvSpPr>
        <p:spPr>
          <a:xfrm>
            <a:off x="5750679" y="2086051"/>
            <a:ext cx="3502661" cy="333637"/>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11" name="TextBox 1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12" name="TextBox 1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13" name="TextBox 1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14" name="TextBox 1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8" name="TextBox 7"/>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15" name="TextBox 14"/>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16" name="TextBox 15"/>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17" name="TextBox 16"/>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18" name="TextBox 17"/>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19" name="椭圆 18"/>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20" name="矩形 19"/>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997832" y="3013502"/>
            <a:ext cx="3877985" cy="830997"/>
          </a:xfrm>
          <a:prstGeom prst="rect">
            <a:avLst/>
          </a:prstGeom>
          <a:noFill/>
        </p:spPr>
        <p:txBody>
          <a:bodyPr wrap="none" rtlCol="0">
            <a:spAutoFit/>
          </a:bodyPr>
          <a:lstStyle/>
          <a:p>
            <a:r>
              <a:rPr lang="zh-CN" altLang="en-US" sz="4800" smtClean="0">
                <a:solidFill>
                  <a:srgbClr val="161D25"/>
                </a:solidFill>
                <a:latin typeface="微软雅黑" pitchFamily="34" charset="-122"/>
                <a:ea typeface="微软雅黑" pitchFamily="34" charset="-122"/>
              </a:rPr>
              <a:t>年度工作概述</a:t>
            </a:r>
            <a:endParaRPr lang="zh-CN" altLang="en-US" sz="4800">
              <a:solidFill>
                <a:srgbClr val="161D25"/>
              </a:solidFill>
              <a:latin typeface="微软雅黑" pitchFamily="34" charset="-122"/>
              <a:ea typeface="微软雅黑" pitchFamily="34" charset="-122"/>
            </a:endParaRPr>
          </a:p>
        </p:txBody>
      </p:sp>
    </p:spTree>
    <p:extLst>
      <p:ext uri="{BB962C8B-B14F-4D97-AF65-F5344CB8AC3E}">
        <p14:creationId xmlns:p14="http://schemas.microsoft.com/office/powerpoint/2010/main" val="397418083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14:presetBounceEnd="16667">
                                      <p:stCondLst>
                                        <p:cond delay="300"/>
                                      </p:stCondLst>
                                      <p:childTnLst>
                                        <p:animScale p14:bounceEnd="16667">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14:presetBounceEnd="80000">
                                      <p:stCondLst>
                                        <p:cond delay="0"/>
                                      </p:stCondLst>
                                      <p:childTnLst>
                                        <p:animScale p14:bounceEnd="80000">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stCondLst>
                                        <p:cond delay="300"/>
                                      </p:stCondLst>
                                      <p:childTnLst>
                                        <p:animScale>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stCondLst>
                                        <p:cond delay="0"/>
                                      </p:stCondLst>
                                      <p:childTnLst>
                                        <p:animScale>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3286727" y="1968328"/>
            <a:ext cx="4581866" cy="3854378"/>
            <a:chOff x="550590" y="1340768"/>
            <a:chExt cx="5937251" cy="4994275"/>
          </a:xfrm>
          <a:solidFill>
            <a:srgbClr val="7B8294"/>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00B0F0"/>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003762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174185705"/>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89" name="矩形 1"/>
          <p:cNvSpPr>
            <a:spLocks noChangeArrowheads="1"/>
          </p:cNvSpPr>
          <p:nvPr/>
        </p:nvSpPr>
        <p:spPr bwMode="auto">
          <a:xfrm>
            <a:off x="3707248" y="2385731"/>
            <a:ext cx="932071" cy="932414"/>
          </a:xfrm>
          <a:prstGeom prst="rect">
            <a:avLst/>
          </a:prstGeom>
          <a:solidFill>
            <a:srgbClr val="00ACF1"/>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00ACF1"/>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3679294"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5" name="矩形 4"/>
          <p:cNvSpPr/>
          <p:nvPr/>
        </p:nvSpPr>
        <p:spPr>
          <a:xfrm>
            <a:off x="5249933"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7" name="矩形 6"/>
          <p:cNvSpPr/>
          <p:nvPr/>
        </p:nvSpPr>
        <p:spPr>
          <a:xfrm>
            <a:off x="6820570"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9" name="矩形 8"/>
          <p:cNvSpPr/>
          <p:nvPr/>
        </p:nvSpPr>
        <p:spPr>
          <a:xfrm>
            <a:off x="8391207"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11" name="矩形 10"/>
          <p:cNvSpPr/>
          <p:nvPr/>
        </p:nvSpPr>
        <p:spPr>
          <a:xfrm>
            <a:off x="9961845" y="2160860"/>
            <a:ext cx="1389945" cy="1390154"/>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grpSp>
        <p:nvGrpSpPr>
          <p:cNvPr id="13" name="组合 12"/>
          <p:cNvGrpSpPr/>
          <p:nvPr/>
        </p:nvGrpSpPr>
        <p:grpSpPr>
          <a:xfrm>
            <a:off x="4124279" y="2327678"/>
            <a:ext cx="499972" cy="642782"/>
            <a:chOff x="3095876" y="2479873"/>
            <a:chExt cx="366231" cy="470769"/>
          </a:xfrm>
          <a:solidFill>
            <a:srgbClr val="161D25"/>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161D25"/>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rgbClr val="161D25"/>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161D25"/>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2010</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2011</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2012</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2013</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2014</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9" name="Freeform 6"/>
          <p:cNvSpPr>
            <a:spLocks/>
          </p:cNvSpPr>
          <p:nvPr/>
        </p:nvSpPr>
        <p:spPr bwMode="auto">
          <a:xfrm>
            <a:off x="3957688" y="2923273"/>
            <a:ext cx="611192" cy="2033009"/>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0" name="Freeform 9"/>
          <p:cNvSpPr>
            <a:spLocks/>
          </p:cNvSpPr>
          <p:nvPr/>
        </p:nvSpPr>
        <p:spPr bwMode="auto">
          <a:xfrm>
            <a:off x="4682416" y="2923273"/>
            <a:ext cx="608613" cy="2033009"/>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1" name="Freeform 12"/>
          <p:cNvSpPr>
            <a:spLocks/>
          </p:cNvSpPr>
          <p:nvPr/>
        </p:nvSpPr>
        <p:spPr bwMode="auto">
          <a:xfrm>
            <a:off x="5407137" y="2923273"/>
            <a:ext cx="615928" cy="2033009"/>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2" name="Freeform 15"/>
          <p:cNvSpPr>
            <a:spLocks/>
          </p:cNvSpPr>
          <p:nvPr/>
        </p:nvSpPr>
        <p:spPr bwMode="auto">
          <a:xfrm>
            <a:off x="6131857" y="2923273"/>
            <a:ext cx="613815" cy="2033009"/>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3" name="Freeform 18"/>
          <p:cNvSpPr>
            <a:spLocks/>
          </p:cNvSpPr>
          <p:nvPr/>
        </p:nvSpPr>
        <p:spPr bwMode="auto">
          <a:xfrm>
            <a:off x="6861777"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4" name="Freeform 21"/>
          <p:cNvSpPr>
            <a:spLocks/>
          </p:cNvSpPr>
          <p:nvPr/>
        </p:nvSpPr>
        <p:spPr bwMode="auto">
          <a:xfrm>
            <a:off x="7586500"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5" name="Freeform 24"/>
          <p:cNvSpPr>
            <a:spLocks/>
          </p:cNvSpPr>
          <p:nvPr/>
        </p:nvSpPr>
        <p:spPr bwMode="auto">
          <a:xfrm>
            <a:off x="8308621" y="2923273"/>
            <a:ext cx="611192" cy="2033009"/>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6" name="Freeform 27"/>
          <p:cNvSpPr>
            <a:spLocks/>
          </p:cNvSpPr>
          <p:nvPr/>
        </p:nvSpPr>
        <p:spPr bwMode="auto">
          <a:xfrm>
            <a:off x="9033346" y="2923273"/>
            <a:ext cx="615928" cy="2033009"/>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7" name="Freeform 30"/>
          <p:cNvSpPr>
            <a:spLocks/>
          </p:cNvSpPr>
          <p:nvPr/>
        </p:nvSpPr>
        <p:spPr bwMode="auto">
          <a:xfrm>
            <a:off x="9758069" y="2923273"/>
            <a:ext cx="616393" cy="2033009"/>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8" name="Freeform 33"/>
          <p:cNvSpPr>
            <a:spLocks/>
          </p:cNvSpPr>
          <p:nvPr/>
        </p:nvSpPr>
        <p:spPr bwMode="auto">
          <a:xfrm>
            <a:off x="10487987" y="2923273"/>
            <a:ext cx="608613" cy="2033009"/>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9" name="矩形 38"/>
          <p:cNvSpPr/>
          <p:nvPr/>
        </p:nvSpPr>
        <p:spPr>
          <a:xfrm>
            <a:off x="9758070" y="5159656"/>
            <a:ext cx="1338529" cy="446650"/>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20</a:t>
            </a:r>
            <a:endParaRPr lang="zh-CN" altLang="en-US" sz="2800">
              <a:solidFill>
                <a:schemeClr val="bg1"/>
              </a:solidFill>
              <a:latin typeface="微软雅黑" pitchFamily="34" charset="-122"/>
              <a:cs typeface="UKIJ Qolyazma" pitchFamily="18" charset="0"/>
            </a:endParaRPr>
          </a:p>
        </p:txBody>
      </p:sp>
      <p:sp>
        <p:nvSpPr>
          <p:cNvPr id="40" name="矩形 39"/>
          <p:cNvSpPr/>
          <p:nvPr/>
        </p:nvSpPr>
        <p:spPr>
          <a:xfrm>
            <a:off x="3957690" y="5159656"/>
            <a:ext cx="5631389" cy="44665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80</a:t>
            </a:r>
            <a:endParaRPr lang="zh-CN" altLang="en-US" sz="2800">
              <a:solidFill>
                <a:schemeClr val="bg1"/>
              </a:solidFill>
              <a:latin typeface="微软雅黑" pitchFamily="34" charset="-122"/>
              <a:cs typeface="UKIJ Qolyazma" pitchFamily="18" charset="0"/>
            </a:endParaRPr>
          </a:p>
        </p:txBody>
      </p:sp>
      <p:sp>
        <p:nvSpPr>
          <p:cNvPr id="41" name="TextBox 40"/>
          <p:cNvSpPr txBox="1"/>
          <p:nvPr/>
        </p:nvSpPr>
        <p:spPr>
          <a:xfrm>
            <a:off x="4009452" y="1844824"/>
            <a:ext cx="7087148" cy="801976"/>
          </a:xfrm>
          <a:prstGeom prst="rect">
            <a:avLst/>
          </a:prstGeom>
          <a:noFill/>
        </p:spPr>
        <p:txBody>
          <a:bodyPr wrap="square" lIns="80989" tIns="40494" rIns="80989" bIns="40494"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8.23024E-7 3.33333E-6 L -0.06707 3.33333E-6 " pathEditMode="relative" rAng="0" ptsTypes="AA">
                                      <p:cBhvr>
                                        <p:cTn id="16" dur="500" spd="-100000" fill="hold"/>
                                        <p:tgtEl>
                                          <p:spTgt spid="30"/>
                                        </p:tgtEl>
                                        <p:attrNameLst>
                                          <p:attrName>ppt_x</p:attrName>
                                          <p:attrName>ppt_y</p:attrName>
                                        </p:attrNameLst>
                                      </p:cBhvr>
                                      <p:rCtr x="-3360" y="0"/>
                                    </p:animMotion>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4.79167E-6 3.33333E-6 L -0.1345 3.33333E-6 " pathEditMode="relative" rAng="0" ptsTypes="AA">
                                      <p:cBhvr>
                                        <p:cTn id="20" dur="500" spd="-100000" fill="hold"/>
                                        <p:tgtEl>
                                          <p:spTgt spid="31"/>
                                        </p:tgtEl>
                                        <p:attrNameLst>
                                          <p:attrName>ppt_x</p:attrName>
                                          <p:attrName>ppt_y</p:attrName>
                                        </p:attrNameLst>
                                      </p:cBhvr>
                                      <p:rCtr x="-6732" y="0"/>
                                    </p:animMotion>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1.875E-6 3.33333E-6 L -0.20143 3.33333E-6 " pathEditMode="relative" rAng="0" ptsTypes="AA">
                                      <p:cBhvr>
                                        <p:cTn id="24" dur="500" spd="-100000" fill="hold"/>
                                        <p:tgtEl>
                                          <p:spTgt spid="32"/>
                                        </p:tgtEl>
                                        <p:attrNameLst>
                                          <p:attrName>ppt_x</p:attrName>
                                          <p:attrName>ppt_y</p:attrName>
                                        </p:attrNameLst>
                                      </p:cBhvr>
                                      <p:rCtr x="-10078" y="0"/>
                                    </p:animMotion>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4.16667E-7 3.33333E-6 L -0.26875 3.33333E-6 " pathEditMode="relative" rAng="0" ptsTypes="AA">
                                      <p:cBhvr>
                                        <p:cTn id="28" dur="500" spd="-100000" fill="hold"/>
                                        <p:tgtEl>
                                          <p:spTgt spid="33"/>
                                        </p:tgtEl>
                                        <p:attrNameLst>
                                          <p:attrName>ppt_x</p:attrName>
                                          <p:attrName>ppt_y</p:attrName>
                                        </p:attrNameLst>
                                      </p:cBhvr>
                                      <p:rCtr x="-13438" y="0"/>
                                    </p:animMotion>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3.125E-6 3.33333E-6 L -0.33581 3.33333E-6 " pathEditMode="relative" rAng="0" ptsTypes="AA">
                                      <p:cBhvr>
                                        <p:cTn id="32" dur="500" spd="-100000" fill="hold"/>
                                        <p:tgtEl>
                                          <p:spTgt spid="34"/>
                                        </p:tgtEl>
                                        <p:attrNameLst>
                                          <p:attrName>ppt_x</p:attrName>
                                          <p:attrName>ppt_y</p:attrName>
                                        </p:attrNameLst>
                                      </p:cBhvr>
                                      <p:rCtr x="-16797" y="0"/>
                                    </p:animMotion>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4.16667E-6 3.33333E-6 L -0.40286 3.33333E-6 " pathEditMode="relative" rAng="0" ptsTypes="AA">
                                      <p:cBhvr>
                                        <p:cTn id="36" dur="500" spd="-100000" fill="hold"/>
                                        <p:tgtEl>
                                          <p:spTgt spid="35"/>
                                        </p:tgtEl>
                                        <p:attrNameLst>
                                          <p:attrName>ppt_x</p:attrName>
                                          <p:attrName>ppt_y</p:attrName>
                                        </p:attrNameLst>
                                      </p:cBhvr>
                                      <p:rCtr x="-20143" y="0"/>
                                    </p:animMotion>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1.875E-6 3.33333E-6 L -0.47018 3.33333E-6 " pathEditMode="relative" rAng="0" ptsTypes="AA">
                                      <p:cBhvr>
                                        <p:cTn id="40" dur="500" spd="-100000" fill="hold"/>
                                        <p:tgtEl>
                                          <p:spTgt spid="36"/>
                                        </p:tgtEl>
                                        <p:attrNameLst>
                                          <p:attrName>ppt_x</p:attrName>
                                          <p:attrName>ppt_y</p:attrName>
                                        </p:attrNameLst>
                                      </p:cBhvr>
                                      <p:rCtr x="-23516" y="0"/>
                                    </p:animMotion>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8.33333E-7 3.33333E-6 L -0.53724 3.33333E-6 " pathEditMode="relative" rAng="0" ptsTypes="AA">
                                      <p:cBhvr>
                                        <p:cTn id="44" dur="500" spd="-100000" fill="hold"/>
                                        <p:tgtEl>
                                          <p:spTgt spid="37"/>
                                        </p:tgtEl>
                                        <p:attrNameLst>
                                          <p:attrName>ppt_x</p:attrName>
                                          <p:attrName>ppt_y</p:attrName>
                                        </p:attrNameLst>
                                      </p:cBhvr>
                                      <p:rCtr x="-26862" y="0"/>
                                    </p:animMotion>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35" presetClass="path" presetSubtype="0" decel="100000" fill="hold" grpId="1" nodeType="withEffect">
                                  <p:stCondLst>
                                    <p:cond delay="0"/>
                                  </p:stCondLst>
                                  <p:childTnLst>
                                    <p:animMotion origin="layout" path="M 3.33333E-6 3.33333E-6 L -0.60443 3.33333E-6 " pathEditMode="relative" rAng="0" ptsTypes="AA">
                                      <p:cBhvr>
                                        <p:cTn id="48" dur="500" spd="-100000" fill="hold"/>
                                        <p:tgtEl>
                                          <p:spTgt spid="38"/>
                                        </p:tgtEl>
                                        <p:attrNameLst>
                                          <p:attrName>ppt_x</p:attrName>
                                          <p:attrName>ppt_y</p:attrName>
                                        </p:attrNameLst>
                                      </p:cBhvr>
                                      <p:rCtr x="-30221" y="0"/>
                                    </p:animMotion>
                                  </p:childTnLst>
                                </p:cTn>
                              </p:par>
                            </p:childTnLst>
                          </p:cTn>
                        </p:par>
                        <p:par>
                          <p:cTn id="49" fill="hold">
                            <p:stCondLst>
                              <p:cond delay="500"/>
                            </p:stCondLst>
                            <p:childTnLst>
                              <p:par>
                                <p:cTn id="50" presetID="19" presetClass="emph" presetSubtype="0" fill="hold" grpId="2" nodeType="afterEffect">
                                  <p:stCondLst>
                                    <p:cond delay="0"/>
                                  </p:stCondLst>
                                  <p:childTnLst>
                                    <p:animClr clrSpc="rgb" dir="cw">
                                      <p:cBhvr override="childStyle">
                                        <p:cTn id="51" dur="500" fill="hold"/>
                                        <p:tgtEl>
                                          <p:spTgt spid="37"/>
                                        </p:tgtEl>
                                        <p:attrNameLst>
                                          <p:attrName>style.color</p:attrName>
                                        </p:attrNameLst>
                                      </p:cBhvr>
                                      <p:to>
                                        <a:srgbClr val="00ACF1"/>
                                      </p:to>
                                    </p:animClr>
                                    <p:animClr clrSpc="rgb" dir="cw">
                                      <p:cBhvr>
                                        <p:cTn id="52" dur="500" fill="hold"/>
                                        <p:tgtEl>
                                          <p:spTgt spid="37"/>
                                        </p:tgtEl>
                                        <p:attrNameLst>
                                          <p:attrName>fillcolor</p:attrName>
                                        </p:attrNameLst>
                                      </p:cBhvr>
                                      <p:to>
                                        <a:srgbClr val="00ACF1"/>
                                      </p:to>
                                    </p:animClr>
                                    <p:set>
                                      <p:cBhvr>
                                        <p:cTn id="53" dur="500" fill="hold"/>
                                        <p:tgtEl>
                                          <p:spTgt spid="37"/>
                                        </p:tgtEl>
                                        <p:attrNameLst>
                                          <p:attrName>fill.type</p:attrName>
                                        </p:attrNameLst>
                                      </p:cBhvr>
                                      <p:to>
                                        <p:strVal val="solid"/>
                                      </p:to>
                                    </p:set>
                                    <p:set>
                                      <p:cBhvr>
                                        <p:cTn id="54" dur="500" fill="hold"/>
                                        <p:tgtEl>
                                          <p:spTgt spid="37"/>
                                        </p:tgtEl>
                                        <p:attrNameLst>
                                          <p:attrName>fill.on</p:attrName>
                                        </p:attrNameLst>
                                      </p:cBhvr>
                                      <p:to>
                                        <p:strVal val="true"/>
                                      </p:to>
                                    </p:set>
                                  </p:childTnLst>
                                </p:cTn>
                              </p:par>
                              <p:par>
                                <p:cTn id="55" presetID="19" presetClass="emph" presetSubtype="0" fill="hold" grpId="2" nodeType="withEffect">
                                  <p:stCondLst>
                                    <p:cond delay="0"/>
                                  </p:stCondLst>
                                  <p:childTnLst>
                                    <p:animClr clrSpc="rgb" dir="cw">
                                      <p:cBhvr override="childStyle">
                                        <p:cTn id="56" dur="500" fill="hold"/>
                                        <p:tgtEl>
                                          <p:spTgt spid="38"/>
                                        </p:tgtEl>
                                        <p:attrNameLst>
                                          <p:attrName>style.color</p:attrName>
                                        </p:attrNameLst>
                                      </p:cBhvr>
                                      <p:to>
                                        <a:srgbClr val="00ACF1"/>
                                      </p:to>
                                    </p:animClr>
                                    <p:animClr clrSpc="rgb" dir="cw">
                                      <p:cBhvr>
                                        <p:cTn id="57" dur="500" fill="hold"/>
                                        <p:tgtEl>
                                          <p:spTgt spid="38"/>
                                        </p:tgtEl>
                                        <p:attrNameLst>
                                          <p:attrName>fillcolor</p:attrName>
                                        </p:attrNameLst>
                                      </p:cBhvr>
                                      <p:to>
                                        <a:srgbClr val="00ACF1"/>
                                      </p:to>
                                    </p:animClr>
                                    <p:set>
                                      <p:cBhvr>
                                        <p:cTn id="58" dur="500" fill="hold"/>
                                        <p:tgtEl>
                                          <p:spTgt spid="38"/>
                                        </p:tgtEl>
                                        <p:attrNameLst>
                                          <p:attrName>fill.type</p:attrName>
                                        </p:attrNameLst>
                                      </p:cBhvr>
                                      <p:to>
                                        <p:strVal val="solid"/>
                                      </p:to>
                                    </p:set>
                                    <p:set>
                                      <p:cBhvr>
                                        <p:cTn id="59" dur="500" fill="hold"/>
                                        <p:tgtEl>
                                          <p:spTgt spid="38"/>
                                        </p:tgtEl>
                                        <p:attrNameLst>
                                          <p:attrName>fill.on</p:attrName>
                                        </p:attrNameLst>
                                      </p:cBhvr>
                                      <p:to>
                                        <p:strVal val="true"/>
                                      </p:to>
                                    </p:set>
                                  </p:childTnLst>
                                </p:cTn>
                              </p:par>
                              <p:par>
                                <p:cTn id="60" presetID="12" presetClass="entr" presetSubtype="2"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left)">
                                      <p:cBhvr>
                                        <p:cTn id="63" dur="500"/>
                                        <p:tgtEl>
                                          <p:spTgt spid="40"/>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500"/>
                                        <p:tgtEl>
                                          <p:spTgt spid="39"/>
                                        </p:tgtEl>
                                        <p:attrNameLst>
                                          <p:attrName>ppt_x</p:attrName>
                                        </p:attrNameLst>
                                      </p:cBhvr>
                                      <p:tavLst>
                                        <p:tav tm="0">
                                          <p:val>
                                            <p:strVal val="#ppt_x-#ppt_w*1.125000"/>
                                          </p:val>
                                        </p:tav>
                                        <p:tav tm="100000">
                                          <p:val>
                                            <p:strVal val="#ppt_x"/>
                                          </p:val>
                                        </p:tav>
                                      </p:tavLst>
                                    </p:anim>
                                    <p:animEffect transition="in" filter="wipe(right)">
                                      <p:cBhvr>
                                        <p:cTn id="67" dur="500"/>
                                        <p:tgtEl>
                                          <p:spTgt spid="39"/>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41"/>
                                        </p:tgtEl>
                                        <p:attrNameLst>
                                          <p:attrName>style.visibility</p:attrName>
                                        </p:attrNameLst>
                                      </p:cBhvr>
                                      <p:to>
                                        <p:strVal val="visible"/>
                                      </p:to>
                                    </p:set>
                                    <p:animEffect transition="in" filter="fade">
                                      <p:cBhvr>
                                        <p:cTn id="70" dur="1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7" grpId="2" animBg="1"/>
      <p:bldP spid="38" grpId="0" animBg="1"/>
      <p:bldP spid="38" grpId="1" animBg="1"/>
      <p:bldP spid="38" grpId="2" animBg="1"/>
      <p:bldP spid="39" grpId="0" animBg="1"/>
      <p:bldP spid="40" grpId="0" animBg="1"/>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cxnSp>
        <p:nvCxnSpPr>
          <p:cNvPr id="3" name="直接连接符 2"/>
          <p:cNvCxnSpPr/>
          <p:nvPr/>
        </p:nvCxnSpPr>
        <p:spPr>
          <a:xfrm>
            <a:off x="2778557" y="2258345"/>
            <a:ext cx="70412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smtClean="0">
                  <a:solidFill>
                    <a:srgbClr val="161D25"/>
                  </a:solidFill>
                  <a:latin typeface="微软雅黑" pitchFamily="34" charset="-122"/>
                  <a:ea typeface="微软雅黑" pitchFamily="34" charset="-122"/>
                </a:rPr>
                <a:t>添加标题</a:t>
              </a:r>
              <a:endParaRPr lang="zh-CN" altLang="en-US">
                <a:solidFill>
                  <a:srgbClr val="161D25"/>
                </a:solidFill>
                <a:latin typeface="微软雅黑" pitchFamily="34" charset="-122"/>
                <a:ea typeface="微软雅黑" pitchFamily="34" charset="-122"/>
              </a:endParaRP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smtClean="0">
                  <a:solidFill>
                    <a:srgbClr val="161D25"/>
                  </a:solidFill>
                  <a:latin typeface="微软雅黑" pitchFamily="34" charset="-122"/>
                  <a:ea typeface="微软雅黑" pitchFamily="34" charset="-122"/>
                </a:rPr>
                <a:t>添加标题</a:t>
              </a:r>
              <a:endParaRPr lang="zh-CN" altLang="en-US">
                <a:solidFill>
                  <a:srgbClr val="161D25"/>
                </a:solidFill>
                <a:latin typeface="微软雅黑" pitchFamily="34" charset="-122"/>
                <a:ea typeface="微软雅黑" pitchFamily="34" charset="-122"/>
              </a:endParaRP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smtClean="0">
                  <a:solidFill>
                    <a:srgbClr val="161D25"/>
                  </a:solidFill>
                  <a:latin typeface="微软雅黑" pitchFamily="34" charset="-122"/>
                  <a:ea typeface="微软雅黑" pitchFamily="34" charset="-122"/>
                </a:rPr>
                <a:t>添加标题</a:t>
              </a:r>
              <a:endParaRPr lang="zh-CN" altLang="en-US">
                <a:solidFill>
                  <a:srgbClr val="161D25"/>
                </a:solidFill>
                <a:latin typeface="微软雅黑" pitchFamily="34" charset="-122"/>
                <a:ea typeface="微软雅黑" pitchFamily="34" charset="-122"/>
              </a:endParaRP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六边形 2"/>
          <p:cNvSpPr/>
          <p:nvPr/>
        </p:nvSpPr>
        <p:spPr>
          <a:xfrm>
            <a:off x="6260698" y="1730725"/>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4" name="六边形 3"/>
          <p:cNvSpPr/>
          <p:nvPr/>
        </p:nvSpPr>
        <p:spPr>
          <a:xfrm>
            <a:off x="7387558" y="2362741"/>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5" name="六边形 4"/>
          <p:cNvSpPr/>
          <p:nvPr/>
        </p:nvSpPr>
        <p:spPr>
          <a:xfrm>
            <a:off x="6260696" y="2978446"/>
            <a:ext cx="1330501" cy="1147050"/>
          </a:xfrm>
          <a:prstGeom prst="hexagon">
            <a:avLst/>
          </a:prstGeom>
          <a:blipFill dpi="0" rotWithShape="1">
            <a:blip r:embed="rId2"/>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6" name="六边形 5"/>
          <p:cNvSpPr/>
          <p:nvPr/>
        </p:nvSpPr>
        <p:spPr>
          <a:xfrm>
            <a:off x="8514419" y="2994879"/>
            <a:ext cx="1330501" cy="1147050"/>
          </a:xfrm>
          <a:prstGeom prst="hexagon">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7" name="六边形 6"/>
          <p:cNvSpPr/>
          <p:nvPr/>
        </p:nvSpPr>
        <p:spPr>
          <a:xfrm>
            <a:off x="7391180" y="360229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8" name="六边形 7"/>
          <p:cNvSpPr/>
          <p:nvPr/>
        </p:nvSpPr>
        <p:spPr>
          <a:xfrm>
            <a:off x="9641280" y="2365499"/>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9" name="六边形 8"/>
          <p:cNvSpPr/>
          <p:nvPr/>
        </p:nvSpPr>
        <p:spPr>
          <a:xfrm>
            <a:off x="5133836" y="2365499"/>
            <a:ext cx="1330501" cy="1147050"/>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0" name="六边形 9"/>
          <p:cNvSpPr/>
          <p:nvPr/>
        </p:nvSpPr>
        <p:spPr>
          <a:xfrm>
            <a:off x="6260698" y="4226166"/>
            <a:ext cx="1330501" cy="1147050"/>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1" name="六边形 10"/>
          <p:cNvSpPr/>
          <p:nvPr/>
        </p:nvSpPr>
        <p:spPr>
          <a:xfrm>
            <a:off x="8514420" y="4226166"/>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2" name="六边形 11"/>
          <p:cNvSpPr/>
          <p:nvPr/>
        </p:nvSpPr>
        <p:spPr>
          <a:xfrm>
            <a:off x="9641280" y="3592703"/>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3" name="六边形 12"/>
          <p:cNvSpPr/>
          <p:nvPr/>
        </p:nvSpPr>
        <p:spPr>
          <a:xfrm>
            <a:off x="5133836" y="359270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4" name="六边形 13"/>
          <p:cNvSpPr/>
          <p:nvPr/>
        </p:nvSpPr>
        <p:spPr>
          <a:xfrm>
            <a:off x="4006974" y="2994879"/>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smtClean="0">
                <a:latin typeface="微软雅黑" pitchFamily="34" charset="-122"/>
                <a:ea typeface="微软雅黑" pitchFamily="34" charset="-122"/>
              </a:rPr>
              <a:t>标题</a:t>
            </a:r>
            <a:endParaRPr lang="zh-CN" altLang="en-US" sz="1900">
              <a:latin typeface="微软雅黑" pitchFamily="34" charset="-122"/>
              <a:ea typeface="微软雅黑" pitchFamily="34" charset="-122"/>
            </a:endParaRPr>
          </a:p>
        </p:txBody>
      </p:sp>
      <p:sp>
        <p:nvSpPr>
          <p:cNvPr id="15" name="TextBox 14"/>
          <p:cNvSpPr txBox="1"/>
          <p:nvPr/>
        </p:nvSpPr>
        <p:spPr>
          <a:xfrm flipH="1">
            <a:off x="3653136" y="5407137"/>
            <a:ext cx="1433957" cy="268230"/>
          </a:xfrm>
          <a:prstGeom prst="rect">
            <a:avLst/>
          </a:prstGeom>
          <a:noFill/>
        </p:spPr>
        <p:txBody>
          <a:bodyPr wrap="square" lIns="70564" tIns="35282" rIns="70564" bIns="35282"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600" b="0">
                <a:solidFill>
                  <a:schemeClr val="tx1">
                    <a:lumMod val="75000"/>
                    <a:lumOff val="25000"/>
                  </a:schemeClr>
                </a:solidFill>
                <a:latin typeface="Arial Rounded MT Bold" pitchFamily="34" charset="0"/>
                <a:cs typeface="Times New Roman" pitchFamily="18" charset="0"/>
              </a:rPr>
              <a:t>添加标题</a:t>
            </a:r>
            <a:endParaRPr lang="zh-CN" altLang="en-US" sz="1600" b="0" dirty="0">
              <a:solidFill>
                <a:schemeClr val="tx1">
                  <a:lumMod val="75000"/>
                  <a:lumOff val="25000"/>
                </a:schemeClr>
              </a:solidFill>
              <a:latin typeface="Arial Rounded MT Bold" pitchFamily="34" charset="0"/>
              <a:cs typeface="Times New Roman" pitchFamily="18" charset="0"/>
            </a:endParaRPr>
          </a:p>
        </p:txBody>
      </p:sp>
      <p:sp>
        <p:nvSpPr>
          <p:cNvPr id="16" name="TextBox 15"/>
          <p:cNvSpPr txBox="1"/>
          <p:nvPr/>
        </p:nvSpPr>
        <p:spPr>
          <a:xfrm>
            <a:off x="3653137" y="5653930"/>
            <a:ext cx="3433001"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100">
                <a:solidFill>
                  <a:schemeClr val="tx1">
                    <a:lumMod val="75000"/>
                    <a:lumOff val="25000"/>
                  </a:schemeClr>
                </a:solidFill>
                <a:latin typeface="微软雅黑" pitchFamily="34" charset="-122"/>
                <a:ea typeface="微软雅黑" pitchFamily="34" charset="-122"/>
              </a:rPr>
              <a:t>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300" fill="hold"/>
                                        <p:tgtEl>
                                          <p:spTgt spid="14"/>
                                        </p:tgtEl>
                                        <p:attrNameLst>
                                          <p:attrName>ppt_w</p:attrName>
                                        </p:attrNameLst>
                                      </p:cBhvr>
                                      <p:tavLst>
                                        <p:tav tm="0">
                                          <p:val>
                                            <p:fltVal val="0"/>
                                          </p:val>
                                        </p:tav>
                                        <p:tav tm="100000">
                                          <p:val>
                                            <p:strVal val="#ppt_w"/>
                                          </p:val>
                                        </p:tav>
                                      </p:tavLst>
                                    </p:anim>
                                    <p:anim calcmode="lin" valueType="num">
                                      <p:cBhvr>
                                        <p:cTn id="12" dur="300" fill="hold"/>
                                        <p:tgtEl>
                                          <p:spTgt spid="14"/>
                                        </p:tgtEl>
                                        <p:attrNameLst>
                                          <p:attrName>ppt_h</p:attrName>
                                        </p:attrNameLst>
                                      </p:cBhvr>
                                      <p:tavLst>
                                        <p:tav tm="0">
                                          <p:val>
                                            <p:fltVal val="0"/>
                                          </p:val>
                                        </p:tav>
                                        <p:tav tm="100000">
                                          <p:val>
                                            <p:strVal val="#ppt_h"/>
                                          </p:val>
                                        </p:tav>
                                      </p:tavLst>
                                    </p:anim>
                                    <p:anim calcmode="lin" valueType="num">
                                      <p:cBhvr>
                                        <p:cTn id="13" dur="300" fill="hold"/>
                                        <p:tgtEl>
                                          <p:spTgt spid="14"/>
                                        </p:tgtEl>
                                        <p:attrNameLst>
                                          <p:attrName>ppt_x</p:attrName>
                                        </p:attrNameLst>
                                      </p:cBhvr>
                                      <p:tavLst>
                                        <p:tav tm="0">
                                          <p:val>
                                            <p:fltVal val="0.5"/>
                                          </p:val>
                                        </p:tav>
                                        <p:tav tm="100000">
                                          <p:val>
                                            <p:strVal val="#ppt_x"/>
                                          </p:val>
                                        </p:tav>
                                      </p:tavLst>
                                    </p:anim>
                                    <p:anim calcmode="lin" valueType="num">
                                      <p:cBhvr>
                                        <p:cTn id="14" dur="300" fill="hold"/>
                                        <p:tgtEl>
                                          <p:spTgt spid="14"/>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300"/>
                                  </p:stCondLst>
                                  <p:childTnLst>
                                    <p:animEffect transition="out" filter="fade">
                                      <p:cBhvr>
                                        <p:cTn id="16" dur="300" tmFilter="0, 0; .2, .5; .8, .5; 1, 0"/>
                                        <p:tgtEl>
                                          <p:spTgt spid="14"/>
                                        </p:tgtEl>
                                      </p:cBhvr>
                                    </p:animEffect>
                                    <p:animScale>
                                      <p:cBhvr>
                                        <p:cTn id="17" dur="150" autoRev="1" fill="hold"/>
                                        <p:tgtEl>
                                          <p:spTgt spid="14"/>
                                        </p:tgtEl>
                                      </p:cBhvr>
                                      <p:by x="105000" y="105000"/>
                                    </p:animScale>
                                  </p:childTnLst>
                                </p:cTn>
                              </p:par>
                              <p:par>
                                <p:cTn id="18" presetID="23" presetClass="entr" presetSubtype="528" fill="hold" grpId="0" nodeType="withEffect">
                                  <p:stCondLst>
                                    <p:cond delay="100"/>
                                  </p:stCondLst>
                                  <p:childTnLst>
                                    <p:set>
                                      <p:cBhvr>
                                        <p:cTn id="19" dur="1" fill="hold">
                                          <p:stCondLst>
                                            <p:cond delay="0"/>
                                          </p:stCondLst>
                                        </p:cTn>
                                        <p:tgtEl>
                                          <p:spTgt spid="9"/>
                                        </p:tgtEl>
                                        <p:attrNameLst>
                                          <p:attrName>style.visibility</p:attrName>
                                        </p:attrNameLst>
                                      </p:cBhvr>
                                      <p:to>
                                        <p:strVal val="visible"/>
                                      </p:to>
                                    </p:set>
                                    <p:anim calcmode="lin" valueType="num">
                                      <p:cBhvr>
                                        <p:cTn id="20" dur="300" fill="hold"/>
                                        <p:tgtEl>
                                          <p:spTgt spid="9"/>
                                        </p:tgtEl>
                                        <p:attrNameLst>
                                          <p:attrName>ppt_w</p:attrName>
                                        </p:attrNameLst>
                                      </p:cBhvr>
                                      <p:tavLst>
                                        <p:tav tm="0">
                                          <p:val>
                                            <p:fltVal val="0"/>
                                          </p:val>
                                        </p:tav>
                                        <p:tav tm="100000">
                                          <p:val>
                                            <p:strVal val="#ppt_w"/>
                                          </p:val>
                                        </p:tav>
                                      </p:tavLst>
                                    </p:anim>
                                    <p:anim calcmode="lin" valueType="num">
                                      <p:cBhvr>
                                        <p:cTn id="21" dur="300" fill="hold"/>
                                        <p:tgtEl>
                                          <p:spTgt spid="9"/>
                                        </p:tgtEl>
                                        <p:attrNameLst>
                                          <p:attrName>ppt_h</p:attrName>
                                        </p:attrNameLst>
                                      </p:cBhvr>
                                      <p:tavLst>
                                        <p:tav tm="0">
                                          <p:val>
                                            <p:fltVal val="0"/>
                                          </p:val>
                                        </p:tav>
                                        <p:tav tm="100000">
                                          <p:val>
                                            <p:strVal val="#ppt_h"/>
                                          </p:val>
                                        </p:tav>
                                      </p:tavLst>
                                    </p:anim>
                                    <p:anim calcmode="lin" valueType="num">
                                      <p:cBhvr>
                                        <p:cTn id="22" dur="300" fill="hold"/>
                                        <p:tgtEl>
                                          <p:spTgt spid="9"/>
                                        </p:tgtEl>
                                        <p:attrNameLst>
                                          <p:attrName>ppt_x</p:attrName>
                                        </p:attrNameLst>
                                      </p:cBhvr>
                                      <p:tavLst>
                                        <p:tav tm="0">
                                          <p:val>
                                            <p:fltVal val="0.5"/>
                                          </p:val>
                                        </p:tav>
                                        <p:tav tm="100000">
                                          <p:val>
                                            <p:strVal val="#ppt_x"/>
                                          </p:val>
                                        </p:tav>
                                      </p:tavLst>
                                    </p:anim>
                                    <p:anim calcmode="lin" valueType="num">
                                      <p:cBhvr>
                                        <p:cTn id="23" dur="300" fill="hold"/>
                                        <p:tgtEl>
                                          <p:spTgt spid="9"/>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400"/>
                                  </p:stCondLst>
                                  <p:childTnLst>
                                    <p:animEffect transition="out" filter="fade">
                                      <p:cBhvr>
                                        <p:cTn id="25" dur="300" tmFilter="0, 0; .2, .5; .8, .5; 1, 0"/>
                                        <p:tgtEl>
                                          <p:spTgt spid="9"/>
                                        </p:tgtEl>
                                      </p:cBhvr>
                                    </p:animEffect>
                                    <p:animScale>
                                      <p:cBhvr>
                                        <p:cTn id="26" dur="150" autoRev="1" fill="hold"/>
                                        <p:tgtEl>
                                          <p:spTgt spid="9"/>
                                        </p:tgtEl>
                                      </p:cBhvr>
                                      <p:by x="105000" y="105000"/>
                                    </p:animScale>
                                  </p:childTnLst>
                                </p:cTn>
                              </p:par>
                              <p:par>
                                <p:cTn id="27" presetID="23" presetClass="entr" presetSubtype="528" fill="hold" grpId="0" nodeType="withEffect">
                                  <p:stCondLst>
                                    <p:cond delay="200"/>
                                  </p:stCondLst>
                                  <p:childTnLst>
                                    <p:set>
                                      <p:cBhvr>
                                        <p:cTn id="28" dur="1" fill="hold">
                                          <p:stCondLst>
                                            <p:cond delay="0"/>
                                          </p:stCondLst>
                                        </p:cTn>
                                        <p:tgtEl>
                                          <p:spTgt spid="3"/>
                                        </p:tgtEl>
                                        <p:attrNameLst>
                                          <p:attrName>style.visibility</p:attrName>
                                        </p:attrNameLst>
                                      </p:cBhvr>
                                      <p:to>
                                        <p:strVal val="visible"/>
                                      </p:to>
                                    </p:set>
                                    <p:anim calcmode="lin" valueType="num">
                                      <p:cBhvr>
                                        <p:cTn id="29" dur="300" fill="hold"/>
                                        <p:tgtEl>
                                          <p:spTgt spid="3"/>
                                        </p:tgtEl>
                                        <p:attrNameLst>
                                          <p:attrName>ppt_w</p:attrName>
                                        </p:attrNameLst>
                                      </p:cBhvr>
                                      <p:tavLst>
                                        <p:tav tm="0">
                                          <p:val>
                                            <p:fltVal val="0"/>
                                          </p:val>
                                        </p:tav>
                                        <p:tav tm="100000">
                                          <p:val>
                                            <p:strVal val="#ppt_w"/>
                                          </p:val>
                                        </p:tav>
                                      </p:tavLst>
                                    </p:anim>
                                    <p:anim calcmode="lin" valueType="num">
                                      <p:cBhvr>
                                        <p:cTn id="30" dur="300" fill="hold"/>
                                        <p:tgtEl>
                                          <p:spTgt spid="3"/>
                                        </p:tgtEl>
                                        <p:attrNameLst>
                                          <p:attrName>ppt_h</p:attrName>
                                        </p:attrNameLst>
                                      </p:cBhvr>
                                      <p:tavLst>
                                        <p:tav tm="0">
                                          <p:val>
                                            <p:fltVal val="0"/>
                                          </p:val>
                                        </p:tav>
                                        <p:tav tm="100000">
                                          <p:val>
                                            <p:strVal val="#ppt_h"/>
                                          </p:val>
                                        </p:tav>
                                      </p:tavLst>
                                    </p:anim>
                                    <p:anim calcmode="lin" valueType="num">
                                      <p:cBhvr>
                                        <p:cTn id="31" dur="300" fill="hold"/>
                                        <p:tgtEl>
                                          <p:spTgt spid="3"/>
                                        </p:tgtEl>
                                        <p:attrNameLst>
                                          <p:attrName>ppt_x</p:attrName>
                                        </p:attrNameLst>
                                      </p:cBhvr>
                                      <p:tavLst>
                                        <p:tav tm="0">
                                          <p:val>
                                            <p:fltVal val="0.5"/>
                                          </p:val>
                                        </p:tav>
                                        <p:tav tm="100000">
                                          <p:val>
                                            <p:strVal val="#ppt_x"/>
                                          </p:val>
                                        </p:tav>
                                      </p:tavLst>
                                    </p:anim>
                                    <p:anim calcmode="lin" valueType="num">
                                      <p:cBhvr>
                                        <p:cTn id="32" dur="300" fill="hold"/>
                                        <p:tgtEl>
                                          <p:spTgt spid="3"/>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500"/>
                                  </p:stCondLst>
                                  <p:childTnLst>
                                    <p:animEffect transition="out" filter="fade">
                                      <p:cBhvr>
                                        <p:cTn id="34" dur="300" tmFilter="0, 0; .2, .5; .8, .5; 1, 0"/>
                                        <p:tgtEl>
                                          <p:spTgt spid="3"/>
                                        </p:tgtEl>
                                      </p:cBhvr>
                                    </p:animEffect>
                                    <p:animScale>
                                      <p:cBhvr>
                                        <p:cTn id="35" dur="150" autoRev="1" fill="hold"/>
                                        <p:tgtEl>
                                          <p:spTgt spid="3"/>
                                        </p:tgtEl>
                                      </p:cBhvr>
                                      <p:by x="105000" y="105000"/>
                                    </p:animScale>
                                  </p:childTnLst>
                                </p:cTn>
                              </p:par>
                              <p:par>
                                <p:cTn id="36" presetID="23" presetClass="entr" presetSubtype="528" fill="hold" grpId="0" nodeType="withEffect">
                                  <p:stCondLst>
                                    <p:cond delay="300"/>
                                  </p:stCondLst>
                                  <p:childTnLst>
                                    <p:set>
                                      <p:cBhvr>
                                        <p:cTn id="37" dur="1" fill="hold">
                                          <p:stCondLst>
                                            <p:cond delay="0"/>
                                          </p:stCondLst>
                                        </p:cTn>
                                        <p:tgtEl>
                                          <p:spTgt spid="4"/>
                                        </p:tgtEl>
                                        <p:attrNameLst>
                                          <p:attrName>style.visibility</p:attrName>
                                        </p:attrNameLst>
                                      </p:cBhvr>
                                      <p:to>
                                        <p:strVal val="visible"/>
                                      </p:to>
                                    </p:set>
                                    <p:anim calcmode="lin" valueType="num">
                                      <p:cBhvr>
                                        <p:cTn id="38" dur="300" fill="hold"/>
                                        <p:tgtEl>
                                          <p:spTgt spid="4"/>
                                        </p:tgtEl>
                                        <p:attrNameLst>
                                          <p:attrName>ppt_w</p:attrName>
                                        </p:attrNameLst>
                                      </p:cBhvr>
                                      <p:tavLst>
                                        <p:tav tm="0">
                                          <p:val>
                                            <p:fltVal val="0"/>
                                          </p:val>
                                        </p:tav>
                                        <p:tav tm="100000">
                                          <p:val>
                                            <p:strVal val="#ppt_w"/>
                                          </p:val>
                                        </p:tav>
                                      </p:tavLst>
                                    </p:anim>
                                    <p:anim calcmode="lin" valueType="num">
                                      <p:cBhvr>
                                        <p:cTn id="39" dur="300" fill="hold"/>
                                        <p:tgtEl>
                                          <p:spTgt spid="4"/>
                                        </p:tgtEl>
                                        <p:attrNameLst>
                                          <p:attrName>ppt_h</p:attrName>
                                        </p:attrNameLst>
                                      </p:cBhvr>
                                      <p:tavLst>
                                        <p:tav tm="0">
                                          <p:val>
                                            <p:fltVal val="0"/>
                                          </p:val>
                                        </p:tav>
                                        <p:tav tm="100000">
                                          <p:val>
                                            <p:strVal val="#ppt_h"/>
                                          </p:val>
                                        </p:tav>
                                      </p:tavLst>
                                    </p:anim>
                                    <p:anim calcmode="lin" valueType="num">
                                      <p:cBhvr>
                                        <p:cTn id="40" dur="300" fill="hold"/>
                                        <p:tgtEl>
                                          <p:spTgt spid="4"/>
                                        </p:tgtEl>
                                        <p:attrNameLst>
                                          <p:attrName>ppt_x</p:attrName>
                                        </p:attrNameLst>
                                      </p:cBhvr>
                                      <p:tavLst>
                                        <p:tav tm="0">
                                          <p:val>
                                            <p:fltVal val="0.5"/>
                                          </p:val>
                                        </p:tav>
                                        <p:tav tm="100000">
                                          <p:val>
                                            <p:strVal val="#ppt_x"/>
                                          </p:val>
                                        </p:tav>
                                      </p:tavLst>
                                    </p:anim>
                                    <p:anim calcmode="lin" valueType="num">
                                      <p:cBhvr>
                                        <p:cTn id="41" dur="300" fill="hold"/>
                                        <p:tgtEl>
                                          <p:spTgt spid="4"/>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600"/>
                                  </p:stCondLst>
                                  <p:childTnLst>
                                    <p:animEffect transition="out" filter="fade">
                                      <p:cBhvr>
                                        <p:cTn id="43" dur="300" tmFilter="0, 0; .2, .5; .8, .5; 1, 0"/>
                                        <p:tgtEl>
                                          <p:spTgt spid="4"/>
                                        </p:tgtEl>
                                      </p:cBhvr>
                                    </p:animEffect>
                                    <p:animScale>
                                      <p:cBhvr>
                                        <p:cTn id="44" dur="150" autoRev="1" fill="hold"/>
                                        <p:tgtEl>
                                          <p:spTgt spid="4"/>
                                        </p:tgtEl>
                                      </p:cBhvr>
                                      <p:by x="105000" y="105000"/>
                                    </p:animScale>
                                  </p:childTnLst>
                                </p:cTn>
                              </p:par>
                              <p:par>
                                <p:cTn id="45" presetID="23" presetClass="entr" presetSubtype="528" fill="hold" grpId="0" nodeType="withEffect">
                                  <p:stCondLst>
                                    <p:cond delay="400"/>
                                  </p:stCondLst>
                                  <p:childTnLst>
                                    <p:set>
                                      <p:cBhvr>
                                        <p:cTn id="46" dur="1" fill="hold">
                                          <p:stCondLst>
                                            <p:cond delay="0"/>
                                          </p:stCondLst>
                                        </p:cTn>
                                        <p:tgtEl>
                                          <p:spTgt spid="6"/>
                                        </p:tgtEl>
                                        <p:attrNameLst>
                                          <p:attrName>style.visibility</p:attrName>
                                        </p:attrNameLst>
                                      </p:cBhvr>
                                      <p:to>
                                        <p:strVal val="visible"/>
                                      </p:to>
                                    </p:set>
                                    <p:anim calcmode="lin" valueType="num">
                                      <p:cBhvr>
                                        <p:cTn id="47" dur="300" fill="hold"/>
                                        <p:tgtEl>
                                          <p:spTgt spid="6"/>
                                        </p:tgtEl>
                                        <p:attrNameLst>
                                          <p:attrName>ppt_w</p:attrName>
                                        </p:attrNameLst>
                                      </p:cBhvr>
                                      <p:tavLst>
                                        <p:tav tm="0">
                                          <p:val>
                                            <p:fltVal val="0"/>
                                          </p:val>
                                        </p:tav>
                                        <p:tav tm="100000">
                                          <p:val>
                                            <p:strVal val="#ppt_w"/>
                                          </p:val>
                                        </p:tav>
                                      </p:tavLst>
                                    </p:anim>
                                    <p:anim calcmode="lin" valueType="num">
                                      <p:cBhvr>
                                        <p:cTn id="48" dur="300" fill="hold"/>
                                        <p:tgtEl>
                                          <p:spTgt spid="6"/>
                                        </p:tgtEl>
                                        <p:attrNameLst>
                                          <p:attrName>ppt_h</p:attrName>
                                        </p:attrNameLst>
                                      </p:cBhvr>
                                      <p:tavLst>
                                        <p:tav tm="0">
                                          <p:val>
                                            <p:fltVal val="0"/>
                                          </p:val>
                                        </p:tav>
                                        <p:tav tm="100000">
                                          <p:val>
                                            <p:strVal val="#ppt_h"/>
                                          </p:val>
                                        </p:tav>
                                      </p:tavLst>
                                    </p:anim>
                                    <p:anim calcmode="lin" valueType="num">
                                      <p:cBhvr>
                                        <p:cTn id="49" dur="300" fill="hold"/>
                                        <p:tgtEl>
                                          <p:spTgt spid="6"/>
                                        </p:tgtEl>
                                        <p:attrNameLst>
                                          <p:attrName>ppt_x</p:attrName>
                                        </p:attrNameLst>
                                      </p:cBhvr>
                                      <p:tavLst>
                                        <p:tav tm="0">
                                          <p:val>
                                            <p:fltVal val="0.5"/>
                                          </p:val>
                                        </p:tav>
                                        <p:tav tm="100000">
                                          <p:val>
                                            <p:strVal val="#ppt_x"/>
                                          </p:val>
                                        </p:tav>
                                      </p:tavLst>
                                    </p:anim>
                                    <p:anim calcmode="lin" valueType="num">
                                      <p:cBhvr>
                                        <p:cTn id="50" dur="300" fill="hold"/>
                                        <p:tgtEl>
                                          <p:spTgt spid="6"/>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700"/>
                                  </p:stCondLst>
                                  <p:childTnLst>
                                    <p:animEffect transition="out" filter="fade">
                                      <p:cBhvr>
                                        <p:cTn id="52" dur="300" tmFilter="0, 0; .2, .5; .8, .5; 1, 0"/>
                                        <p:tgtEl>
                                          <p:spTgt spid="6"/>
                                        </p:tgtEl>
                                      </p:cBhvr>
                                    </p:animEffect>
                                    <p:animScale>
                                      <p:cBhvr>
                                        <p:cTn id="53" dur="150" autoRev="1" fill="hold"/>
                                        <p:tgtEl>
                                          <p:spTgt spid="6"/>
                                        </p:tgtEl>
                                      </p:cBhvr>
                                      <p:by x="105000" y="105000"/>
                                    </p:animScale>
                                  </p:childTnLst>
                                </p:cTn>
                              </p:par>
                              <p:par>
                                <p:cTn id="54" presetID="23" presetClass="entr" presetSubtype="528" fill="hold" grpId="0" nodeType="withEffect">
                                  <p:stCondLst>
                                    <p:cond delay="5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8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600"/>
                                  </p:stCondLst>
                                  <p:childTnLst>
                                    <p:set>
                                      <p:cBhvr>
                                        <p:cTn id="64" dur="1" fill="hold">
                                          <p:stCondLst>
                                            <p:cond delay="0"/>
                                          </p:stCondLst>
                                        </p:cTn>
                                        <p:tgtEl>
                                          <p:spTgt spid="13"/>
                                        </p:tgtEl>
                                        <p:attrNameLst>
                                          <p:attrName>style.visibility</p:attrName>
                                        </p:attrNameLst>
                                      </p:cBhvr>
                                      <p:to>
                                        <p:strVal val="visible"/>
                                      </p:to>
                                    </p:set>
                                    <p:anim calcmode="lin" valueType="num">
                                      <p:cBhvr>
                                        <p:cTn id="65" dur="300" fill="hold"/>
                                        <p:tgtEl>
                                          <p:spTgt spid="13"/>
                                        </p:tgtEl>
                                        <p:attrNameLst>
                                          <p:attrName>ppt_w</p:attrName>
                                        </p:attrNameLst>
                                      </p:cBhvr>
                                      <p:tavLst>
                                        <p:tav tm="0">
                                          <p:val>
                                            <p:fltVal val="0"/>
                                          </p:val>
                                        </p:tav>
                                        <p:tav tm="100000">
                                          <p:val>
                                            <p:strVal val="#ppt_w"/>
                                          </p:val>
                                        </p:tav>
                                      </p:tavLst>
                                    </p:anim>
                                    <p:anim calcmode="lin" valueType="num">
                                      <p:cBhvr>
                                        <p:cTn id="66" dur="300" fill="hold"/>
                                        <p:tgtEl>
                                          <p:spTgt spid="13"/>
                                        </p:tgtEl>
                                        <p:attrNameLst>
                                          <p:attrName>ppt_h</p:attrName>
                                        </p:attrNameLst>
                                      </p:cBhvr>
                                      <p:tavLst>
                                        <p:tav tm="0">
                                          <p:val>
                                            <p:fltVal val="0"/>
                                          </p:val>
                                        </p:tav>
                                        <p:tav tm="100000">
                                          <p:val>
                                            <p:strVal val="#ppt_h"/>
                                          </p:val>
                                        </p:tav>
                                      </p:tavLst>
                                    </p:anim>
                                    <p:anim calcmode="lin" valueType="num">
                                      <p:cBhvr>
                                        <p:cTn id="67" dur="300" fill="hold"/>
                                        <p:tgtEl>
                                          <p:spTgt spid="13"/>
                                        </p:tgtEl>
                                        <p:attrNameLst>
                                          <p:attrName>ppt_x</p:attrName>
                                        </p:attrNameLst>
                                      </p:cBhvr>
                                      <p:tavLst>
                                        <p:tav tm="0">
                                          <p:val>
                                            <p:fltVal val="0.5"/>
                                          </p:val>
                                        </p:tav>
                                        <p:tav tm="100000">
                                          <p:val>
                                            <p:strVal val="#ppt_x"/>
                                          </p:val>
                                        </p:tav>
                                      </p:tavLst>
                                    </p:anim>
                                    <p:anim calcmode="lin" valueType="num">
                                      <p:cBhvr>
                                        <p:cTn id="68" dur="300" fill="hold"/>
                                        <p:tgtEl>
                                          <p:spTgt spid="13"/>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900"/>
                                  </p:stCondLst>
                                  <p:childTnLst>
                                    <p:animEffect transition="out" filter="fade">
                                      <p:cBhvr>
                                        <p:cTn id="70" dur="300" tmFilter="0, 0; .2, .5; .8, .5; 1, 0"/>
                                        <p:tgtEl>
                                          <p:spTgt spid="13"/>
                                        </p:tgtEl>
                                      </p:cBhvr>
                                    </p:animEffect>
                                    <p:animScale>
                                      <p:cBhvr>
                                        <p:cTn id="71" dur="150" autoRev="1" fill="hold"/>
                                        <p:tgtEl>
                                          <p:spTgt spid="13"/>
                                        </p:tgtEl>
                                      </p:cBhvr>
                                      <p:by x="105000" y="105000"/>
                                    </p:animScale>
                                  </p:childTnLst>
                                </p:cTn>
                              </p:par>
                              <p:par>
                                <p:cTn id="72" presetID="23" presetClass="entr" presetSubtype="528" fill="hold" grpId="0" nodeType="withEffect">
                                  <p:stCondLst>
                                    <p:cond delay="700"/>
                                  </p:stCondLst>
                                  <p:childTnLst>
                                    <p:set>
                                      <p:cBhvr>
                                        <p:cTn id="73" dur="1" fill="hold">
                                          <p:stCondLst>
                                            <p:cond delay="0"/>
                                          </p:stCondLst>
                                        </p:cTn>
                                        <p:tgtEl>
                                          <p:spTgt spid="5"/>
                                        </p:tgtEl>
                                        <p:attrNameLst>
                                          <p:attrName>style.visibility</p:attrName>
                                        </p:attrNameLst>
                                      </p:cBhvr>
                                      <p:to>
                                        <p:strVal val="visible"/>
                                      </p:to>
                                    </p:set>
                                    <p:anim calcmode="lin" valueType="num">
                                      <p:cBhvr>
                                        <p:cTn id="74" dur="300" fill="hold"/>
                                        <p:tgtEl>
                                          <p:spTgt spid="5"/>
                                        </p:tgtEl>
                                        <p:attrNameLst>
                                          <p:attrName>ppt_w</p:attrName>
                                        </p:attrNameLst>
                                      </p:cBhvr>
                                      <p:tavLst>
                                        <p:tav tm="0">
                                          <p:val>
                                            <p:fltVal val="0"/>
                                          </p:val>
                                        </p:tav>
                                        <p:tav tm="100000">
                                          <p:val>
                                            <p:strVal val="#ppt_w"/>
                                          </p:val>
                                        </p:tav>
                                      </p:tavLst>
                                    </p:anim>
                                    <p:anim calcmode="lin" valueType="num">
                                      <p:cBhvr>
                                        <p:cTn id="75" dur="300" fill="hold"/>
                                        <p:tgtEl>
                                          <p:spTgt spid="5"/>
                                        </p:tgtEl>
                                        <p:attrNameLst>
                                          <p:attrName>ppt_h</p:attrName>
                                        </p:attrNameLst>
                                      </p:cBhvr>
                                      <p:tavLst>
                                        <p:tav tm="0">
                                          <p:val>
                                            <p:fltVal val="0"/>
                                          </p:val>
                                        </p:tav>
                                        <p:tav tm="100000">
                                          <p:val>
                                            <p:strVal val="#ppt_h"/>
                                          </p:val>
                                        </p:tav>
                                      </p:tavLst>
                                    </p:anim>
                                    <p:anim calcmode="lin" valueType="num">
                                      <p:cBhvr>
                                        <p:cTn id="76" dur="300" fill="hold"/>
                                        <p:tgtEl>
                                          <p:spTgt spid="5"/>
                                        </p:tgtEl>
                                        <p:attrNameLst>
                                          <p:attrName>ppt_x</p:attrName>
                                        </p:attrNameLst>
                                      </p:cBhvr>
                                      <p:tavLst>
                                        <p:tav tm="0">
                                          <p:val>
                                            <p:fltVal val="0.5"/>
                                          </p:val>
                                        </p:tav>
                                        <p:tav tm="100000">
                                          <p:val>
                                            <p:strVal val="#ppt_x"/>
                                          </p:val>
                                        </p:tav>
                                      </p:tavLst>
                                    </p:anim>
                                    <p:anim calcmode="lin" valueType="num">
                                      <p:cBhvr>
                                        <p:cTn id="77" dur="300" fill="hold"/>
                                        <p:tgtEl>
                                          <p:spTgt spid="5"/>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000"/>
                                  </p:stCondLst>
                                  <p:childTnLst>
                                    <p:animEffect transition="out" filter="fade">
                                      <p:cBhvr>
                                        <p:cTn id="79" dur="300" tmFilter="0, 0; .2, .5; .8, .5; 1, 0"/>
                                        <p:tgtEl>
                                          <p:spTgt spid="5"/>
                                        </p:tgtEl>
                                      </p:cBhvr>
                                    </p:animEffect>
                                    <p:animScale>
                                      <p:cBhvr>
                                        <p:cTn id="80" dur="150" autoRev="1" fill="hold"/>
                                        <p:tgtEl>
                                          <p:spTgt spid="5"/>
                                        </p:tgtEl>
                                      </p:cBhvr>
                                      <p:by x="105000" y="105000"/>
                                    </p:animScale>
                                  </p:childTnLst>
                                </p:cTn>
                              </p:par>
                              <p:par>
                                <p:cTn id="81" presetID="23" presetClass="entr" presetSubtype="528" fill="hold" grpId="0" nodeType="withEffect">
                                  <p:stCondLst>
                                    <p:cond delay="700"/>
                                  </p:stCondLst>
                                  <p:childTnLst>
                                    <p:set>
                                      <p:cBhvr>
                                        <p:cTn id="82" dur="1" fill="hold">
                                          <p:stCondLst>
                                            <p:cond delay="0"/>
                                          </p:stCondLst>
                                        </p:cTn>
                                        <p:tgtEl>
                                          <p:spTgt spid="7"/>
                                        </p:tgtEl>
                                        <p:attrNameLst>
                                          <p:attrName>style.visibility</p:attrName>
                                        </p:attrNameLst>
                                      </p:cBhvr>
                                      <p:to>
                                        <p:strVal val="visible"/>
                                      </p:to>
                                    </p:set>
                                    <p:anim calcmode="lin" valueType="num">
                                      <p:cBhvr>
                                        <p:cTn id="83" dur="300" fill="hold"/>
                                        <p:tgtEl>
                                          <p:spTgt spid="7"/>
                                        </p:tgtEl>
                                        <p:attrNameLst>
                                          <p:attrName>ppt_w</p:attrName>
                                        </p:attrNameLst>
                                      </p:cBhvr>
                                      <p:tavLst>
                                        <p:tav tm="0">
                                          <p:val>
                                            <p:fltVal val="0"/>
                                          </p:val>
                                        </p:tav>
                                        <p:tav tm="100000">
                                          <p:val>
                                            <p:strVal val="#ppt_w"/>
                                          </p:val>
                                        </p:tav>
                                      </p:tavLst>
                                    </p:anim>
                                    <p:anim calcmode="lin" valueType="num">
                                      <p:cBhvr>
                                        <p:cTn id="84" dur="300" fill="hold"/>
                                        <p:tgtEl>
                                          <p:spTgt spid="7"/>
                                        </p:tgtEl>
                                        <p:attrNameLst>
                                          <p:attrName>ppt_h</p:attrName>
                                        </p:attrNameLst>
                                      </p:cBhvr>
                                      <p:tavLst>
                                        <p:tav tm="0">
                                          <p:val>
                                            <p:fltVal val="0"/>
                                          </p:val>
                                        </p:tav>
                                        <p:tav tm="100000">
                                          <p:val>
                                            <p:strVal val="#ppt_h"/>
                                          </p:val>
                                        </p:tav>
                                      </p:tavLst>
                                    </p:anim>
                                    <p:anim calcmode="lin" valueType="num">
                                      <p:cBhvr>
                                        <p:cTn id="85" dur="300" fill="hold"/>
                                        <p:tgtEl>
                                          <p:spTgt spid="7"/>
                                        </p:tgtEl>
                                        <p:attrNameLst>
                                          <p:attrName>ppt_x</p:attrName>
                                        </p:attrNameLst>
                                      </p:cBhvr>
                                      <p:tavLst>
                                        <p:tav tm="0">
                                          <p:val>
                                            <p:fltVal val="0.5"/>
                                          </p:val>
                                        </p:tav>
                                        <p:tav tm="100000">
                                          <p:val>
                                            <p:strVal val="#ppt_x"/>
                                          </p:val>
                                        </p:tav>
                                      </p:tavLst>
                                    </p:anim>
                                    <p:anim calcmode="lin" valueType="num">
                                      <p:cBhvr>
                                        <p:cTn id="86" dur="300" fill="hold"/>
                                        <p:tgtEl>
                                          <p:spTgt spid="7"/>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000"/>
                                  </p:stCondLst>
                                  <p:childTnLst>
                                    <p:animEffect transition="out" filter="fade">
                                      <p:cBhvr>
                                        <p:cTn id="88" dur="300" tmFilter="0, 0; .2, .5; .8, .5; 1, 0"/>
                                        <p:tgtEl>
                                          <p:spTgt spid="7"/>
                                        </p:tgtEl>
                                      </p:cBhvr>
                                    </p:animEffect>
                                    <p:animScale>
                                      <p:cBhvr>
                                        <p:cTn id="89" dur="150" autoRev="1" fill="hold"/>
                                        <p:tgtEl>
                                          <p:spTgt spid="7"/>
                                        </p:tgtEl>
                                      </p:cBhvr>
                                      <p:by x="105000" y="105000"/>
                                    </p:animScale>
                                  </p:childTnLst>
                                </p:cTn>
                              </p:par>
                              <p:par>
                                <p:cTn id="90" presetID="23" presetClass="entr" presetSubtype="528" fill="hold" grpId="0" nodeType="withEffect">
                                  <p:stCondLst>
                                    <p:cond delay="800"/>
                                  </p:stCondLst>
                                  <p:childTnLst>
                                    <p:set>
                                      <p:cBhvr>
                                        <p:cTn id="91" dur="1" fill="hold">
                                          <p:stCondLst>
                                            <p:cond delay="0"/>
                                          </p:stCondLst>
                                        </p:cTn>
                                        <p:tgtEl>
                                          <p:spTgt spid="11"/>
                                        </p:tgtEl>
                                        <p:attrNameLst>
                                          <p:attrName>style.visibility</p:attrName>
                                        </p:attrNameLst>
                                      </p:cBhvr>
                                      <p:to>
                                        <p:strVal val="visible"/>
                                      </p:to>
                                    </p:set>
                                    <p:anim calcmode="lin" valueType="num">
                                      <p:cBhvr>
                                        <p:cTn id="92" dur="300" fill="hold"/>
                                        <p:tgtEl>
                                          <p:spTgt spid="11"/>
                                        </p:tgtEl>
                                        <p:attrNameLst>
                                          <p:attrName>ppt_w</p:attrName>
                                        </p:attrNameLst>
                                      </p:cBhvr>
                                      <p:tavLst>
                                        <p:tav tm="0">
                                          <p:val>
                                            <p:fltVal val="0"/>
                                          </p:val>
                                        </p:tav>
                                        <p:tav tm="100000">
                                          <p:val>
                                            <p:strVal val="#ppt_w"/>
                                          </p:val>
                                        </p:tav>
                                      </p:tavLst>
                                    </p:anim>
                                    <p:anim calcmode="lin" valueType="num">
                                      <p:cBhvr>
                                        <p:cTn id="93" dur="300" fill="hold"/>
                                        <p:tgtEl>
                                          <p:spTgt spid="11"/>
                                        </p:tgtEl>
                                        <p:attrNameLst>
                                          <p:attrName>ppt_h</p:attrName>
                                        </p:attrNameLst>
                                      </p:cBhvr>
                                      <p:tavLst>
                                        <p:tav tm="0">
                                          <p:val>
                                            <p:fltVal val="0"/>
                                          </p:val>
                                        </p:tav>
                                        <p:tav tm="100000">
                                          <p:val>
                                            <p:strVal val="#ppt_h"/>
                                          </p:val>
                                        </p:tav>
                                      </p:tavLst>
                                    </p:anim>
                                    <p:anim calcmode="lin" valueType="num">
                                      <p:cBhvr>
                                        <p:cTn id="94" dur="300" fill="hold"/>
                                        <p:tgtEl>
                                          <p:spTgt spid="11"/>
                                        </p:tgtEl>
                                        <p:attrNameLst>
                                          <p:attrName>ppt_x</p:attrName>
                                        </p:attrNameLst>
                                      </p:cBhvr>
                                      <p:tavLst>
                                        <p:tav tm="0">
                                          <p:val>
                                            <p:fltVal val="0.5"/>
                                          </p:val>
                                        </p:tav>
                                        <p:tav tm="100000">
                                          <p:val>
                                            <p:strVal val="#ppt_x"/>
                                          </p:val>
                                        </p:tav>
                                      </p:tavLst>
                                    </p:anim>
                                    <p:anim calcmode="lin" valueType="num">
                                      <p:cBhvr>
                                        <p:cTn id="95" dur="300" fill="hold"/>
                                        <p:tgtEl>
                                          <p:spTgt spid="11"/>
                                        </p:tgtEl>
                                        <p:attrNameLst>
                                          <p:attrName>ppt_y</p:attrName>
                                        </p:attrNameLst>
                                      </p:cBhvr>
                                      <p:tavLst>
                                        <p:tav tm="0">
                                          <p:val>
                                            <p:fltVal val="0.5"/>
                                          </p:val>
                                        </p:tav>
                                        <p:tav tm="100000">
                                          <p:val>
                                            <p:strVal val="#ppt_y"/>
                                          </p:val>
                                        </p:tav>
                                      </p:tavLst>
                                    </p:anim>
                                  </p:childTnLst>
                                </p:cTn>
                              </p:par>
                              <p:par>
                                <p:cTn id="96" presetID="26" presetClass="emph" presetSubtype="0" fill="hold" grpId="1" nodeType="withEffect">
                                  <p:stCondLst>
                                    <p:cond delay="1100"/>
                                  </p:stCondLst>
                                  <p:childTnLst>
                                    <p:animEffect transition="out" filter="fade">
                                      <p:cBhvr>
                                        <p:cTn id="97" dur="300" tmFilter="0, 0; .2, .5; .8, .5; 1, 0"/>
                                        <p:tgtEl>
                                          <p:spTgt spid="11"/>
                                        </p:tgtEl>
                                      </p:cBhvr>
                                    </p:animEffect>
                                    <p:animScale>
                                      <p:cBhvr>
                                        <p:cTn id="98" dur="150" autoRev="1" fill="hold"/>
                                        <p:tgtEl>
                                          <p:spTgt spid="11"/>
                                        </p:tgtEl>
                                      </p:cBhvr>
                                      <p:by x="105000" y="105000"/>
                                    </p:animScale>
                                  </p:childTnLst>
                                </p:cTn>
                              </p:par>
                              <p:par>
                                <p:cTn id="99" presetID="23" presetClass="entr" presetSubtype="528" fill="hold" grpId="0" nodeType="withEffect">
                                  <p:stCondLst>
                                    <p:cond delay="900"/>
                                  </p:stCondLst>
                                  <p:childTnLst>
                                    <p:set>
                                      <p:cBhvr>
                                        <p:cTn id="100" dur="1" fill="hold">
                                          <p:stCondLst>
                                            <p:cond delay="0"/>
                                          </p:stCondLst>
                                        </p:cTn>
                                        <p:tgtEl>
                                          <p:spTgt spid="12"/>
                                        </p:tgtEl>
                                        <p:attrNameLst>
                                          <p:attrName>style.visibility</p:attrName>
                                        </p:attrNameLst>
                                      </p:cBhvr>
                                      <p:to>
                                        <p:strVal val="visible"/>
                                      </p:to>
                                    </p:set>
                                    <p:anim calcmode="lin" valueType="num">
                                      <p:cBhvr>
                                        <p:cTn id="101" dur="300" fill="hold"/>
                                        <p:tgtEl>
                                          <p:spTgt spid="12"/>
                                        </p:tgtEl>
                                        <p:attrNameLst>
                                          <p:attrName>ppt_w</p:attrName>
                                        </p:attrNameLst>
                                      </p:cBhvr>
                                      <p:tavLst>
                                        <p:tav tm="0">
                                          <p:val>
                                            <p:fltVal val="0"/>
                                          </p:val>
                                        </p:tav>
                                        <p:tav tm="100000">
                                          <p:val>
                                            <p:strVal val="#ppt_w"/>
                                          </p:val>
                                        </p:tav>
                                      </p:tavLst>
                                    </p:anim>
                                    <p:anim calcmode="lin" valueType="num">
                                      <p:cBhvr>
                                        <p:cTn id="102" dur="300" fill="hold"/>
                                        <p:tgtEl>
                                          <p:spTgt spid="12"/>
                                        </p:tgtEl>
                                        <p:attrNameLst>
                                          <p:attrName>ppt_h</p:attrName>
                                        </p:attrNameLst>
                                      </p:cBhvr>
                                      <p:tavLst>
                                        <p:tav tm="0">
                                          <p:val>
                                            <p:fltVal val="0"/>
                                          </p:val>
                                        </p:tav>
                                        <p:tav tm="100000">
                                          <p:val>
                                            <p:strVal val="#ppt_h"/>
                                          </p:val>
                                        </p:tav>
                                      </p:tavLst>
                                    </p:anim>
                                    <p:anim calcmode="lin" valueType="num">
                                      <p:cBhvr>
                                        <p:cTn id="103" dur="300" fill="hold"/>
                                        <p:tgtEl>
                                          <p:spTgt spid="12"/>
                                        </p:tgtEl>
                                        <p:attrNameLst>
                                          <p:attrName>ppt_x</p:attrName>
                                        </p:attrNameLst>
                                      </p:cBhvr>
                                      <p:tavLst>
                                        <p:tav tm="0">
                                          <p:val>
                                            <p:fltVal val="0.5"/>
                                          </p:val>
                                        </p:tav>
                                        <p:tav tm="100000">
                                          <p:val>
                                            <p:strVal val="#ppt_x"/>
                                          </p:val>
                                        </p:tav>
                                      </p:tavLst>
                                    </p:anim>
                                    <p:anim calcmode="lin" valueType="num">
                                      <p:cBhvr>
                                        <p:cTn id="104" dur="300" fill="hold"/>
                                        <p:tgtEl>
                                          <p:spTgt spid="12"/>
                                        </p:tgtEl>
                                        <p:attrNameLst>
                                          <p:attrName>ppt_y</p:attrName>
                                        </p:attrNameLst>
                                      </p:cBhvr>
                                      <p:tavLst>
                                        <p:tav tm="0">
                                          <p:val>
                                            <p:fltVal val="0.5"/>
                                          </p:val>
                                        </p:tav>
                                        <p:tav tm="100000">
                                          <p:val>
                                            <p:strVal val="#ppt_y"/>
                                          </p:val>
                                        </p:tav>
                                      </p:tavLst>
                                    </p:anim>
                                  </p:childTnLst>
                                </p:cTn>
                              </p:par>
                              <p:par>
                                <p:cTn id="105" presetID="26" presetClass="emph" presetSubtype="0" fill="hold" grpId="1" nodeType="withEffect">
                                  <p:stCondLst>
                                    <p:cond delay="1200"/>
                                  </p:stCondLst>
                                  <p:childTnLst>
                                    <p:animEffect transition="out" filter="fade">
                                      <p:cBhvr>
                                        <p:cTn id="106" dur="300" tmFilter="0, 0; .2, .5; .8, .5; 1, 0"/>
                                        <p:tgtEl>
                                          <p:spTgt spid="12"/>
                                        </p:tgtEl>
                                      </p:cBhvr>
                                    </p:animEffect>
                                    <p:animScale>
                                      <p:cBhvr>
                                        <p:cTn id="107" dur="150" autoRev="1" fill="hold"/>
                                        <p:tgtEl>
                                          <p:spTgt spid="12"/>
                                        </p:tgtEl>
                                      </p:cBhvr>
                                      <p:by x="105000" y="105000"/>
                                    </p:animScale>
                                  </p:childTnLst>
                                </p:cTn>
                              </p:par>
                              <p:par>
                                <p:cTn id="108" presetID="23" presetClass="entr" presetSubtype="528" fill="hold" grpId="0" nodeType="withEffect">
                                  <p:stCondLst>
                                    <p:cond delay="1000"/>
                                  </p:stCondLst>
                                  <p:childTnLst>
                                    <p:set>
                                      <p:cBhvr>
                                        <p:cTn id="109" dur="1" fill="hold">
                                          <p:stCondLst>
                                            <p:cond delay="0"/>
                                          </p:stCondLst>
                                        </p:cTn>
                                        <p:tgtEl>
                                          <p:spTgt spid="10"/>
                                        </p:tgtEl>
                                        <p:attrNameLst>
                                          <p:attrName>style.visibility</p:attrName>
                                        </p:attrNameLst>
                                      </p:cBhvr>
                                      <p:to>
                                        <p:strVal val="visible"/>
                                      </p:to>
                                    </p:set>
                                    <p:anim calcmode="lin" valueType="num">
                                      <p:cBhvr>
                                        <p:cTn id="110" dur="300" fill="hold"/>
                                        <p:tgtEl>
                                          <p:spTgt spid="10"/>
                                        </p:tgtEl>
                                        <p:attrNameLst>
                                          <p:attrName>ppt_w</p:attrName>
                                        </p:attrNameLst>
                                      </p:cBhvr>
                                      <p:tavLst>
                                        <p:tav tm="0">
                                          <p:val>
                                            <p:fltVal val="0"/>
                                          </p:val>
                                        </p:tav>
                                        <p:tav tm="100000">
                                          <p:val>
                                            <p:strVal val="#ppt_w"/>
                                          </p:val>
                                        </p:tav>
                                      </p:tavLst>
                                    </p:anim>
                                    <p:anim calcmode="lin" valueType="num">
                                      <p:cBhvr>
                                        <p:cTn id="111" dur="300" fill="hold"/>
                                        <p:tgtEl>
                                          <p:spTgt spid="10"/>
                                        </p:tgtEl>
                                        <p:attrNameLst>
                                          <p:attrName>ppt_h</p:attrName>
                                        </p:attrNameLst>
                                      </p:cBhvr>
                                      <p:tavLst>
                                        <p:tav tm="0">
                                          <p:val>
                                            <p:fltVal val="0"/>
                                          </p:val>
                                        </p:tav>
                                        <p:tav tm="100000">
                                          <p:val>
                                            <p:strVal val="#ppt_h"/>
                                          </p:val>
                                        </p:tav>
                                      </p:tavLst>
                                    </p:anim>
                                    <p:anim calcmode="lin" valueType="num">
                                      <p:cBhvr>
                                        <p:cTn id="112" dur="300" fill="hold"/>
                                        <p:tgtEl>
                                          <p:spTgt spid="10"/>
                                        </p:tgtEl>
                                        <p:attrNameLst>
                                          <p:attrName>ppt_x</p:attrName>
                                        </p:attrNameLst>
                                      </p:cBhvr>
                                      <p:tavLst>
                                        <p:tav tm="0">
                                          <p:val>
                                            <p:fltVal val="0.5"/>
                                          </p:val>
                                        </p:tav>
                                        <p:tav tm="100000">
                                          <p:val>
                                            <p:strVal val="#ppt_x"/>
                                          </p:val>
                                        </p:tav>
                                      </p:tavLst>
                                    </p:anim>
                                    <p:anim calcmode="lin" valueType="num">
                                      <p:cBhvr>
                                        <p:cTn id="113" dur="300" fill="hold"/>
                                        <p:tgtEl>
                                          <p:spTgt spid="10"/>
                                        </p:tgtEl>
                                        <p:attrNameLst>
                                          <p:attrName>ppt_y</p:attrName>
                                        </p:attrNameLst>
                                      </p:cBhvr>
                                      <p:tavLst>
                                        <p:tav tm="0">
                                          <p:val>
                                            <p:fltVal val="0.5"/>
                                          </p:val>
                                        </p:tav>
                                        <p:tav tm="100000">
                                          <p:val>
                                            <p:strVal val="#ppt_y"/>
                                          </p:val>
                                        </p:tav>
                                      </p:tavLst>
                                    </p:anim>
                                  </p:childTnLst>
                                </p:cTn>
                              </p:par>
                              <p:par>
                                <p:cTn id="114" presetID="26" presetClass="emph" presetSubtype="0" fill="hold" grpId="1" nodeType="withEffect">
                                  <p:stCondLst>
                                    <p:cond delay="1300"/>
                                  </p:stCondLst>
                                  <p:childTnLst>
                                    <p:animEffect transition="out" filter="fade">
                                      <p:cBhvr>
                                        <p:cTn id="115" dur="300" tmFilter="0, 0; .2, .5; .8, .5; 1, 0"/>
                                        <p:tgtEl>
                                          <p:spTgt spid="10"/>
                                        </p:tgtEl>
                                      </p:cBhvr>
                                    </p:animEffect>
                                    <p:animScale>
                                      <p:cBhvr>
                                        <p:cTn id="116" dur="150" autoRev="1" fill="hold"/>
                                        <p:tgtEl>
                                          <p:spTgt spid="10"/>
                                        </p:tgtEl>
                                      </p:cBhvr>
                                      <p:by x="105000" y="105000"/>
                                    </p:animScale>
                                  </p:childTnLst>
                                </p:cTn>
                              </p:par>
                              <p:par>
                                <p:cTn id="117" presetID="10" presetClass="entr" presetSubtype="0" fill="hold" grpId="0" nodeType="withEffect">
                                  <p:stCondLst>
                                    <p:cond delay="1000"/>
                                  </p:stCondLst>
                                  <p:iterate type="lt">
                                    <p:tmPct val="10000"/>
                                  </p:iterate>
                                  <p:childTnLst>
                                    <p:set>
                                      <p:cBhvr>
                                        <p:cTn id="118" dur="1" fill="hold">
                                          <p:stCondLst>
                                            <p:cond delay="0"/>
                                          </p:stCondLst>
                                        </p:cTn>
                                        <p:tgtEl>
                                          <p:spTgt spid="15"/>
                                        </p:tgtEl>
                                        <p:attrNameLst>
                                          <p:attrName>style.visibility</p:attrName>
                                        </p:attrNameLst>
                                      </p:cBhvr>
                                      <p:to>
                                        <p:strVal val="visible"/>
                                      </p:to>
                                    </p:set>
                                    <p:animEffect transition="in" filter="fade">
                                      <p:cBhvr>
                                        <p:cTn id="119" dur="100"/>
                                        <p:tgtEl>
                                          <p:spTgt spid="15"/>
                                        </p:tgtEl>
                                      </p:cBhvr>
                                    </p:animEffect>
                                  </p:childTnLst>
                                </p:cTn>
                              </p:par>
                              <p:par>
                                <p:cTn id="120" presetID="10" presetClass="entr" presetSubtype="0" fill="hold" grpId="0" nodeType="withEffect">
                                  <p:stCondLst>
                                    <p:cond delay="1000"/>
                                  </p:stCondLst>
                                  <p:iterate type="lt">
                                    <p:tmPct val="10000"/>
                                  </p:iterate>
                                  <p:childTnLst>
                                    <p:set>
                                      <p:cBhvr>
                                        <p:cTn id="121" dur="1" fill="hold">
                                          <p:stCondLst>
                                            <p:cond delay="0"/>
                                          </p:stCondLst>
                                        </p:cTn>
                                        <p:tgtEl>
                                          <p:spTgt spid="16"/>
                                        </p:tgtEl>
                                        <p:attrNameLst>
                                          <p:attrName>style.visibility</p:attrName>
                                        </p:attrNameLst>
                                      </p:cBhvr>
                                      <p:to>
                                        <p:strVal val="visible"/>
                                      </p:to>
                                    </p:set>
                                    <p:animEffect transition="in" filter="fade">
                                      <p:cBhvr>
                                        <p:cTn id="122"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403239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2378518384"/>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7B8294"/>
          </a:solidFill>
          <a:ln w="9525">
            <a:noFill/>
            <a:miter lim="800000"/>
            <a:headEnd/>
            <a:tailEnd/>
          </a:ln>
        </p:spPr>
        <p:txBody>
          <a:bodyPr wrap="none" lIns="70601" tIns="35300" rIns="70601" bIns="35300" anchor="ctr"/>
          <a:lstStyle/>
          <a:p>
            <a:pPr algn="ctr"/>
            <a:r>
              <a:rPr lang="zh-CN" altLang="en-US" sz="1900" b="1" smtClean="0">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44416"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161D25"/>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35881"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椭圆 19"/>
          <p:cNvSpPr/>
          <p:nvPr/>
        </p:nvSpPr>
        <p:spPr>
          <a:xfrm>
            <a:off x="5338499" y="3852487"/>
            <a:ext cx="853400" cy="426764"/>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500">
                <a:solidFill>
                  <a:schemeClr val="bg1"/>
                </a:solidFill>
                <a:latin typeface="微软雅黑" pitchFamily="34" charset="-122"/>
                <a:ea typeface="微软雅黑" pitchFamily="34" charset="-122"/>
              </a:rPr>
              <a:t>47%</a:t>
            </a:r>
            <a:endParaRPr lang="zh-CN" altLang="en-US" sz="1500">
              <a:solidFill>
                <a:schemeClr val="bg1"/>
              </a:solidFill>
              <a:latin typeface="微软雅黑" pitchFamily="34" charset="-122"/>
              <a:ea typeface="微软雅黑" pitchFamily="34" charset="-122"/>
            </a:endParaRPr>
          </a:p>
        </p:txBody>
      </p:sp>
      <p:sp>
        <p:nvSpPr>
          <p:cNvPr id="4" name="椭圆 19"/>
          <p:cNvSpPr/>
          <p:nvPr/>
        </p:nvSpPr>
        <p:spPr>
          <a:xfrm>
            <a:off x="7488729" y="3849210"/>
            <a:ext cx="1115991" cy="558080"/>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61%</a:t>
            </a:r>
            <a:endParaRPr lang="zh-CN" altLang="en-US" sz="1900">
              <a:latin typeface="微软雅黑" pitchFamily="34" charset="-122"/>
              <a:ea typeface="微软雅黑" pitchFamily="34" charset="-122"/>
            </a:endParaRPr>
          </a:p>
        </p:txBody>
      </p:sp>
      <p:sp>
        <p:nvSpPr>
          <p:cNvPr id="5" name="椭圆 19"/>
          <p:cNvSpPr/>
          <p:nvPr/>
        </p:nvSpPr>
        <p:spPr>
          <a:xfrm>
            <a:off x="9502440" y="3852488"/>
            <a:ext cx="1651624" cy="825935"/>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97%</a:t>
            </a:r>
            <a:endParaRPr lang="zh-CN" altLang="en-US" sz="1900">
              <a:latin typeface="微软雅黑" pitchFamily="34" charset="-122"/>
              <a:ea typeface="微软雅黑" pitchFamily="34" charset="-122"/>
            </a:endParaRPr>
          </a:p>
        </p:txBody>
      </p:sp>
      <p:sp>
        <p:nvSpPr>
          <p:cNvPr id="6" name="椭圆 11"/>
          <p:cNvSpPr/>
          <p:nvPr/>
        </p:nvSpPr>
        <p:spPr>
          <a:xfrm>
            <a:off x="3815274" y="3065847"/>
            <a:ext cx="1618327" cy="778485"/>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latin typeface="微软雅黑" pitchFamily="34" charset="-122"/>
                <a:ea typeface="微软雅黑" pitchFamily="34" charset="-122"/>
              </a:rPr>
              <a:t>89%</a:t>
            </a:r>
            <a:endParaRPr lang="zh-CN" altLang="en-US" sz="2200">
              <a:latin typeface="微软雅黑" pitchFamily="34" charset="-122"/>
              <a:ea typeface="微软雅黑" pitchFamily="34" charset="-122"/>
            </a:endParaRPr>
          </a:p>
        </p:txBody>
      </p:sp>
      <p:sp>
        <p:nvSpPr>
          <p:cNvPr id="7" name="椭圆 11"/>
          <p:cNvSpPr/>
          <p:nvPr/>
        </p:nvSpPr>
        <p:spPr>
          <a:xfrm>
            <a:off x="6527648" y="3488520"/>
            <a:ext cx="756625" cy="363969"/>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mtClean="0">
                <a:solidFill>
                  <a:schemeClr val="bg1"/>
                </a:solidFill>
                <a:latin typeface="微软雅黑" pitchFamily="34" charset="-122"/>
                <a:ea typeface="微软雅黑" pitchFamily="34" charset="-122"/>
              </a:rPr>
              <a:t>36%</a:t>
            </a:r>
            <a:endParaRPr lang="zh-CN" altLang="en-US">
              <a:solidFill>
                <a:schemeClr val="bg1"/>
              </a:solidFill>
              <a:latin typeface="微软雅黑" pitchFamily="34" charset="-122"/>
              <a:ea typeface="微软雅黑" pitchFamily="34" charset="-122"/>
            </a:endParaRPr>
          </a:p>
        </p:txBody>
      </p:sp>
      <p:sp>
        <p:nvSpPr>
          <p:cNvPr id="8" name="椭圆 11"/>
          <p:cNvSpPr/>
          <p:nvPr/>
        </p:nvSpPr>
        <p:spPr>
          <a:xfrm>
            <a:off x="8377117" y="3064683"/>
            <a:ext cx="1620741" cy="779648"/>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solidFill>
                  <a:schemeClr val="bg1"/>
                </a:solidFill>
                <a:latin typeface="微软雅黑" pitchFamily="34" charset="-122"/>
                <a:ea typeface="微软雅黑" pitchFamily="34" charset="-122"/>
              </a:rPr>
              <a:t>91%</a:t>
            </a:r>
            <a:endParaRPr lang="zh-CN" altLang="en-US" sz="2200">
              <a:solidFill>
                <a:schemeClr val="bg1"/>
              </a:solidFill>
              <a:latin typeface="微软雅黑" pitchFamily="34" charset="-122"/>
              <a:ea typeface="微软雅黑" pitchFamily="34" charset="-122"/>
            </a:endParaRPr>
          </a:p>
        </p:txBody>
      </p:sp>
      <p:cxnSp>
        <p:nvCxnSpPr>
          <p:cNvPr id="9" name="直接箭头连接符 8"/>
          <p:cNvCxnSpPr/>
          <p:nvPr/>
        </p:nvCxnSpPr>
        <p:spPr>
          <a:xfrm>
            <a:off x="3489724" y="3844330"/>
            <a:ext cx="8006082" cy="0"/>
          </a:xfrm>
          <a:prstGeom prst="straightConnector1">
            <a:avLst/>
          </a:prstGeom>
          <a:ln w="28575">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342807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1" name="椭圆 10"/>
          <p:cNvSpPr/>
          <p:nvPr/>
        </p:nvSpPr>
        <p:spPr>
          <a:xfrm>
            <a:off x="456883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2" name="椭圆 11"/>
          <p:cNvSpPr/>
          <p:nvPr/>
        </p:nvSpPr>
        <p:spPr>
          <a:xfrm>
            <a:off x="5709600"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3" name="椭圆 12"/>
          <p:cNvSpPr/>
          <p:nvPr/>
        </p:nvSpPr>
        <p:spPr>
          <a:xfrm>
            <a:off x="6850362"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4" name="椭圆 13"/>
          <p:cNvSpPr/>
          <p:nvPr/>
        </p:nvSpPr>
        <p:spPr>
          <a:xfrm>
            <a:off x="799112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5" name="椭圆 14"/>
          <p:cNvSpPr/>
          <p:nvPr/>
        </p:nvSpPr>
        <p:spPr>
          <a:xfrm>
            <a:off x="9131889"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6" name="椭圆 15"/>
          <p:cNvSpPr/>
          <p:nvPr/>
        </p:nvSpPr>
        <p:spPr>
          <a:xfrm>
            <a:off x="1027265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7" name="圆角矩形标注 16"/>
          <p:cNvSpPr/>
          <p:nvPr/>
        </p:nvSpPr>
        <p:spPr>
          <a:xfrm>
            <a:off x="10167671" y="3399485"/>
            <a:ext cx="588718" cy="223346"/>
          </a:xfrm>
          <a:prstGeom prst="wedgeRoundRectCallout">
            <a:avLst>
              <a:gd name="adj1" fmla="val -20000"/>
              <a:gd name="adj2" fmla="val 97628"/>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dirty="0" smtClean="0">
                <a:latin typeface="微软雅黑" pitchFamily="34" charset="-122"/>
                <a:ea typeface="微软雅黑" pitchFamily="34" charset="-122"/>
              </a:rPr>
              <a:t>2016</a:t>
            </a:r>
            <a:endParaRPr lang="zh-CN" altLang="en-US" sz="1200" dirty="0">
              <a:latin typeface="微软雅黑" pitchFamily="34" charset="-122"/>
              <a:ea typeface="微软雅黑" pitchFamily="34" charset="-122"/>
            </a:endParaRPr>
          </a:p>
        </p:txBody>
      </p:sp>
      <p:sp>
        <p:nvSpPr>
          <p:cNvPr id="18" name="圆角矩形标注 17"/>
          <p:cNvSpPr/>
          <p:nvPr/>
        </p:nvSpPr>
        <p:spPr>
          <a:xfrm>
            <a:off x="8893127" y="4128251"/>
            <a:ext cx="588718" cy="223346"/>
          </a:xfrm>
          <a:prstGeom prst="wedgeRoundRectCallout">
            <a:avLst>
              <a:gd name="adj1" fmla="val -164"/>
              <a:gd name="adj2" fmla="val -10695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2014</a:t>
            </a:r>
            <a:endParaRPr lang="zh-CN" altLang="en-US" sz="1200">
              <a:latin typeface="微软雅黑" pitchFamily="34" charset="-122"/>
              <a:ea typeface="微软雅黑" pitchFamily="34" charset="-122"/>
            </a:endParaRPr>
          </a:p>
        </p:txBody>
      </p:sp>
      <p:sp>
        <p:nvSpPr>
          <p:cNvPr id="19" name="圆角矩形标注 18"/>
          <p:cNvSpPr/>
          <p:nvPr/>
        </p:nvSpPr>
        <p:spPr>
          <a:xfrm>
            <a:off x="7674010"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2013</a:t>
            </a:r>
            <a:endParaRPr lang="zh-CN" altLang="en-US" sz="1200">
              <a:latin typeface="微软雅黑" pitchFamily="34" charset="-122"/>
              <a:ea typeface="微软雅黑" pitchFamily="34" charset="-122"/>
            </a:endParaRPr>
          </a:p>
        </p:txBody>
      </p:sp>
      <p:sp>
        <p:nvSpPr>
          <p:cNvPr id="20" name="圆角矩形标注 19"/>
          <p:cNvSpPr/>
          <p:nvPr/>
        </p:nvSpPr>
        <p:spPr>
          <a:xfrm>
            <a:off x="5433597"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2011</a:t>
            </a:r>
            <a:endParaRPr lang="zh-CN" altLang="en-US" sz="1200">
              <a:latin typeface="微软雅黑" pitchFamily="34" charset="-122"/>
              <a:ea typeface="微软雅黑" pitchFamily="34" charset="-122"/>
            </a:endParaRPr>
          </a:p>
        </p:txBody>
      </p:sp>
      <p:sp>
        <p:nvSpPr>
          <p:cNvPr id="21" name="圆角矩形标注 20"/>
          <p:cNvSpPr/>
          <p:nvPr/>
        </p:nvSpPr>
        <p:spPr>
          <a:xfrm>
            <a:off x="6611601"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2012</a:t>
            </a:r>
            <a:endParaRPr lang="zh-CN" altLang="en-US" sz="1200">
              <a:latin typeface="微软雅黑" pitchFamily="34" charset="-122"/>
              <a:ea typeface="微软雅黑" pitchFamily="34" charset="-122"/>
            </a:endParaRPr>
          </a:p>
        </p:txBody>
      </p:sp>
      <p:sp>
        <p:nvSpPr>
          <p:cNvPr id="22" name="圆角矩形标注 21"/>
          <p:cNvSpPr/>
          <p:nvPr/>
        </p:nvSpPr>
        <p:spPr>
          <a:xfrm>
            <a:off x="4330077"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2010</a:t>
            </a:r>
            <a:endParaRPr lang="zh-CN" altLang="en-US" sz="1200">
              <a:latin typeface="微软雅黑" pitchFamily="34" charset="-122"/>
              <a:ea typeface="微软雅黑" pitchFamily="34" charset="-122"/>
            </a:endParaRPr>
          </a:p>
        </p:txBody>
      </p:sp>
      <p:sp>
        <p:nvSpPr>
          <p:cNvPr id="23" name="TextBox 22"/>
          <p:cNvSpPr txBox="1"/>
          <p:nvPr/>
        </p:nvSpPr>
        <p:spPr>
          <a:xfrm>
            <a:off x="3939471"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4" name="直接连接符 23"/>
          <p:cNvCxnSpPr/>
          <p:nvPr/>
        </p:nvCxnSpPr>
        <p:spPr>
          <a:xfrm>
            <a:off x="4624433"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80235"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6" name="直接连接符 25"/>
          <p:cNvCxnSpPr>
            <a:endCxn id="25" idx="0"/>
          </p:cNvCxnSpPr>
          <p:nvPr/>
        </p:nvCxnSpPr>
        <p:spPr>
          <a:xfrm>
            <a:off x="5765196" y="4344788"/>
            <a:ext cx="3" cy="64815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221084"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8" name="直接连接符 27"/>
          <p:cNvCxnSpPr/>
          <p:nvPr/>
        </p:nvCxnSpPr>
        <p:spPr>
          <a:xfrm>
            <a:off x="6906046" y="2382731"/>
            <a:ext cx="0" cy="112842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36184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0" name="直接连接符 29"/>
          <p:cNvCxnSpPr>
            <a:endCxn id="29" idx="0"/>
          </p:cNvCxnSpPr>
          <p:nvPr/>
        </p:nvCxnSpPr>
        <p:spPr>
          <a:xfrm>
            <a:off x="8046813" y="4407293"/>
            <a:ext cx="0" cy="58565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502525"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2" name="直接连接符 31"/>
          <p:cNvCxnSpPr/>
          <p:nvPr/>
        </p:nvCxnSpPr>
        <p:spPr>
          <a:xfrm>
            <a:off x="9187486"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64328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4" name="直接连接符 33"/>
          <p:cNvCxnSpPr>
            <a:endCxn id="33" idx="0"/>
          </p:cNvCxnSpPr>
          <p:nvPr/>
        </p:nvCxnSpPr>
        <p:spPr>
          <a:xfrm>
            <a:off x="10328252" y="4678428"/>
            <a:ext cx="1" cy="3145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9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p:tgtEl>
                                          <p:spTgt spid="6"/>
                                        </p:tgtEl>
                                        <p:attrNameLst>
                                          <p:attrName>ppt_y</p:attrName>
                                        </p:attrNameLst>
                                      </p:cBhvr>
                                      <p:tavLst>
                                        <p:tav tm="0">
                                          <p:val>
                                            <p:strVal val="#ppt_y+#ppt_h*1.125000"/>
                                          </p:val>
                                        </p:tav>
                                        <p:tav tm="100000">
                                          <p:val>
                                            <p:strVal val="#ppt_y"/>
                                          </p:val>
                                        </p:tav>
                                      </p:tavLst>
                                    </p:anim>
                                    <p:animEffect transition="in" filter="wipe(up)">
                                      <p:cBhvr>
                                        <p:cTn id="37" dur="500"/>
                                        <p:tgtEl>
                                          <p:spTgt spid="6"/>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p:tgtEl>
                                          <p:spTgt spid="3"/>
                                        </p:tgtEl>
                                        <p:attrNameLst>
                                          <p:attrName>ppt_y</p:attrName>
                                        </p:attrNameLst>
                                      </p:cBhvr>
                                      <p:tavLst>
                                        <p:tav tm="0">
                                          <p:val>
                                            <p:strVal val="#ppt_y-#ppt_h*1.125000"/>
                                          </p:val>
                                        </p:tav>
                                        <p:tav tm="100000">
                                          <p:val>
                                            <p:strVal val="#ppt_y"/>
                                          </p:val>
                                        </p:tav>
                                      </p:tavLst>
                                    </p:anim>
                                    <p:animEffect transition="in" filter="wipe(down)">
                                      <p:cBhvr>
                                        <p:cTn id="41" dur="500"/>
                                        <p:tgtEl>
                                          <p:spTgt spid="3"/>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ppt_y</p:attrName>
                                        </p:attrNameLst>
                                      </p:cBhvr>
                                      <p:tavLst>
                                        <p:tav tm="0">
                                          <p:val>
                                            <p:strVal val="#ppt_y+#ppt_h*1.125000"/>
                                          </p:val>
                                        </p:tav>
                                        <p:tav tm="100000">
                                          <p:val>
                                            <p:strVal val="#ppt_y"/>
                                          </p:val>
                                        </p:tav>
                                      </p:tavLst>
                                    </p:anim>
                                    <p:animEffect transition="in" filter="wipe(up)">
                                      <p:cBhvr>
                                        <p:cTn id="45" dur="500"/>
                                        <p:tgtEl>
                                          <p:spTgt spid="7"/>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ppt_y</p:attrName>
                                        </p:attrNameLst>
                                      </p:cBhvr>
                                      <p:tavLst>
                                        <p:tav tm="0">
                                          <p:val>
                                            <p:strVal val="#ppt_y-#ppt_h*1.125000"/>
                                          </p:val>
                                        </p:tav>
                                        <p:tav tm="100000">
                                          <p:val>
                                            <p:strVal val="#ppt_y"/>
                                          </p:val>
                                        </p:tav>
                                      </p:tavLst>
                                    </p:anim>
                                    <p:animEffect transition="in" filter="wipe(down)">
                                      <p:cBhvr>
                                        <p:cTn id="49" dur="500"/>
                                        <p:tgtEl>
                                          <p:spTgt spid="4"/>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p:tgtEl>
                                          <p:spTgt spid="8"/>
                                        </p:tgtEl>
                                        <p:attrNameLst>
                                          <p:attrName>ppt_y</p:attrName>
                                        </p:attrNameLst>
                                      </p:cBhvr>
                                      <p:tavLst>
                                        <p:tav tm="0">
                                          <p:val>
                                            <p:strVal val="#ppt_y+#ppt_h*1.125000"/>
                                          </p:val>
                                        </p:tav>
                                        <p:tav tm="100000">
                                          <p:val>
                                            <p:strVal val="#ppt_y"/>
                                          </p:val>
                                        </p:tav>
                                      </p:tavLst>
                                    </p:anim>
                                    <p:animEffect transition="in" filter="wipe(up)">
                                      <p:cBhvr>
                                        <p:cTn id="53" dur="500"/>
                                        <p:tgtEl>
                                          <p:spTgt spid="8"/>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ppt_y</p:attrName>
                                        </p:attrNameLst>
                                      </p:cBhvr>
                                      <p:tavLst>
                                        <p:tav tm="0">
                                          <p:val>
                                            <p:strVal val="#ppt_y-#ppt_h*1.125000"/>
                                          </p:val>
                                        </p:tav>
                                        <p:tav tm="100000">
                                          <p:val>
                                            <p:strVal val="#ppt_y"/>
                                          </p:val>
                                        </p:tav>
                                      </p:tavLst>
                                    </p:anim>
                                    <p:animEffect transition="in" filter="wipe(down)">
                                      <p:cBhvr>
                                        <p:cTn id="57" dur="500"/>
                                        <p:tgtEl>
                                          <p:spTgt spid="5"/>
                                        </p:tgtEl>
                                      </p:cBhvr>
                                    </p:animEffect>
                                  </p:childTnLst>
                                </p:cTn>
                              </p:par>
                            </p:childTnLst>
                          </p:cTn>
                        </p:par>
                        <p:par>
                          <p:cTn id="58" fill="hold">
                            <p:stCondLst>
                              <p:cond delay="2500"/>
                            </p:stCondLst>
                            <p:childTnLst>
                              <p:par>
                                <p:cTn id="59" presetID="2" presetClass="entr" presetSubtype="1" decel="10000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0-#ppt_h/2"/>
                                          </p:val>
                                        </p:tav>
                                        <p:tav tm="100000">
                                          <p:val>
                                            <p:strVal val="#ppt_y"/>
                                          </p:val>
                                        </p:tav>
                                      </p:tavLst>
                                    </p:anim>
                                  </p:childTnLst>
                                </p:cTn>
                              </p:par>
                              <p:par>
                                <p:cTn id="63" presetID="2" presetClass="entr" presetSubtype="1" decel="10000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0-#ppt_h/2"/>
                                          </p:val>
                                        </p:tav>
                                        <p:tav tm="100000">
                                          <p:val>
                                            <p:strVal val="#ppt_y"/>
                                          </p:val>
                                        </p:tav>
                                      </p:tavLst>
                                    </p:anim>
                                  </p:childTnLst>
                                </p:cTn>
                              </p:par>
                              <p:par>
                                <p:cTn id="67" presetID="2" presetClass="entr" presetSubtype="1" decel="10000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0-#ppt_h/2"/>
                                          </p:val>
                                        </p:tav>
                                        <p:tav tm="100000">
                                          <p:val>
                                            <p:strVal val="#ppt_y"/>
                                          </p:val>
                                        </p:tav>
                                      </p:tavLst>
                                    </p:anim>
                                  </p:childTnLst>
                                </p:cTn>
                              </p:par>
                              <p:par>
                                <p:cTn id="71" presetID="2" presetClass="entr" presetSubtype="4" decel="10000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par>
                                <p:cTn id="75" presetID="2" presetClass="entr" presetSubtype="4" decel="10000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 presetClass="entr" presetSubtype="4" decel="10000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2" presetClass="entr" presetSubtype="4"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down)">
                                      <p:cBhvr>
                                        <p:cTn id="85" dur="500"/>
                                        <p:tgtEl>
                                          <p:spTgt spid="2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22" presetClass="entr" presetSubtype="1" fill="hold"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up)">
                                      <p:cBhvr>
                                        <p:cTn id="91" dur="500"/>
                                        <p:tgtEl>
                                          <p:spTgt spid="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22" presetClass="entr" presetSubtype="4"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down)">
                                      <p:cBhvr>
                                        <p:cTn id="97" dur="500"/>
                                        <p:tgtEl>
                                          <p:spTgt spid="2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par>
                                <p:cTn id="101" presetID="22" presetClass="entr" presetSubtype="1" fill="hold"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up)">
                                      <p:cBhvr>
                                        <p:cTn id="103" dur="500"/>
                                        <p:tgtEl>
                                          <p:spTgt spid="3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childTnLst>
                                </p:cTn>
                              </p:par>
                              <p:par>
                                <p:cTn id="107" presetID="22" presetClass="entr" presetSubtype="4" fill="hold"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down)">
                                      <p:cBhvr>
                                        <p:cTn id="109" dur="500"/>
                                        <p:tgtEl>
                                          <p:spTgt spid="3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par>
                                <p:cTn id="113" presetID="22" presetClass="entr" presetSubtype="1"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up)">
                                      <p:cBhvr>
                                        <p:cTn id="115" dur="500"/>
                                        <p:tgtEl>
                                          <p:spTgt spid="3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fade">
                                      <p:cBhvr>
                                        <p:cTn id="1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5" grpId="0"/>
      <p:bldP spid="27" grpId="0"/>
      <p:bldP spid="29" grpId="0"/>
      <p:bldP spid="31"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en-US" altLang="zh-CN" sz="1200" smtClean="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29059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5" name="Line 2"/>
          <p:cNvSpPr>
            <a:spLocks noChangeShapeType="1"/>
          </p:cNvSpPr>
          <p:nvPr/>
        </p:nvSpPr>
        <p:spPr bwMode="auto">
          <a:xfrm>
            <a:off x="7527102"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6" name="AutoShape 5"/>
          <p:cNvSpPr>
            <a:spLocks noChangeArrowheads="1"/>
          </p:cNvSpPr>
          <p:nvPr/>
        </p:nvSpPr>
        <p:spPr bwMode="auto">
          <a:xfrm rot="10800000">
            <a:off x="6464293" y="5126890"/>
            <a:ext cx="2128671" cy="894397"/>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27" name="Group 28"/>
          <p:cNvGrpSpPr>
            <a:grpSpLocks/>
          </p:cNvGrpSpPr>
          <p:nvPr/>
        </p:nvGrpSpPr>
        <p:grpSpPr bwMode="auto">
          <a:xfrm>
            <a:off x="3756880" y="4662096"/>
            <a:ext cx="7467146" cy="894397"/>
            <a:chOff x="412" y="2911"/>
            <a:chExt cx="4890" cy="610"/>
          </a:xfrm>
        </p:grpSpPr>
        <p:sp>
          <p:nvSpPr>
            <p:cNvPr id="28" name="AutoShape 4"/>
            <p:cNvSpPr>
              <a:spLocks noChangeArrowheads="1"/>
            </p:cNvSpPr>
            <p:nvPr/>
          </p:nvSpPr>
          <p:spPr bwMode="auto">
            <a:xfrm rot="10800000">
              <a:off x="412"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29" name="AutoShape 6"/>
            <p:cNvSpPr>
              <a:spLocks noChangeArrowheads="1"/>
            </p:cNvSpPr>
            <p:nvPr/>
          </p:nvSpPr>
          <p:spPr bwMode="auto">
            <a:xfrm rot="10800000">
              <a:off x="3908"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30" name="组合 29"/>
          <p:cNvGrpSpPr/>
          <p:nvPr/>
        </p:nvGrpSpPr>
        <p:grpSpPr>
          <a:xfrm>
            <a:off x="5885551" y="1760437"/>
            <a:ext cx="3284628" cy="469192"/>
            <a:chOff x="2895182" y="1057300"/>
            <a:chExt cx="3284628" cy="469192"/>
          </a:xfrm>
        </p:grpSpPr>
        <p:sp>
          <p:nvSpPr>
            <p:cNvPr id="31"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32" name="AutoShape 8"/>
            <p:cNvSpPr>
              <a:spLocks noChangeArrowheads="1"/>
            </p:cNvSpPr>
            <p:nvPr/>
          </p:nvSpPr>
          <p:spPr bwMode="auto">
            <a:xfrm>
              <a:off x="2895182" y="1057300"/>
              <a:ext cx="3284628" cy="469192"/>
            </a:xfrm>
            <a:prstGeom prst="roundRect">
              <a:avLst>
                <a:gd name="adj" fmla="val 24375"/>
              </a:avLst>
            </a:prstGeom>
            <a:solidFill>
              <a:srgbClr val="161D2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33" name="AutoShape 10"/>
          <p:cNvSpPr>
            <a:spLocks noChangeArrowheads="1"/>
          </p:cNvSpPr>
          <p:nvPr/>
        </p:nvSpPr>
        <p:spPr bwMode="auto">
          <a:xfrm>
            <a:off x="6354347" y="3490583"/>
            <a:ext cx="2345509" cy="416408"/>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34" name="Group 25"/>
          <p:cNvGrpSpPr>
            <a:grpSpLocks/>
          </p:cNvGrpSpPr>
          <p:nvPr/>
        </p:nvGrpSpPr>
        <p:grpSpPr bwMode="auto">
          <a:xfrm>
            <a:off x="3646934" y="3138690"/>
            <a:ext cx="7696200" cy="416408"/>
            <a:chOff x="288" y="1872"/>
            <a:chExt cx="5040" cy="284"/>
          </a:xfrm>
        </p:grpSpPr>
        <p:sp>
          <p:nvSpPr>
            <p:cNvPr id="35" name="AutoShape 12"/>
            <p:cNvSpPr>
              <a:spLocks noChangeArrowheads="1"/>
            </p:cNvSpPr>
            <p:nvPr/>
          </p:nvSpPr>
          <p:spPr bwMode="auto">
            <a:xfrm>
              <a:off x="288" y="1872"/>
              <a:ext cx="1536" cy="284"/>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36" name="AutoShape 14"/>
            <p:cNvSpPr>
              <a:spLocks noChangeArrowheads="1"/>
            </p:cNvSpPr>
            <p:nvPr/>
          </p:nvSpPr>
          <p:spPr bwMode="auto">
            <a:xfrm>
              <a:off x="3792" y="1872"/>
              <a:ext cx="1536" cy="284"/>
            </a:xfrm>
            <a:prstGeom prst="roundRect">
              <a:avLst>
                <a:gd name="adj" fmla="val 23944"/>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37" name="Group 27"/>
          <p:cNvGrpSpPr>
            <a:grpSpLocks/>
          </p:cNvGrpSpPr>
          <p:nvPr/>
        </p:nvGrpSpPr>
        <p:grpSpPr bwMode="auto">
          <a:xfrm>
            <a:off x="4859391" y="4292608"/>
            <a:ext cx="5332367" cy="332833"/>
            <a:chOff x="1066" y="2659"/>
            <a:chExt cx="3492" cy="227"/>
          </a:xfrm>
        </p:grpSpPr>
        <p:sp>
          <p:nvSpPr>
            <p:cNvPr id="38"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39"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0"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41" name="Line 18"/>
          <p:cNvSpPr>
            <a:spLocks noChangeShapeType="1"/>
          </p:cNvSpPr>
          <p:nvPr/>
        </p:nvSpPr>
        <p:spPr bwMode="auto">
          <a:xfrm>
            <a:off x="7527102"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2" name="Group 26"/>
          <p:cNvGrpSpPr>
            <a:grpSpLocks/>
          </p:cNvGrpSpPr>
          <p:nvPr/>
        </p:nvGrpSpPr>
        <p:grpSpPr bwMode="auto">
          <a:xfrm>
            <a:off x="4859391" y="2621111"/>
            <a:ext cx="5332367" cy="473591"/>
            <a:chOff x="1156" y="1519"/>
            <a:chExt cx="3492" cy="323"/>
          </a:xfrm>
        </p:grpSpPr>
        <p:sp>
          <p:nvSpPr>
            <p:cNvPr id="43"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4" name="Group 20"/>
            <p:cNvGrpSpPr>
              <a:grpSpLocks/>
            </p:cNvGrpSpPr>
            <p:nvPr/>
          </p:nvGrpSpPr>
          <p:grpSpPr bwMode="auto">
            <a:xfrm>
              <a:off x="1156" y="1519"/>
              <a:ext cx="3492" cy="323"/>
              <a:chOff x="1066" y="1519"/>
              <a:chExt cx="3492" cy="227"/>
            </a:xfrm>
          </p:grpSpPr>
          <p:sp>
            <p:nvSpPr>
              <p:cNvPr id="45"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6"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Horizontal)">
                                      <p:cBhvr>
                                        <p:cTn id="11" dur="500"/>
                                        <p:tgtEl>
                                          <p:spTgt spid="3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up)">
                                      <p:cBhvr>
                                        <p:cTn id="15" dur="500"/>
                                        <p:tgtEl>
                                          <p:spTgt spid="4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barn(outVertical)">
                                      <p:cBhvr>
                                        <p:cTn id="23" dur="500"/>
                                        <p:tgtEl>
                                          <p:spTgt spid="4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4000"/>
                            </p:stCondLst>
                            <p:childTnLst>
                              <p:par>
                                <p:cTn id="37" presetID="16" presetClass="entr" presetSubtype="37"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barn(outVertical)">
                                      <p:cBhvr>
                                        <p:cTn id="39" dur="500"/>
                                        <p:tgtEl>
                                          <p:spTgt spid="3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animBg="1"/>
      <p:bldP spid="26" grpId="0" animBg="1"/>
      <p:bldP spid="33" grpId="0" animBg="1"/>
      <p:bldP spid="4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5310999" y="4084071"/>
            <a:ext cx="4837008" cy="103528"/>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161D25"/>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7B8294"/>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1</a:t>
            </a:r>
            <a:endParaRPr lang="zh-CN" altLang="en-US" sz="3000">
              <a:solidFill>
                <a:srgbClr val="00ACF1"/>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3</a:t>
            </a:r>
            <a:endParaRPr lang="zh-CN" altLang="en-US" sz="3000">
              <a:solidFill>
                <a:srgbClr val="00ACF1"/>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2</a:t>
            </a:r>
            <a:endParaRPr lang="zh-CN" altLang="en-US" sz="3000">
              <a:solidFill>
                <a:srgbClr val="00ACF1"/>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139933699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00ACF1"/>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00ACF1"/>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00ACF1"/>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00ACF1"/>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00ACF1"/>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00ACF1"/>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161D25"/>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smtClean="0">
                  <a:solidFill>
                    <a:srgbClr val="4D4D4D"/>
                  </a:solidFill>
                  <a:latin typeface="Impact" pitchFamily="34" charset="0"/>
                  <a:ea typeface="微软雅黑" pitchFamily="34" charset="-122"/>
                </a:rPr>
                <a:t>添加</a:t>
              </a:r>
              <a:r>
                <a:rPr lang="zh-CN" altLang="en-US" sz="1600" kern="0">
                  <a:solidFill>
                    <a:srgbClr val="4D4D4D"/>
                  </a:solidFill>
                  <a:latin typeface="Impact" pitchFamily="34" charset="0"/>
                  <a:ea typeface="微软雅黑" pitchFamily="34" charset="-122"/>
                </a:rPr>
                <a:t>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smtClea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161D25"/>
                  </a:solidFill>
                  <a:latin typeface="Bebas" pitchFamily="2" charset="0"/>
                  <a:ea typeface="微软雅黑" pitchFamily="34" charset="-122"/>
                </a:rPr>
                <a:t>02</a:t>
              </a:r>
              <a:endParaRPr lang="zh-CN" altLang="en-US" sz="3100" b="1" kern="0">
                <a:solidFill>
                  <a:srgbClr val="161D2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01</a:t>
              </a:r>
              <a:endParaRPr lang="zh-CN" altLang="en-US" sz="3100" b="1" kern="0">
                <a:solidFill>
                  <a:srgbClr val="161D2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03</a:t>
              </a:r>
              <a:endParaRPr lang="zh-CN" altLang="en-US" sz="3100" b="1" kern="0">
                <a:solidFill>
                  <a:srgbClr val="161D2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smtClean="0">
                <a:solidFill>
                  <a:schemeClr val="bg1"/>
                </a:solidFill>
                <a:ea typeface="微软雅黑" pitchFamily="34" charset="-122"/>
              </a:rPr>
              <a:t>添加</a:t>
            </a:r>
            <a:endParaRPr lang="en-US" altLang="zh-CN" sz="1900" kern="0" smtClean="0">
              <a:solidFill>
                <a:schemeClr val="bg1"/>
              </a:solidFill>
              <a:ea typeface="微软雅黑" pitchFamily="34" charset="-122"/>
            </a:endParaRPr>
          </a:p>
          <a:p>
            <a:pPr algn="ctr">
              <a:defRPr/>
            </a:pPr>
            <a:r>
              <a:rPr lang="zh-CN" altLang="en-US" sz="1900" kern="0" smtClea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9"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9" y="1916832"/>
            <a:ext cx="3694280" cy="319322"/>
          </a:xfrm>
          <a:prstGeom prst="rect">
            <a:avLst/>
          </a:prstGeom>
          <a:solidFill>
            <a:srgbClr val="161D25"/>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161D25"/>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79606" y="2562693"/>
            <a:ext cx="2646878" cy="830997"/>
          </a:xfrm>
          <a:prstGeom prst="rect">
            <a:avLst/>
          </a:prstGeom>
          <a:noFill/>
        </p:spPr>
        <p:txBody>
          <a:bodyPr wrap="none" rtlCol="0">
            <a:spAutoFit/>
          </a:bodyPr>
          <a:lstStyle/>
          <a:p>
            <a:r>
              <a:rPr lang="zh-CN" altLang="en-US" sz="4800" b="1"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谢谢欣赏</a:t>
            </a:r>
            <a:endParaRPr lang="zh-CN" altLang="en-US" sz="4800" b="1"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sp>
        <p:nvSpPr>
          <p:cNvPr id="10" name="TextBox 9"/>
          <p:cNvSpPr txBox="1"/>
          <p:nvPr/>
        </p:nvSpPr>
        <p:spPr>
          <a:xfrm>
            <a:off x="1716338" y="3500394"/>
            <a:ext cx="3573414" cy="400110"/>
          </a:xfrm>
          <a:prstGeom prst="rect">
            <a:avLst/>
          </a:prstGeom>
          <a:noFill/>
        </p:spPr>
        <p:txBody>
          <a:bodyPr wrap="none" rtlCol="0">
            <a:spAutoFit/>
          </a:bodyPr>
          <a:lstStyle/>
          <a:p>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2058" name="Picture 10" descr="D:\360data\重要数据\桌面\6666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itchFamily="34" charset="-122"/>
                <a:ea typeface="微软雅黑" pitchFamily="34" charset="-122"/>
              </a:rPr>
              <a:t>20XX</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创新</a:t>
            </a:r>
            <a:endParaRPr lang="zh-CN" altLang="en-US">
              <a:latin typeface="微软雅黑" pitchFamily="34" charset="-122"/>
              <a:ea typeface="微软雅黑" pitchFamily="34" charset="-122"/>
            </a:endParaRP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专注</a:t>
            </a:r>
            <a:endParaRPr lang="zh-CN" altLang="en-US">
              <a:latin typeface="微软雅黑" pitchFamily="34" charset="-122"/>
              <a:ea typeface="微软雅黑" pitchFamily="34" charset="-122"/>
            </a:endParaRP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引领</a:t>
            </a:r>
            <a:endParaRPr lang="zh-CN" altLang="en-US" sz="2000">
              <a:solidFill>
                <a:srgbClr val="7B8294"/>
              </a:solidFill>
              <a:latin typeface="微软雅黑" pitchFamily="34" charset="-122"/>
              <a:ea typeface="微软雅黑" pitchFamily="34" charset="-122"/>
            </a:endParaRP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开拓</a:t>
            </a:r>
            <a:endParaRPr lang="zh-CN" altLang="en-US" sz="2000">
              <a:solidFill>
                <a:srgbClr val="7B8294"/>
              </a:solidFill>
              <a:latin typeface="微软雅黑" pitchFamily="34" charset="-122"/>
              <a:ea typeface="微软雅黑" pitchFamily="34" charset="-122"/>
            </a:endParaRPr>
          </a:p>
        </p:txBody>
      </p:sp>
    </p:spTree>
    <p:extLst>
      <p:ext uri="{BB962C8B-B14F-4D97-AF65-F5344CB8AC3E}">
        <p14:creationId xmlns:p14="http://schemas.microsoft.com/office/powerpoint/2010/main" val="233360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64"/>
                                        </p:tgtEl>
                                        <p:attrNameLst>
                                          <p:attrName>style.visibility</p:attrName>
                                        </p:attrNameLst>
                                      </p:cBhvr>
                                      <p:to>
                                        <p:strVal val="visible"/>
                                      </p:to>
                                    </p:set>
                                    <p:animEffect transition="in" filter="fade">
                                      <p:cBhvr>
                                        <p:cTn id="7" dur="500"/>
                                        <p:tgtEl>
                                          <p:spTgt spid="2064"/>
                                        </p:tgtEl>
                                      </p:cBhvr>
                                    </p:animEffect>
                                  </p:childTnLst>
                                </p:cTn>
                              </p:par>
                              <p:par>
                                <p:cTn id="8" presetID="53" presetClass="entr" presetSubtype="16" fill="hold" nodeType="withEffect">
                                  <p:stCondLst>
                                    <p:cond delay="0"/>
                                  </p:stCondLst>
                                  <p:childTnLst>
                                    <p:set>
                                      <p:cBhvr>
                                        <p:cTn id="9" dur="1" fill="hold">
                                          <p:stCondLst>
                                            <p:cond delay="0"/>
                                          </p:stCondLst>
                                        </p:cTn>
                                        <p:tgtEl>
                                          <p:spTgt spid="2063"/>
                                        </p:tgtEl>
                                        <p:attrNameLst>
                                          <p:attrName>style.visibility</p:attrName>
                                        </p:attrNameLst>
                                      </p:cBhvr>
                                      <p:to>
                                        <p:strVal val="visible"/>
                                      </p:to>
                                    </p:set>
                                    <p:anim calcmode="lin" valueType="num">
                                      <p:cBhvr>
                                        <p:cTn id="10" dur="500" fill="hold"/>
                                        <p:tgtEl>
                                          <p:spTgt spid="2063"/>
                                        </p:tgtEl>
                                        <p:attrNameLst>
                                          <p:attrName>ppt_w</p:attrName>
                                        </p:attrNameLst>
                                      </p:cBhvr>
                                      <p:tavLst>
                                        <p:tav tm="0">
                                          <p:val>
                                            <p:fltVal val="0"/>
                                          </p:val>
                                        </p:tav>
                                        <p:tav tm="100000">
                                          <p:val>
                                            <p:strVal val="#ppt_w"/>
                                          </p:val>
                                        </p:tav>
                                      </p:tavLst>
                                    </p:anim>
                                    <p:anim calcmode="lin" valueType="num">
                                      <p:cBhvr>
                                        <p:cTn id="11" dur="500" fill="hold"/>
                                        <p:tgtEl>
                                          <p:spTgt spid="2063"/>
                                        </p:tgtEl>
                                        <p:attrNameLst>
                                          <p:attrName>ppt_h</p:attrName>
                                        </p:attrNameLst>
                                      </p:cBhvr>
                                      <p:tavLst>
                                        <p:tav tm="0">
                                          <p:val>
                                            <p:fltVal val="0"/>
                                          </p:val>
                                        </p:tav>
                                        <p:tav tm="100000">
                                          <p:val>
                                            <p:strVal val="#ppt_h"/>
                                          </p:val>
                                        </p:tav>
                                      </p:tavLst>
                                    </p:anim>
                                    <p:animEffect transition="in" filter="fade">
                                      <p:cBhvr>
                                        <p:cTn id="12" dur="500"/>
                                        <p:tgtEl>
                                          <p:spTgt spid="2063"/>
                                        </p:tgtEl>
                                      </p:cBhvr>
                                    </p:animEffect>
                                  </p:childTnLst>
                                </p:cTn>
                              </p:par>
                              <p:par>
                                <p:cTn id="13" presetID="8" presetClass="emph" presetSubtype="0" fill="hold" nodeType="withEffect">
                                  <p:stCondLst>
                                    <p:cond delay="0"/>
                                  </p:stCondLst>
                                  <p:childTnLst>
                                    <p:animRot by="64800000">
                                      <p:cBhvr>
                                        <p:cTn id="14" dur="8000" fill="hold"/>
                                        <p:tgtEl>
                                          <p:spTgt spid="2063"/>
                                        </p:tgtEl>
                                        <p:attrNameLst>
                                          <p:attrName>r</p:attrName>
                                        </p:attrNameLst>
                                      </p:cBhvr>
                                    </p:animRot>
                                  </p:childTnLst>
                                </p:cTn>
                              </p:par>
                              <p:par>
                                <p:cTn id="15" presetID="53" presetClass="entr" presetSubtype="16" fill="hold" nodeType="withEffect">
                                  <p:stCondLst>
                                    <p:cond delay="0"/>
                                  </p:stCondLst>
                                  <p:childTnLst>
                                    <p:set>
                                      <p:cBhvr>
                                        <p:cTn id="16" dur="1" fill="hold">
                                          <p:stCondLst>
                                            <p:cond delay="0"/>
                                          </p:stCondLst>
                                        </p:cTn>
                                        <p:tgtEl>
                                          <p:spTgt spid="2062"/>
                                        </p:tgtEl>
                                        <p:attrNameLst>
                                          <p:attrName>style.visibility</p:attrName>
                                        </p:attrNameLst>
                                      </p:cBhvr>
                                      <p:to>
                                        <p:strVal val="visible"/>
                                      </p:to>
                                    </p:set>
                                    <p:anim calcmode="lin" valueType="num">
                                      <p:cBhvr>
                                        <p:cTn id="17" dur="500" fill="hold"/>
                                        <p:tgtEl>
                                          <p:spTgt spid="2062"/>
                                        </p:tgtEl>
                                        <p:attrNameLst>
                                          <p:attrName>ppt_w</p:attrName>
                                        </p:attrNameLst>
                                      </p:cBhvr>
                                      <p:tavLst>
                                        <p:tav tm="0">
                                          <p:val>
                                            <p:fltVal val="0"/>
                                          </p:val>
                                        </p:tav>
                                        <p:tav tm="100000">
                                          <p:val>
                                            <p:strVal val="#ppt_w"/>
                                          </p:val>
                                        </p:tav>
                                      </p:tavLst>
                                    </p:anim>
                                    <p:anim calcmode="lin" valueType="num">
                                      <p:cBhvr>
                                        <p:cTn id="18" dur="500" fill="hold"/>
                                        <p:tgtEl>
                                          <p:spTgt spid="2062"/>
                                        </p:tgtEl>
                                        <p:attrNameLst>
                                          <p:attrName>ppt_h</p:attrName>
                                        </p:attrNameLst>
                                      </p:cBhvr>
                                      <p:tavLst>
                                        <p:tav tm="0">
                                          <p:val>
                                            <p:fltVal val="0"/>
                                          </p:val>
                                        </p:tav>
                                        <p:tav tm="100000">
                                          <p:val>
                                            <p:strVal val="#ppt_h"/>
                                          </p:val>
                                        </p:tav>
                                      </p:tavLst>
                                    </p:anim>
                                    <p:animEffect transition="in" filter="fade">
                                      <p:cBhvr>
                                        <p:cTn id="19" dur="500"/>
                                        <p:tgtEl>
                                          <p:spTgt spid="2062"/>
                                        </p:tgtEl>
                                      </p:cBhvr>
                                    </p:animEffect>
                                  </p:childTnLst>
                                </p:cTn>
                              </p:par>
                              <p:par>
                                <p:cTn id="20" presetID="53" presetClass="entr" presetSubtype="16" fill="hold" nodeType="withEffect">
                                  <p:stCondLst>
                                    <p:cond delay="0"/>
                                  </p:stCondLst>
                                  <p:childTnLst>
                                    <p:set>
                                      <p:cBhvr>
                                        <p:cTn id="21" dur="1" fill="hold">
                                          <p:stCondLst>
                                            <p:cond delay="0"/>
                                          </p:stCondLst>
                                        </p:cTn>
                                        <p:tgtEl>
                                          <p:spTgt spid="2061"/>
                                        </p:tgtEl>
                                        <p:attrNameLst>
                                          <p:attrName>style.visibility</p:attrName>
                                        </p:attrNameLst>
                                      </p:cBhvr>
                                      <p:to>
                                        <p:strVal val="visible"/>
                                      </p:to>
                                    </p:set>
                                    <p:anim calcmode="lin" valueType="num">
                                      <p:cBhvr>
                                        <p:cTn id="22" dur="500" fill="hold"/>
                                        <p:tgtEl>
                                          <p:spTgt spid="2061"/>
                                        </p:tgtEl>
                                        <p:attrNameLst>
                                          <p:attrName>ppt_w</p:attrName>
                                        </p:attrNameLst>
                                      </p:cBhvr>
                                      <p:tavLst>
                                        <p:tav tm="0">
                                          <p:val>
                                            <p:fltVal val="0"/>
                                          </p:val>
                                        </p:tav>
                                        <p:tav tm="100000">
                                          <p:val>
                                            <p:strVal val="#ppt_w"/>
                                          </p:val>
                                        </p:tav>
                                      </p:tavLst>
                                    </p:anim>
                                    <p:anim calcmode="lin" valueType="num">
                                      <p:cBhvr>
                                        <p:cTn id="23" dur="500" fill="hold"/>
                                        <p:tgtEl>
                                          <p:spTgt spid="2061"/>
                                        </p:tgtEl>
                                        <p:attrNameLst>
                                          <p:attrName>ppt_h</p:attrName>
                                        </p:attrNameLst>
                                      </p:cBhvr>
                                      <p:tavLst>
                                        <p:tav tm="0">
                                          <p:val>
                                            <p:fltVal val="0"/>
                                          </p:val>
                                        </p:tav>
                                        <p:tav tm="100000">
                                          <p:val>
                                            <p:strVal val="#ppt_h"/>
                                          </p:val>
                                        </p:tav>
                                      </p:tavLst>
                                    </p:anim>
                                    <p:animEffect transition="in" filter="fade">
                                      <p:cBhvr>
                                        <p:cTn id="24" dur="500"/>
                                        <p:tgtEl>
                                          <p:spTgt spid="2061"/>
                                        </p:tgtEl>
                                      </p:cBhvr>
                                    </p:animEffect>
                                  </p:childTnLst>
                                </p:cTn>
                              </p:par>
                              <p:par>
                                <p:cTn id="25" presetID="53" presetClass="entr" presetSubtype="16" fill="hold" nodeType="withEffect">
                                  <p:stCondLst>
                                    <p:cond delay="0"/>
                                  </p:stCondLst>
                                  <p:childTnLst>
                                    <p:set>
                                      <p:cBhvr>
                                        <p:cTn id="26" dur="1" fill="hold">
                                          <p:stCondLst>
                                            <p:cond delay="0"/>
                                          </p:stCondLst>
                                        </p:cTn>
                                        <p:tgtEl>
                                          <p:spTgt spid="2060"/>
                                        </p:tgtEl>
                                        <p:attrNameLst>
                                          <p:attrName>style.visibility</p:attrName>
                                        </p:attrNameLst>
                                      </p:cBhvr>
                                      <p:to>
                                        <p:strVal val="visible"/>
                                      </p:to>
                                    </p:set>
                                    <p:anim calcmode="lin" valueType="num">
                                      <p:cBhvr>
                                        <p:cTn id="27" dur="500" fill="hold"/>
                                        <p:tgtEl>
                                          <p:spTgt spid="2060"/>
                                        </p:tgtEl>
                                        <p:attrNameLst>
                                          <p:attrName>ppt_w</p:attrName>
                                        </p:attrNameLst>
                                      </p:cBhvr>
                                      <p:tavLst>
                                        <p:tav tm="0">
                                          <p:val>
                                            <p:fltVal val="0"/>
                                          </p:val>
                                        </p:tav>
                                        <p:tav tm="100000">
                                          <p:val>
                                            <p:strVal val="#ppt_w"/>
                                          </p:val>
                                        </p:tav>
                                      </p:tavLst>
                                    </p:anim>
                                    <p:anim calcmode="lin" valueType="num">
                                      <p:cBhvr>
                                        <p:cTn id="28" dur="500" fill="hold"/>
                                        <p:tgtEl>
                                          <p:spTgt spid="2060"/>
                                        </p:tgtEl>
                                        <p:attrNameLst>
                                          <p:attrName>ppt_h</p:attrName>
                                        </p:attrNameLst>
                                      </p:cBhvr>
                                      <p:tavLst>
                                        <p:tav tm="0">
                                          <p:val>
                                            <p:fltVal val="0"/>
                                          </p:val>
                                        </p:tav>
                                        <p:tav tm="100000">
                                          <p:val>
                                            <p:strVal val="#ppt_h"/>
                                          </p:val>
                                        </p:tav>
                                      </p:tavLst>
                                    </p:anim>
                                    <p:animEffect transition="in" filter="fade">
                                      <p:cBhvr>
                                        <p:cTn id="29" dur="500"/>
                                        <p:tgtEl>
                                          <p:spTgt spid="2060"/>
                                        </p:tgtEl>
                                      </p:cBhvr>
                                    </p:animEffect>
                                  </p:childTnLst>
                                </p:cTn>
                              </p:par>
                              <p:par>
                                <p:cTn id="30" presetID="53" presetClass="entr" presetSubtype="16" fill="hold" nodeType="withEffect">
                                  <p:stCondLst>
                                    <p:cond delay="0"/>
                                  </p:stCondLst>
                                  <p:childTnLst>
                                    <p:set>
                                      <p:cBhvr>
                                        <p:cTn id="31" dur="1" fill="hold">
                                          <p:stCondLst>
                                            <p:cond delay="0"/>
                                          </p:stCondLst>
                                        </p:cTn>
                                        <p:tgtEl>
                                          <p:spTgt spid="2059"/>
                                        </p:tgtEl>
                                        <p:attrNameLst>
                                          <p:attrName>style.visibility</p:attrName>
                                        </p:attrNameLst>
                                      </p:cBhvr>
                                      <p:to>
                                        <p:strVal val="visible"/>
                                      </p:to>
                                    </p:set>
                                    <p:anim calcmode="lin" valueType="num">
                                      <p:cBhvr>
                                        <p:cTn id="32" dur="500" fill="hold"/>
                                        <p:tgtEl>
                                          <p:spTgt spid="2059"/>
                                        </p:tgtEl>
                                        <p:attrNameLst>
                                          <p:attrName>ppt_w</p:attrName>
                                        </p:attrNameLst>
                                      </p:cBhvr>
                                      <p:tavLst>
                                        <p:tav tm="0">
                                          <p:val>
                                            <p:fltVal val="0"/>
                                          </p:val>
                                        </p:tav>
                                        <p:tav tm="100000">
                                          <p:val>
                                            <p:strVal val="#ppt_w"/>
                                          </p:val>
                                        </p:tav>
                                      </p:tavLst>
                                    </p:anim>
                                    <p:anim calcmode="lin" valueType="num">
                                      <p:cBhvr>
                                        <p:cTn id="33" dur="500" fill="hold"/>
                                        <p:tgtEl>
                                          <p:spTgt spid="2059"/>
                                        </p:tgtEl>
                                        <p:attrNameLst>
                                          <p:attrName>ppt_h</p:attrName>
                                        </p:attrNameLst>
                                      </p:cBhvr>
                                      <p:tavLst>
                                        <p:tav tm="0">
                                          <p:val>
                                            <p:fltVal val="0"/>
                                          </p:val>
                                        </p:tav>
                                        <p:tav tm="100000">
                                          <p:val>
                                            <p:strVal val="#ppt_h"/>
                                          </p:val>
                                        </p:tav>
                                      </p:tavLst>
                                    </p:anim>
                                    <p:animEffect transition="in" filter="fade">
                                      <p:cBhvr>
                                        <p:cTn id="34" dur="500"/>
                                        <p:tgtEl>
                                          <p:spTgt spid="2059"/>
                                        </p:tgtEl>
                                      </p:cBhvr>
                                    </p:animEffect>
                                  </p:childTnLst>
                                </p:cTn>
                              </p:par>
                              <p:par>
                                <p:cTn id="35" presetID="8" presetClass="emph" presetSubtype="0" fill="hold" nodeType="withEffect">
                                  <p:stCondLst>
                                    <p:cond delay="0"/>
                                  </p:stCondLst>
                                  <p:childTnLst>
                                    <p:animRot by="-64800000">
                                      <p:cBhvr>
                                        <p:cTn id="36" dur="8000" fill="hold"/>
                                        <p:tgtEl>
                                          <p:spTgt spid="2059"/>
                                        </p:tgtEl>
                                        <p:attrNameLst>
                                          <p:attrName>r</p:attrName>
                                        </p:attrNameLst>
                                      </p:cBhvr>
                                    </p:animRot>
                                  </p:childTnLst>
                                </p:cTn>
                              </p:par>
                              <p:par>
                                <p:cTn id="37" presetID="53" presetClass="entr" presetSubtype="16" fill="hold" nodeType="withEffect">
                                  <p:stCondLst>
                                    <p:cond delay="0"/>
                                  </p:stCondLst>
                                  <p:childTnLst>
                                    <p:set>
                                      <p:cBhvr>
                                        <p:cTn id="38" dur="1" fill="hold">
                                          <p:stCondLst>
                                            <p:cond delay="0"/>
                                          </p:stCondLst>
                                        </p:cTn>
                                        <p:tgtEl>
                                          <p:spTgt spid="2058"/>
                                        </p:tgtEl>
                                        <p:attrNameLst>
                                          <p:attrName>style.visibility</p:attrName>
                                        </p:attrNameLst>
                                      </p:cBhvr>
                                      <p:to>
                                        <p:strVal val="visible"/>
                                      </p:to>
                                    </p:set>
                                    <p:anim calcmode="lin" valueType="num">
                                      <p:cBhvr>
                                        <p:cTn id="39" dur="500" fill="hold"/>
                                        <p:tgtEl>
                                          <p:spTgt spid="2058"/>
                                        </p:tgtEl>
                                        <p:attrNameLst>
                                          <p:attrName>ppt_w</p:attrName>
                                        </p:attrNameLst>
                                      </p:cBhvr>
                                      <p:tavLst>
                                        <p:tav tm="0">
                                          <p:val>
                                            <p:fltVal val="0"/>
                                          </p:val>
                                        </p:tav>
                                        <p:tav tm="100000">
                                          <p:val>
                                            <p:strVal val="#ppt_w"/>
                                          </p:val>
                                        </p:tav>
                                      </p:tavLst>
                                    </p:anim>
                                    <p:anim calcmode="lin" valueType="num">
                                      <p:cBhvr>
                                        <p:cTn id="40" dur="500" fill="hold"/>
                                        <p:tgtEl>
                                          <p:spTgt spid="2058"/>
                                        </p:tgtEl>
                                        <p:attrNameLst>
                                          <p:attrName>ppt_h</p:attrName>
                                        </p:attrNameLst>
                                      </p:cBhvr>
                                      <p:tavLst>
                                        <p:tav tm="0">
                                          <p:val>
                                            <p:fltVal val="0"/>
                                          </p:val>
                                        </p:tav>
                                        <p:tav tm="100000">
                                          <p:val>
                                            <p:strVal val="#ppt_h"/>
                                          </p:val>
                                        </p:tav>
                                      </p:tavLst>
                                    </p:anim>
                                    <p:animEffect transition="in" filter="fade">
                                      <p:cBhvr>
                                        <p:cTn id="41" dur="500"/>
                                        <p:tgtEl>
                                          <p:spTgt spid="2058"/>
                                        </p:tgtEl>
                                      </p:cBhvr>
                                    </p:animEffect>
                                  </p:childTnLst>
                                </p:cTn>
                              </p:par>
                              <p:par>
                                <p:cTn id="42" presetID="8" presetClass="emph" presetSubtype="0" fill="hold" nodeType="withEffect">
                                  <p:stCondLst>
                                    <p:cond delay="0"/>
                                  </p:stCondLst>
                                  <p:childTnLst>
                                    <p:animRot by="64800000">
                                      <p:cBhvr>
                                        <p:cTn id="43" dur="8000" fill="hold"/>
                                        <p:tgtEl>
                                          <p:spTgt spid="2058"/>
                                        </p:tgtEl>
                                        <p:attrNameLst>
                                          <p:attrName>r</p:attrName>
                                        </p:attrNameLst>
                                      </p:cBhvr>
                                    </p:animRot>
                                  </p:childTnLst>
                                </p:cTn>
                              </p:par>
                              <p:par>
                                <p:cTn id="44" presetID="10" presetClass="entr" presetSubtype="0" fill="hold" nodeType="withEffect">
                                  <p:stCondLst>
                                    <p:cond delay="80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nodeType="withEffect">
                                  <p:stCondLst>
                                    <p:cond delay="8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41" presetClass="entr" presetSubtype="0" fill="hold" grpId="0" nodeType="withEffect">
                                  <p:stCondLst>
                                    <p:cond delay="800"/>
                                  </p:stCondLst>
                                  <p:iterate type="lt">
                                    <p:tmPct val="10000"/>
                                  </p:iterate>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gtEl>
                                        <p:attrNameLst>
                                          <p:attrName>ppt_y</p:attrName>
                                        </p:attrNameLst>
                                      </p:cBhvr>
                                      <p:tavLst>
                                        <p:tav tm="0">
                                          <p:val>
                                            <p:strVal val="#ppt_y"/>
                                          </p:val>
                                        </p:tav>
                                        <p:tav tm="100000">
                                          <p:val>
                                            <p:strVal val="#ppt_y"/>
                                          </p:val>
                                        </p:tav>
                                      </p:tavLst>
                                    </p:anim>
                                    <p:anim calcmode="lin" valueType="num">
                                      <p:cBhvr>
                                        <p:cTn id="5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gtEl>
                                      </p:cBhvr>
                                    </p:animEffect>
                                  </p:childTnLst>
                                </p:cTn>
                              </p:par>
                              <p:par>
                                <p:cTn id="57" presetID="14" presetClass="entr" presetSubtype="10" fill="hold" grpId="0" nodeType="withEffect">
                                  <p:stCondLst>
                                    <p:cond delay="1300"/>
                                  </p:stCondLst>
                                  <p:childTnLst>
                                    <p:set>
                                      <p:cBhvr>
                                        <p:cTn id="58" dur="1" fill="hold">
                                          <p:stCondLst>
                                            <p:cond delay="0"/>
                                          </p:stCondLst>
                                        </p:cTn>
                                        <p:tgtEl>
                                          <p:spTgt spid="10"/>
                                        </p:tgtEl>
                                        <p:attrNameLst>
                                          <p:attrName>style.visibility</p:attrName>
                                        </p:attrNameLst>
                                      </p:cBhvr>
                                      <p:to>
                                        <p:strVal val="visible"/>
                                      </p:to>
                                    </p:set>
                                    <p:animEffect transition="in" filter="randombar(horizontal)">
                                      <p:cBhvr>
                                        <p:cTn id="59" dur="500"/>
                                        <p:tgtEl>
                                          <p:spTgt spid="10"/>
                                        </p:tgtEl>
                                      </p:cBhvr>
                                    </p:animEffect>
                                  </p:childTnLst>
                                </p:cTn>
                              </p:par>
                              <p:par>
                                <p:cTn id="60" presetID="53" presetClass="entr" presetSubtype="16" fill="hold" grpId="0" nodeType="withEffect">
                                  <p:stCondLst>
                                    <p:cond delay="2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Effect transition="in" filter="fade">
                                      <p:cBhvr>
                                        <p:cTn id="64" dur="300"/>
                                        <p:tgtEl>
                                          <p:spTgt spid="9"/>
                                        </p:tgtEl>
                                      </p:cBhvr>
                                    </p:animEffect>
                                  </p:childTnLst>
                                </p:cTn>
                              </p:par>
                              <p:par>
                                <p:cTn id="65" presetID="6" presetClass="emph" presetSubtype="0" autoRev="1" fill="hold" grpId="1" nodeType="withEffect">
                                  <p:stCondLst>
                                    <p:cond delay="2300"/>
                                  </p:stCondLst>
                                  <p:childTnLst>
                                    <p:animScale>
                                      <p:cBhvr>
                                        <p:cTn id="66" dur="100" fill="hold"/>
                                        <p:tgtEl>
                                          <p:spTgt spid="9"/>
                                        </p:tgtEl>
                                      </p:cBhvr>
                                      <p:by x="150000" y="150000"/>
                                    </p:animScale>
                                  </p:childTnLst>
                                </p:cTn>
                              </p:par>
                              <p:par>
                                <p:cTn id="67" presetID="53" presetClass="entr" presetSubtype="16" fill="hold" grpId="0" nodeType="withEffect">
                                  <p:stCondLst>
                                    <p:cond delay="23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300" fill="hold"/>
                                        <p:tgtEl>
                                          <p:spTgt spid="29"/>
                                        </p:tgtEl>
                                        <p:attrNameLst>
                                          <p:attrName>ppt_w</p:attrName>
                                        </p:attrNameLst>
                                      </p:cBhvr>
                                      <p:tavLst>
                                        <p:tav tm="0">
                                          <p:val>
                                            <p:fltVal val="0"/>
                                          </p:val>
                                        </p:tav>
                                        <p:tav tm="100000">
                                          <p:val>
                                            <p:strVal val="#ppt_w"/>
                                          </p:val>
                                        </p:tav>
                                      </p:tavLst>
                                    </p:anim>
                                    <p:anim calcmode="lin" valueType="num">
                                      <p:cBhvr>
                                        <p:cTn id="70" dur="300" fill="hold"/>
                                        <p:tgtEl>
                                          <p:spTgt spid="29"/>
                                        </p:tgtEl>
                                        <p:attrNameLst>
                                          <p:attrName>ppt_h</p:attrName>
                                        </p:attrNameLst>
                                      </p:cBhvr>
                                      <p:tavLst>
                                        <p:tav tm="0">
                                          <p:val>
                                            <p:fltVal val="0"/>
                                          </p:val>
                                        </p:tav>
                                        <p:tav tm="100000">
                                          <p:val>
                                            <p:strVal val="#ppt_h"/>
                                          </p:val>
                                        </p:tav>
                                      </p:tavLst>
                                    </p:anim>
                                    <p:animEffect transition="in" filter="fade">
                                      <p:cBhvr>
                                        <p:cTn id="71" dur="300"/>
                                        <p:tgtEl>
                                          <p:spTgt spid="29"/>
                                        </p:tgtEl>
                                      </p:cBhvr>
                                    </p:animEffect>
                                  </p:childTnLst>
                                </p:cTn>
                              </p:par>
                              <p:par>
                                <p:cTn id="72" presetID="6" presetClass="emph" presetSubtype="0" autoRev="1" fill="hold" grpId="1" nodeType="withEffect">
                                  <p:stCondLst>
                                    <p:cond delay="2600"/>
                                  </p:stCondLst>
                                  <p:childTnLst>
                                    <p:animScale>
                                      <p:cBhvr>
                                        <p:cTn id="73" dur="100" fill="hold"/>
                                        <p:tgtEl>
                                          <p:spTgt spid="29"/>
                                        </p:tgtEl>
                                      </p:cBhvr>
                                      <p:by x="150000" y="150000"/>
                                    </p:animScale>
                                  </p:childTnLst>
                                </p:cTn>
                              </p:par>
                              <p:par>
                                <p:cTn id="74" presetID="53" presetClass="entr" presetSubtype="16" fill="hold" grpId="0" nodeType="withEffect">
                                  <p:stCondLst>
                                    <p:cond delay="2600"/>
                                  </p:stCondLst>
                                  <p:childTnLst>
                                    <p:set>
                                      <p:cBhvr>
                                        <p:cTn id="75" dur="1" fill="hold">
                                          <p:stCondLst>
                                            <p:cond delay="0"/>
                                          </p:stCondLst>
                                        </p:cTn>
                                        <p:tgtEl>
                                          <p:spTgt spid="30"/>
                                        </p:tgtEl>
                                        <p:attrNameLst>
                                          <p:attrName>style.visibility</p:attrName>
                                        </p:attrNameLst>
                                      </p:cBhvr>
                                      <p:to>
                                        <p:strVal val="visible"/>
                                      </p:to>
                                    </p:set>
                                    <p:anim calcmode="lin" valueType="num">
                                      <p:cBhvr>
                                        <p:cTn id="76" dur="300" fill="hold"/>
                                        <p:tgtEl>
                                          <p:spTgt spid="30"/>
                                        </p:tgtEl>
                                        <p:attrNameLst>
                                          <p:attrName>ppt_w</p:attrName>
                                        </p:attrNameLst>
                                      </p:cBhvr>
                                      <p:tavLst>
                                        <p:tav tm="0">
                                          <p:val>
                                            <p:fltVal val="0"/>
                                          </p:val>
                                        </p:tav>
                                        <p:tav tm="100000">
                                          <p:val>
                                            <p:strVal val="#ppt_w"/>
                                          </p:val>
                                        </p:tav>
                                      </p:tavLst>
                                    </p:anim>
                                    <p:anim calcmode="lin" valueType="num">
                                      <p:cBhvr>
                                        <p:cTn id="77" dur="300" fill="hold"/>
                                        <p:tgtEl>
                                          <p:spTgt spid="30"/>
                                        </p:tgtEl>
                                        <p:attrNameLst>
                                          <p:attrName>ppt_h</p:attrName>
                                        </p:attrNameLst>
                                      </p:cBhvr>
                                      <p:tavLst>
                                        <p:tav tm="0">
                                          <p:val>
                                            <p:fltVal val="0"/>
                                          </p:val>
                                        </p:tav>
                                        <p:tav tm="100000">
                                          <p:val>
                                            <p:strVal val="#ppt_h"/>
                                          </p:val>
                                        </p:tav>
                                      </p:tavLst>
                                    </p:anim>
                                    <p:animEffect transition="in" filter="fade">
                                      <p:cBhvr>
                                        <p:cTn id="78" dur="300"/>
                                        <p:tgtEl>
                                          <p:spTgt spid="30"/>
                                        </p:tgtEl>
                                      </p:cBhvr>
                                    </p:animEffect>
                                  </p:childTnLst>
                                </p:cTn>
                              </p:par>
                              <p:par>
                                <p:cTn id="79" presetID="6" presetClass="emph" presetSubtype="0" autoRev="1" fill="hold" grpId="1" nodeType="withEffect">
                                  <p:stCondLst>
                                    <p:cond delay="2900"/>
                                  </p:stCondLst>
                                  <p:childTnLst>
                                    <p:animScale>
                                      <p:cBhvr>
                                        <p:cTn id="80" dur="100" fill="hold"/>
                                        <p:tgtEl>
                                          <p:spTgt spid="30"/>
                                        </p:tgtEl>
                                      </p:cBhvr>
                                      <p:by x="150000" y="150000"/>
                                    </p:animScale>
                                  </p:childTnLst>
                                </p:cTn>
                              </p:par>
                              <p:par>
                                <p:cTn id="81" presetID="53" presetClass="entr" presetSubtype="16" fill="hold" grpId="0" nodeType="withEffect">
                                  <p:stCondLst>
                                    <p:cond delay="2900"/>
                                  </p:stCondLst>
                                  <p:childTnLst>
                                    <p:set>
                                      <p:cBhvr>
                                        <p:cTn id="82" dur="1" fill="hold">
                                          <p:stCondLst>
                                            <p:cond delay="0"/>
                                          </p:stCondLst>
                                        </p:cTn>
                                        <p:tgtEl>
                                          <p:spTgt spid="31"/>
                                        </p:tgtEl>
                                        <p:attrNameLst>
                                          <p:attrName>style.visibility</p:attrName>
                                        </p:attrNameLst>
                                      </p:cBhvr>
                                      <p:to>
                                        <p:strVal val="visible"/>
                                      </p:to>
                                    </p:set>
                                    <p:anim calcmode="lin" valueType="num">
                                      <p:cBhvr>
                                        <p:cTn id="83" dur="300" fill="hold"/>
                                        <p:tgtEl>
                                          <p:spTgt spid="31"/>
                                        </p:tgtEl>
                                        <p:attrNameLst>
                                          <p:attrName>ppt_w</p:attrName>
                                        </p:attrNameLst>
                                      </p:cBhvr>
                                      <p:tavLst>
                                        <p:tav tm="0">
                                          <p:val>
                                            <p:fltVal val="0"/>
                                          </p:val>
                                        </p:tav>
                                        <p:tav tm="100000">
                                          <p:val>
                                            <p:strVal val="#ppt_w"/>
                                          </p:val>
                                        </p:tav>
                                      </p:tavLst>
                                    </p:anim>
                                    <p:anim calcmode="lin" valueType="num">
                                      <p:cBhvr>
                                        <p:cTn id="84" dur="300" fill="hold"/>
                                        <p:tgtEl>
                                          <p:spTgt spid="31"/>
                                        </p:tgtEl>
                                        <p:attrNameLst>
                                          <p:attrName>ppt_h</p:attrName>
                                        </p:attrNameLst>
                                      </p:cBhvr>
                                      <p:tavLst>
                                        <p:tav tm="0">
                                          <p:val>
                                            <p:fltVal val="0"/>
                                          </p:val>
                                        </p:tav>
                                        <p:tav tm="100000">
                                          <p:val>
                                            <p:strVal val="#ppt_h"/>
                                          </p:val>
                                        </p:tav>
                                      </p:tavLst>
                                    </p:anim>
                                    <p:animEffect transition="in" filter="fade">
                                      <p:cBhvr>
                                        <p:cTn id="85" dur="300"/>
                                        <p:tgtEl>
                                          <p:spTgt spid="31"/>
                                        </p:tgtEl>
                                      </p:cBhvr>
                                    </p:animEffect>
                                  </p:childTnLst>
                                </p:cTn>
                              </p:par>
                              <p:par>
                                <p:cTn id="86" presetID="6" presetClass="emph" presetSubtype="0" autoRev="1" fill="hold" grpId="1" nodeType="withEffect">
                                  <p:stCondLst>
                                    <p:cond delay="3200"/>
                                  </p:stCondLst>
                                  <p:childTnLst>
                                    <p:animScale>
                                      <p:cBhvr>
                                        <p:cTn id="87" dur="100" fill="hold"/>
                                        <p:tgtEl>
                                          <p:spTgt spid="31"/>
                                        </p:tgtEl>
                                      </p:cBhvr>
                                      <p:by x="150000" y="150000"/>
                                    </p:animScale>
                                  </p:childTnLst>
                                </p:cTn>
                              </p:par>
                              <p:par>
                                <p:cTn id="88" presetID="53" presetClass="entr" presetSubtype="16" fill="hold" grpId="0" nodeType="withEffect">
                                  <p:stCondLst>
                                    <p:cond delay="3200"/>
                                  </p:stCondLst>
                                  <p:childTnLst>
                                    <p:set>
                                      <p:cBhvr>
                                        <p:cTn id="89" dur="1" fill="hold">
                                          <p:stCondLst>
                                            <p:cond delay="0"/>
                                          </p:stCondLst>
                                        </p:cTn>
                                        <p:tgtEl>
                                          <p:spTgt spid="32"/>
                                        </p:tgtEl>
                                        <p:attrNameLst>
                                          <p:attrName>style.visibility</p:attrName>
                                        </p:attrNameLst>
                                      </p:cBhvr>
                                      <p:to>
                                        <p:strVal val="visible"/>
                                      </p:to>
                                    </p:set>
                                    <p:anim calcmode="lin" valueType="num">
                                      <p:cBhvr>
                                        <p:cTn id="90" dur="300" fill="hold"/>
                                        <p:tgtEl>
                                          <p:spTgt spid="32"/>
                                        </p:tgtEl>
                                        <p:attrNameLst>
                                          <p:attrName>ppt_w</p:attrName>
                                        </p:attrNameLst>
                                      </p:cBhvr>
                                      <p:tavLst>
                                        <p:tav tm="0">
                                          <p:val>
                                            <p:fltVal val="0"/>
                                          </p:val>
                                        </p:tav>
                                        <p:tav tm="100000">
                                          <p:val>
                                            <p:strVal val="#ppt_w"/>
                                          </p:val>
                                        </p:tav>
                                      </p:tavLst>
                                    </p:anim>
                                    <p:anim calcmode="lin" valueType="num">
                                      <p:cBhvr>
                                        <p:cTn id="91" dur="300" fill="hold"/>
                                        <p:tgtEl>
                                          <p:spTgt spid="32"/>
                                        </p:tgtEl>
                                        <p:attrNameLst>
                                          <p:attrName>ppt_h</p:attrName>
                                        </p:attrNameLst>
                                      </p:cBhvr>
                                      <p:tavLst>
                                        <p:tav tm="0">
                                          <p:val>
                                            <p:fltVal val="0"/>
                                          </p:val>
                                        </p:tav>
                                        <p:tav tm="100000">
                                          <p:val>
                                            <p:strVal val="#ppt_h"/>
                                          </p:val>
                                        </p:tav>
                                      </p:tavLst>
                                    </p:anim>
                                    <p:animEffect transition="in" filter="fade">
                                      <p:cBhvr>
                                        <p:cTn id="92" dur="300"/>
                                        <p:tgtEl>
                                          <p:spTgt spid="32"/>
                                        </p:tgtEl>
                                      </p:cBhvr>
                                    </p:animEffect>
                                  </p:childTnLst>
                                </p:cTn>
                              </p:par>
                              <p:par>
                                <p:cTn id="93" presetID="6" presetClass="emph" presetSubtype="0" autoRev="1" fill="hold" grpId="1" nodeType="withEffect">
                                  <p:stCondLst>
                                    <p:cond delay="3500"/>
                                  </p:stCondLst>
                                  <p:childTnLst>
                                    <p:animScale>
                                      <p:cBhvr>
                                        <p:cTn id="94"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12" name="圆角矩形 11"/>
          <p:cNvSpPr/>
          <p:nvPr/>
        </p:nvSpPr>
        <p:spPr>
          <a:xfrm>
            <a:off x="7624678"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13" name="圆角矩形 12"/>
          <p:cNvSpPr/>
          <p:nvPr/>
        </p:nvSpPr>
        <p:spPr>
          <a:xfrm>
            <a:off x="7048614"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4" name="圆角矩形 13"/>
          <p:cNvSpPr/>
          <p:nvPr/>
        </p:nvSpPr>
        <p:spPr>
          <a:xfrm>
            <a:off x="7624678"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6714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Oval 22"/>
          <p:cNvSpPr>
            <a:spLocks noChangeArrowheads="1"/>
          </p:cNvSpPr>
          <p:nvPr/>
        </p:nvSpPr>
        <p:spPr bwMode="auto">
          <a:xfrm>
            <a:off x="6165204" y="1772816"/>
            <a:ext cx="1215978" cy="1219134"/>
          </a:xfrm>
          <a:prstGeom prst="ellipse">
            <a:avLst/>
          </a:prstGeom>
          <a:solidFill>
            <a:srgbClr val="161D25"/>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632473"/>
            <a:ext cx="344835" cy="1525472"/>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161D25"/>
                </a:solidFill>
                <a:latin typeface="Bebas" pitchFamily="2" charset="0"/>
              </a:rPr>
              <a:t>192,058,473</a:t>
            </a:r>
            <a:endParaRPr lang="zh-CN" altLang="en-US" sz="2800">
              <a:solidFill>
                <a:srgbClr val="161D25"/>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Freeform 6"/>
          <p:cNvSpPr>
            <a:spLocks/>
          </p:cNvSpPr>
          <p:nvPr/>
        </p:nvSpPr>
        <p:spPr bwMode="auto">
          <a:xfrm>
            <a:off x="3832342" y="3525349"/>
            <a:ext cx="1083961" cy="785258"/>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4" name="Freeform 7"/>
          <p:cNvSpPr>
            <a:spLocks/>
          </p:cNvSpPr>
          <p:nvPr/>
        </p:nvSpPr>
        <p:spPr bwMode="auto">
          <a:xfrm>
            <a:off x="4497368" y="3101813"/>
            <a:ext cx="1113721" cy="120879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5" name="Freeform 8"/>
          <p:cNvSpPr>
            <a:spLocks/>
          </p:cNvSpPr>
          <p:nvPr/>
        </p:nvSpPr>
        <p:spPr bwMode="auto">
          <a:xfrm>
            <a:off x="5381021" y="3368527"/>
            <a:ext cx="1011849" cy="942081"/>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6" name="Freeform 9"/>
          <p:cNvSpPr>
            <a:spLocks/>
          </p:cNvSpPr>
          <p:nvPr/>
        </p:nvSpPr>
        <p:spPr bwMode="auto">
          <a:xfrm>
            <a:off x="6181114" y="3647831"/>
            <a:ext cx="914556" cy="66277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7" name="Freeform 10"/>
          <p:cNvSpPr>
            <a:spLocks/>
          </p:cNvSpPr>
          <p:nvPr/>
        </p:nvSpPr>
        <p:spPr bwMode="auto">
          <a:xfrm>
            <a:off x="6825538" y="3507035"/>
            <a:ext cx="1107998" cy="80357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8" name="Freeform 11"/>
          <p:cNvSpPr>
            <a:spLocks/>
          </p:cNvSpPr>
          <p:nvPr/>
        </p:nvSpPr>
        <p:spPr bwMode="auto">
          <a:xfrm>
            <a:off x="7524904" y="3852731"/>
            <a:ext cx="1095407" cy="457876"/>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9" name="Freeform 12"/>
          <p:cNvSpPr>
            <a:spLocks/>
          </p:cNvSpPr>
          <p:nvPr/>
        </p:nvSpPr>
        <p:spPr bwMode="auto">
          <a:xfrm>
            <a:off x="8112097" y="2914084"/>
            <a:ext cx="1170953" cy="1396524"/>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0" name="Freeform 13"/>
          <p:cNvSpPr>
            <a:spLocks/>
          </p:cNvSpPr>
          <p:nvPr/>
        </p:nvSpPr>
        <p:spPr bwMode="auto">
          <a:xfrm>
            <a:off x="8761101" y="3677593"/>
            <a:ext cx="1081671" cy="633015"/>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1" name="Freeform 14"/>
          <p:cNvSpPr>
            <a:spLocks/>
          </p:cNvSpPr>
          <p:nvPr/>
        </p:nvSpPr>
        <p:spPr bwMode="auto">
          <a:xfrm>
            <a:off x="9309376" y="3536796"/>
            <a:ext cx="1287704" cy="773811"/>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2" name="Freeform 15"/>
          <p:cNvSpPr>
            <a:spLocks/>
          </p:cNvSpPr>
          <p:nvPr/>
        </p:nvSpPr>
        <p:spPr bwMode="auto">
          <a:xfrm>
            <a:off x="9972115" y="3379974"/>
            <a:ext cx="1083961" cy="930634"/>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4183743" y="2641648"/>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4374322" y="3101813"/>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4862505" y="2195217"/>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5053085" y="266568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5698082" y="2492837"/>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6448956" y="2792747"/>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7189530" y="2627911"/>
            <a:ext cx="382305"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7882028" y="2943846"/>
            <a:ext cx="381160" cy="382327"/>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8506994" y="2028093"/>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9110212" y="2792747"/>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10323514" y="2498561"/>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761504" y="2627911"/>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5888661" y="296559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6639535" y="3252913"/>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7380681" y="307663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8072607" y="3417748"/>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8697573" y="248139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9300791" y="3271228"/>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952083" y="3066327"/>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514094" y="2965595"/>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3" name="TextBox 32"/>
          <p:cNvSpPr txBox="1"/>
          <p:nvPr/>
        </p:nvSpPr>
        <p:spPr>
          <a:xfrm>
            <a:off x="4164517"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4844424"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567713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6" name="TextBox 35"/>
          <p:cNvSpPr txBox="1"/>
          <p:nvPr/>
        </p:nvSpPr>
        <p:spPr>
          <a:xfrm>
            <a:off x="6428586"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7" name="TextBox 36"/>
          <p:cNvSpPr txBox="1"/>
          <p:nvPr/>
        </p:nvSpPr>
        <p:spPr>
          <a:xfrm>
            <a:off x="716973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8" name="TextBox 37"/>
          <p:cNvSpPr txBox="1"/>
          <p:nvPr/>
        </p:nvSpPr>
        <p:spPr>
          <a:xfrm>
            <a:off x="786280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9" name="TextBox 38"/>
          <p:cNvSpPr txBox="1"/>
          <p:nvPr/>
        </p:nvSpPr>
        <p:spPr>
          <a:xfrm>
            <a:off x="8487768"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0" name="TextBox 39"/>
          <p:cNvSpPr txBox="1"/>
          <p:nvPr/>
        </p:nvSpPr>
        <p:spPr>
          <a:xfrm>
            <a:off x="9092131"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1" name="TextBox 40"/>
          <p:cNvSpPr txBox="1"/>
          <p:nvPr/>
        </p:nvSpPr>
        <p:spPr>
          <a:xfrm>
            <a:off x="9743423"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2" name="TextBox 41"/>
          <p:cNvSpPr txBox="1"/>
          <p:nvPr/>
        </p:nvSpPr>
        <p:spPr>
          <a:xfrm>
            <a:off x="1030428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3" name="TextBox 42"/>
          <p:cNvSpPr txBox="1"/>
          <p:nvPr/>
        </p:nvSpPr>
        <p:spPr>
          <a:xfrm>
            <a:off x="6376521" y="4845463"/>
            <a:ext cx="213047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4" name="TextBox 43"/>
          <p:cNvSpPr txBox="1"/>
          <p:nvPr/>
        </p:nvSpPr>
        <p:spPr>
          <a:xfrm>
            <a:off x="4154591" y="5217714"/>
            <a:ext cx="6574334" cy="511374"/>
          </a:xfrm>
          <a:prstGeom prst="rect">
            <a:avLst/>
          </a:prstGeom>
          <a:noFill/>
        </p:spPr>
        <p:txBody>
          <a:bodyPr wrap="square" lIns="70564" tIns="35282" rIns="70564" bIns="35282"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8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48000">
                                          <p:cBhvr additive="base">
                                            <p:cTn id="12"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8000">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14:bounceEnd="48000">
                                          <p:cBhvr additive="base">
                                            <p:cTn id="16"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48000">
                                          <p:cBhvr additive="base">
                                            <p:cTn id="20"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14:bounceEnd="48000">
                                          <p:cBhvr additive="base">
                                            <p:cTn id="24"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14:bounceEnd="48000">
                                          <p:cBhvr additive="base">
                                            <p:cTn id="28"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14:bounceEnd="48000">
                                          <p:cBhvr additive="base">
                                            <p:cTn id="32"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14:bounceEnd="48000">
                                          <p:cBhvr additive="base">
                                            <p:cTn id="36"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14:bounceEnd="48000">
                                          <p:cBhvr additive="base">
                                            <p:cTn id="40"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48000">
                                          <p:cBhvr additive="base">
                                            <p:cTn id="44"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14:bounceEnd="48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AutoShape 3"/>
          <p:cNvSpPr>
            <a:spLocks noChangeArrowheads="1"/>
          </p:cNvSpPr>
          <p:nvPr/>
        </p:nvSpPr>
        <p:spPr bwMode="auto">
          <a:xfrm rot="5400000">
            <a:off x="4191653" y="1575409"/>
            <a:ext cx="1868114" cy="2785455"/>
          </a:xfrm>
          <a:prstGeom prst="upArrowCallout">
            <a:avLst>
              <a:gd name="adj1" fmla="val 33824"/>
              <a:gd name="adj2" fmla="val 25000"/>
              <a:gd name="adj3" fmla="val 20477"/>
              <a:gd name="adj4" fmla="val 86269"/>
            </a:avLst>
          </a:prstGeom>
          <a:solidFill>
            <a:srgbClr val="161D25"/>
          </a:solidFill>
          <a:ln>
            <a:noFill/>
          </a:ln>
          <a:effectLst/>
          <a:extLst/>
        </p:spPr>
        <p:txBody>
          <a:bodyPr vert="vert270" wrap="square" lIns="69489" tIns="222365" rIns="70601" bIns="222365" anchor="ctr">
            <a:normAutofit/>
          </a:bodyPr>
          <a:lstStyle/>
          <a:p>
            <a:pPr>
              <a:lnSpc>
                <a:spcPct val="150000"/>
              </a:lnSpc>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dirty="0">
              <a:solidFill>
                <a:schemeClr val="bg1"/>
              </a:solidFill>
              <a:latin typeface="微软雅黑" pitchFamily="34" charset="-122"/>
              <a:ea typeface="微软雅黑" pitchFamily="34" charset="-122"/>
            </a:endParaRPr>
          </a:p>
        </p:txBody>
      </p:sp>
      <p:sp>
        <p:nvSpPr>
          <p:cNvPr id="4" name="AutoShape 5"/>
          <p:cNvSpPr>
            <a:spLocks noChangeArrowheads="1"/>
          </p:cNvSpPr>
          <p:nvPr/>
        </p:nvSpPr>
        <p:spPr bwMode="auto">
          <a:xfrm rot="16200000">
            <a:off x="8945279" y="1567690"/>
            <a:ext cx="1868114" cy="2800892"/>
          </a:xfrm>
          <a:prstGeom prst="upArrowCallout">
            <a:avLst>
              <a:gd name="adj1" fmla="val 33824"/>
              <a:gd name="adj2" fmla="val 25000"/>
              <a:gd name="adj3" fmla="val 20591"/>
              <a:gd name="adj4" fmla="val 86269"/>
            </a:avLst>
          </a:prstGeom>
          <a:solidFill>
            <a:srgbClr val="161D25"/>
          </a:solidFill>
          <a:ln>
            <a:noFill/>
          </a:ln>
          <a:effectLst/>
          <a:extLst/>
        </p:spPr>
        <p:txBody>
          <a:bodyPr vert="vert" wrap="square" lIns="69489" tIns="222365" rIns="70601" bIns="222365" anchor="ctr">
            <a:normAutofit/>
          </a:bodyPr>
          <a:lstStyle/>
          <a:p>
            <a:pPr>
              <a:lnSpc>
                <a:spcPct val="150000"/>
              </a:lnSpc>
              <a:defRPr/>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kern="0">
              <a:solidFill>
                <a:sysClr val="windowText" lastClr="000000"/>
              </a:solidFill>
              <a:latin typeface="微软雅黑" pitchFamily="34" charset="-122"/>
              <a:ea typeface="微软雅黑" pitchFamily="34" charset="-122"/>
            </a:endParaRPr>
          </a:p>
        </p:txBody>
      </p:sp>
      <p:sp>
        <p:nvSpPr>
          <p:cNvPr id="5" name="Rectangle 7"/>
          <p:cNvSpPr>
            <a:spLocks noChangeArrowheads="1"/>
          </p:cNvSpPr>
          <p:nvPr/>
        </p:nvSpPr>
        <p:spPr bwMode="auto">
          <a:xfrm>
            <a:off x="3741558" y="4293896"/>
            <a:ext cx="7538224" cy="491749"/>
          </a:xfrm>
          <a:prstGeom prst="rect">
            <a:avLst/>
          </a:prstGeom>
          <a:solidFill>
            <a:schemeClr val="bg1"/>
          </a:solidFill>
          <a:ln w="3175" cmpd="sng">
            <a:noFill/>
            <a:miter lim="800000"/>
            <a:headEnd/>
            <a:tailEnd/>
          </a:ln>
          <a:effectLst/>
          <a:extLst/>
        </p:spPr>
        <p:txBody>
          <a:bodyPr wrap="none" lIns="70601" tIns="35300" rIns="70601" bIns="35300" anchor="ctr"/>
          <a:lstStyle/>
          <a:p>
            <a:pPr lvl="0" algn="ctr">
              <a:defRPr/>
            </a:pP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dirty="0">
              <a:solidFill>
                <a:schemeClr val="tx1">
                  <a:lumMod val="85000"/>
                  <a:lumOff val="15000"/>
                </a:schemeClr>
              </a:solidFill>
              <a:latin typeface="微软雅黑" pitchFamily="34" charset="-122"/>
              <a:ea typeface="微软雅黑" pitchFamily="34" charset="-122"/>
            </a:endParaRPr>
          </a:p>
        </p:txBody>
      </p:sp>
      <p:sp>
        <p:nvSpPr>
          <p:cNvPr id="6" name="Rectangle 7"/>
          <p:cNvSpPr>
            <a:spLocks noChangeArrowheads="1"/>
          </p:cNvSpPr>
          <p:nvPr/>
        </p:nvSpPr>
        <p:spPr bwMode="auto">
          <a:xfrm>
            <a:off x="3741558" y="5025483"/>
            <a:ext cx="7538224" cy="491749"/>
          </a:xfrm>
          <a:prstGeom prst="rect">
            <a:avLst/>
          </a:prstGeom>
          <a:solidFill>
            <a:schemeClr val="bg1"/>
          </a:solidFill>
          <a:ln w="3175" cmpd="sng">
            <a:noFill/>
            <a:miter lim="800000"/>
            <a:headEnd/>
            <a:tailEnd/>
          </a:ln>
          <a:effectLst/>
          <a:extLst/>
        </p:spPr>
        <p:txBody>
          <a:bodyPr wrap="none" lIns="70601" tIns="35300" rIns="70601" bIns="35300" anchor="ctr"/>
          <a:lstStyle/>
          <a:p>
            <a:pPr lvl="0" algn="ct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a:solidFill>
                <a:schemeClr val="tx1">
                  <a:lumMod val="85000"/>
                  <a:lumOff val="15000"/>
                </a:schemeClr>
              </a:solidFill>
              <a:latin typeface="微软雅黑" pitchFamily="34" charset="-122"/>
              <a:ea typeface="微软雅黑" pitchFamily="34" charset="-122"/>
            </a:endParaRPr>
          </a:p>
        </p:txBody>
      </p:sp>
      <p:grpSp>
        <p:nvGrpSpPr>
          <p:cNvPr id="7" name="组合 6"/>
          <p:cNvGrpSpPr/>
          <p:nvPr/>
        </p:nvGrpSpPr>
        <p:grpSpPr>
          <a:xfrm>
            <a:off x="6533874" y="2034079"/>
            <a:ext cx="1905567" cy="2178610"/>
            <a:chOff x="4835652" y="1582738"/>
            <a:chExt cx="2468013" cy="2821221"/>
          </a:xfrm>
        </p:grpSpPr>
        <p:sp>
          <p:nvSpPr>
            <p:cNvPr id="8" name="AutoShape 4"/>
            <p:cNvSpPr>
              <a:spLocks noChangeArrowheads="1"/>
            </p:cNvSpPr>
            <p:nvPr/>
          </p:nvSpPr>
          <p:spPr bwMode="auto">
            <a:xfrm rot="10800000">
              <a:off x="4835652" y="1582738"/>
              <a:ext cx="2468013" cy="2821221"/>
            </a:xfrm>
            <a:prstGeom prst="upArrowCallout">
              <a:avLst>
                <a:gd name="adj1" fmla="val 33824"/>
                <a:gd name="adj2" fmla="val 25000"/>
                <a:gd name="adj3" fmla="val 15697"/>
                <a:gd name="adj4" fmla="val 86269"/>
              </a:avLst>
            </a:prstGeom>
            <a:solidFill>
              <a:srgbClr val="00ACF1"/>
            </a:solidFill>
            <a:ln>
              <a:noFill/>
            </a:ln>
            <a:effectLst/>
            <a:extLst/>
          </p:spPr>
          <p:txBody>
            <a:bodyPr vert="vert270"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9" name="Freeform 6"/>
            <p:cNvSpPr>
              <a:spLocks noEditPoints="1"/>
            </p:cNvSpPr>
            <p:nvPr/>
          </p:nvSpPr>
          <p:spPr bwMode="auto">
            <a:xfrm>
              <a:off x="5429534" y="1942430"/>
              <a:ext cx="1280248" cy="1294655"/>
            </a:xfrm>
            <a:custGeom>
              <a:avLst/>
              <a:gdLst>
                <a:gd name="T0" fmla="*/ 132 w 263"/>
                <a:gd name="T1" fmla="*/ 87 h 266"/>
                <a:gd name="T2" fmla="*/ 132 w 263"/>
                <a:gd name="T3" fmla="*/ 87 h 266"/>
                <a:gd name="T4" fmla="*/ 132 w 263"/>
                <a:gd name="T5" fmla="*/ 98 h 266"/>
                <a:gd name="T6" fmla="*/ 132 w 263"/>
                <a:gd name="T7" fmla="*/ 98 h 266"/>
                <a:gd name="T8" fmla="*/ 165 w 263"/>
                <a:gd name="T9" fmla="*/ 131 h 266"/>
                <a:gd name="T10" fmla="*/ 132 w 263"/>
                <a:gd name="T11" fmla="*/ 164 h 266"/>
                <a:gd name="T12" fmla="*/ 132 w 263"/>
                <a:gd name="T13" fmla="*/ 164 h 266"/>
                <a:gd name="T14" fmla="*/ 132 w 263"/>
                <a:gd name="T15" fmla="*/ 164 h 266"/>
                <a:gd name="T16" fmla="*/ 132 w 263"/>
                <a:gd name="T17" fmla="*/ 175 h 266"/>
                <a:gd name="T18" fmla="*/ 132 w 263"/>
                <a:gd name="T19" fmla="*/ 175 h 266"/>
                <a:gd name="T20" fmla="*/ 176 w 263"/>
                <a:gd name="T21" fmla="*/ 131 h 266"/>
                <a:gd name="T22" fmla="*/ 132 w 263"/>
                <a:gd name="T23" fmla="*/ 87 h 266"/>
                <a:gd name="T24" fmla="*/ 132 w 263"/>
                <a:gd name="T25" fmla="*/ 262 h 266"/>
                <a:gd name="T26" fmla="*/ 132 w 263"/>
                <a:gd name="T27" fmla="*/ 251 h 266"/>
                <a:gd name="T28" fmla="*/ 252 w 263"/>
                <a:gd name="T29" fmla="*/ 131 h 266"/>
                <a:gd name="T30" fmla="*/ 132 w 263"/>
                <a:gd name="T31" fmla="*/ 10 h 266"/>
                <a:gd name="T32" fmla="*/ 132 w 263"/>
                <a:gd name="T33" fmla="*/ 0 h 266"/>
                <a:gd name="T34" fmla="*/ 263 w 263"/>
                <a:gd name="T35" fmla="*/ 131 h 266"/>
                <a:gd name="T36" fmla="*/ 216 w 263"/>
                <a:gd name="T37" fmla="*/ 231 h 266"/>
                <a:gd name="T38" fmla="*/ 239 w 263"/>
                <a:gd name="T39" fmla="*/ 259 h 266"/>
                <a:gd name="T40" fmla="*/ 230 w 263"/>
                <a:gd name="T41" fmla="*/ 266 h 266"/>
                <a:gd name="T42" fmla="*/ 208 w 263"/>
                <a:gd name="T43" fmla="*/ 238 h 266"/>
                <a:gd name="T44" fmla="*/ 132 w 263"/>
                <a:gd name="T45" fmla="*/ 262 h 266"/>
                <a:gd name="T46" fmla="*/ 132 w 263"/>
                <a:gd name="T47" fmla="*/ 218 h 266"/>
                <a:gd name="T48" fmla="*/ 132 w 263"/>
                <a:gd name="T49" fmla="*/ 207 h 266"/>
                <a:gd name="T50" fmla="*/ 132 w 263"/>
                <a:gd name="T51" fmla="*/ 207 h 266"/>
                <a:gd name="T52" fmla="*/ 208 w 263"/>
                <a:gd name="T53" fmla="*/ 131 h 266"/>
                <a:gd name="T54" fmla="*/ 132 w 263"/>
                <a:gd name="T55" fmla="*/ 54 h 266"/>
                <a:gd name="T56" fmla="*/ 132 w 263"/>
                <a:gd name="T57" fmla="*/ 43 h 266"/>
                <a:gd name="T58" fmla="*/ 219 w 263"/>
                <a:gd name="T59" fmla="*/ 131 h 266"/>
                <a:gd name="T60" fmla="*/ 132 w 263"/>
                <a:gd name="T61" fmla="*/ 218 h 266"/>
                <a:gd name="T62" fmla="*/ 132 w 263"/>
                <a:gd name="T63" fmla="*/ 87 h 266"/>
                <a:gd name="T64" fmla="*/ 88 w 263"/>
                <a:gd name="T65" fmla="*/ 131 h 266"/>
                <a:gd name="T66" fmla="*/ 132 w 263"/>
                <a:gd name="T67" fmla="*/ 175 h 266"/>
                <a:gd name="T68" fmla="*/ 132 w 263"/>
                <a:gd name="T69" fmla="*/ 164 h 266"/>
                <a:gd name="T70" fmla="*/ 99 w 263"/>
                <a:gd name="T71" fmla="*/ 131 h 266"/>
                <a:gd name="T72" fmla="*/ 132 w 263"/>
                <a:gd name="T73" fmla="*/ 98 h 266"/>
                <a:gd name="T74" fmla="*/ 132 w 263"/>
                <a:gd name="T75" fmla="*/ 87 h 266"/>
                <a:gd name="T76" fmla="*/ 132 w 263"/>
                <a:gd name="T77" fmla="*/ 0 h 266"/>
                <a:gd name="T78" fmla="*/ 132 w 263"/>
                <a:gd name="T79" fmla="*/ 10 h 266"/>
                <a:gd name="T80" fmla="*/ 131 w 263"/>
                <a:gd name="T81" fmla="*/ 10 h 266"/>
                <a:gd name="T82" fmla="*/ 11 w 263"/>
                <a:gd name="T83" fmla="*/ 131 h 266"/>
                <a:gd name="T84" fmla="*/ 11 w 263"/>
                <a:gd name="T85" fmla="*/ 131 h 266"/>
                <a:gd name="T86" fmla="*/ 131 w 263"/>
                <a:gd name="T87" fmla="*/ 251 h 266"/>
                <a:gd name="T88" fmla="*/ 132 w 263"/>
                <a:gd name="T89" fmla="*/ 251 h 266"/>
                <a:gd name="T90" fmla="*/ 132 w 263"/>
                <a:gd name="T91" fmla="*/ 262 h 266"/>
                <a:gd name="T92" fmla="*/ 131 w 263"/>
                <a:gd name="T93" fmla="*/ 262 h 266"/>
                <a:gd name="T94" fmla="*/ 55 w 263"/>
                <a:gd name="T95" fmla="*/ 237 h 266"/>
                <a:gd name="T96" fmla="*/ 32 w 263"/>
                <a:gd name="T97" fmla="*/ 266 h 266"/>
                <a:gd name="T98" fmla="*/ 24 w 263"/>
                <a:gd name="T99" fmla="*/ 259 h 266"/>
                <a:gd name="T100" fmla="*/ 46 w 263"/>
                <a:gd name="T101" fmla="*/ 231 h 266"/>
                <a:gd name="T102" fmla="*/ 0 w 263"/>
                <a:gd name="T103" fmla="*/ 131 h 266"/>
                <a:gd name="T104" fmla="*/ 131 w 263"/>
                <a:gd name="T105" fmla="*/ 0 h 266"/>
                <a:gd name="T106" fmla="*/ 132 w 263"/>
                <a:gd name="T107" fmla="*/ 0 h 266"/>
                <a:gd name="T108" fmla="*/ 132 w 263"/>
                <a:gd name="T109" fmla="*/ 43 h 266"/>
                <a:gd name="T110" fmla="*/ 132 w 263"/>
                <a:gd name="T111" fmla="*/ 54 h 266"/>
                <a:gd name="T112" fmla="*/ 55 w 263"/>
                <a:gd name="T113" fmla="*/ 131 h 266"/>
                <a:gd name="T114" fmla="*/ 132 w 263"/>
                <a:gd name="T115" fmla="*/ 207 h 266"/>
                <a:gd name="T116" fmla="*/ 132 w 263"/>
                <a:gd name="T117" fmla="*/ 218 h 266"/>
                <a:gd name="T118" fmla="*/ 44 w 263"/>
                <a:gd name="T119" fmla="*/ 131 h 266"/>
                <a:gd name="T120" fmla="*/ 132 w 263"/>
                <a:gd name="T121" fmla="*/ 43 h 266"/>
                <a:gd name="T122" fmla="*/ 132 w 263"/>
                <a:gd name="T123" fmla="*/ 207 h 266"/>
                <a:gd name="T124" fmla="*/ 132 w 263"/>
                <a:gd name="T125" fmla="*/ 20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266">
                  <a:moveTo>
                    <a:pt x="132" y="87"/>
                  </a:moveTo>
                  <a:cubicBezTo>
                    <a:pt x="132" y="87"/>
                    <a:pt x="132" y="87"/>
                    <a:pt x="132" y="87"/>
                  </a:cubicBezTo>
                  <a:cubicBezTo>
                    <a:pt x="132" y="98"/>
                    <a:pt x="132" y="98"/>
                    <a:pt x="132" y="98"/>
                  </a:cubicBezTo>
                  <a:cubicBezTo>
                    <a:pt x="132" y="98"/>
                    <a:pt x="132" y="98"/>
                    <a:pt x="132" y="98"/>
                  </a:cubicBezTo>
                  <a:cubicBezTo>
                    <a:pt x="150" y="98"/>
                    <a:pt x="165" y="113"/>
                    <a:pt x="165" y="131"/>
                  </a:cubicBezTo>
                  <a:cubicBezTo>
                    <a:pt x="165" y="149"/>
                    <a:pt x="150" y="164"/>
                    <a:pt x="132" y="164"/>
                  </a:cubicBezTo>
                  <a:cubicBezTo>
                    <a:pt x="132" y="164"/>
                    <a:pt x="132" y="164"/>
                    <a:pt x="132" y="164"/>
                  </a:cubicBezTo>
                  <a:cubicBezTo>
                    <a:pt x="132" y="164"/>
                    <a:pt x="132" y="164"/>
                    <a:pt x="132" y="164"/>
                  </a:cubicBezTo>
                  <a:cubicBezTo>
                    <a:pt x="132" y="175"/>
                    <a:pt x="132" y="175"/>
                    <a:pt x="132" y="175"/>
                  </a:cubicBezTo>
                  <a:cubicBezTo>
                    <a:pt x="132" y="175"/>
                    <a:pt x="132" y="175"/>
                    <a:pt x="132" y="175"/>
                  </a:cubicBezTo>
                  <a:cubicBezTo>
                    <a:pt x="156" y="175"/>
                    <a:pt x="176" y="155"/>
                    <a:pt x="176" y="131"/>
                  </a:cubicBezTo>
                  <a:cubicBezTo>
                    <a:pt x="176" y="107"/>
                    <a:pt x="156" y="87"/>
                    <a:pt x="132" y="87"/>
                  </a:cubicBezTo>
                  <a:close/>
                  <a:moveTo>
                    <a:pt x="132" y="262"/>
                  </a:moveTo>
                  <a:cubicBezTo>
                    <a:pt x="132" y="251"/>
                    <a:pt x="132" y="251"/>
                    <a:pt x="132" y="251"/>
                  </a:cubicBezTo>
                  <a:cubicBezTo>
                    <a:pt x="198" y="251"/>
                    <a:pt x="252" y="197"/>
                    <a:pt x="252" y="131"/>
                  </a:cubicBezTo>
                  <a:cubicBezTo>
                    <a:pt x="252" y="65"/>
                    <a:pt x="198" y="11"/>
                    <a:pt x="132" y="10"/>
                  </a:cubicBezTo>
                  <a:cubicBezTo>
                    <a:pt x="132" y="0"/>
                    <a:pt x="132" y="0"/>
                    <a:pt x="132" y="0"/>
                  </a:cubicBezTo>
                  <a:cubicBezTo>
                    <a:pt x="204" y="0"/>
                    <a:pt x="263" y="59"/>
                    <a:pt x="263" y="131"/>
                  </a:cubicBezTo>
                  <a:cubicBezTo>
                    <a:pt x="263" y="171"/>
                    <a:pt x="245" y="207"/>
                    <a:pt x="216" y="231"/>
                  </a:cubicBezTo>
                  <a:cubicBezTo>
                    <a:pt x="239" y="259"/>
                    <a:pt x="239" y="259"/>
                    <a:pt x="239" y="259"/>
                  </a:cubicBezTo>
                  <a:cubicBezTo>
                    <a:pt x="230" y="266"/>
                    <a:pt x="230" y="266"/>
                    <a:pt x="230" y="266"/>
                  </a:cubicBezTo>
                  <a:cubicBezTo>
                    <a:pt x="208" y="238"/>
                    <a:pt x="208" y="238"/>
                    <a:pt x="208" y="238"/>
                  </a:cubicBezTo>
                  <a:cubicBezTo>
                    <a:pt x="186" y="253"/>
                    <a:pt x="160" y="262"/>
                    <a:pt x="132" y="262"/>
                  </a:cubicBezTo>
                  <a:close/>
                  <a:moveTo>
                    <a:pt x="132" y="218"/>
                  </a:moveTo>
                  <a:cubicBezTo>
                    <a:pt x="132" y="207"/>
                    <a:pt x="132" y="207"/>
                    <a:pt x="132" y="207"/>
                  </a:cubicBezTo>
                  <a:cubicBezTo>
                    <a:pt x="132" y="207"/>
                    <a:pt x="132" y="207"/>
                    <a:pt x="132" y="207"/>
                  </a:cubicBezTo>
                  <a:cubicBezTo>
                    <a:pt x="174" y="207"/>
                    <a:pt x="208" y="173"/>
                    <a:pt x="208" y="131"/>
                  </a:cubicBezTo>
                  <a:cubicBezTo>
                    <a:pt x="208" y="89"/>
                    <a:pt x="174" y="54"/>
                    <a:pt x="132" y="54"/>
                  </a:cubicBezTo>
                  <a:cubicBezTo>
                    <a:pt x="132" y="43"/>
                    <a:pt x="132" y="43"/>
                    <a:pt x="132" y="43"/>
                  </a:cubicBezTo>
                  <a:cubicBezTo>
                    <a:pt x="180" y="43"/>
                    <a:pt x="219" y="82"/>
                    <a:pt x="219" y="131"/>
                  </a:cubicBezTo>
                  <a:cubicBezTo>
                    <a:pt x="219" y="179"/>
                    <a:pt x="180" y="218"/>
                    <a:pt x="132" y="218"/>
                  </a:cubicBezTo>
                  <a:close/>
                  <a:moveTo>
                    <a:pt x="132" y="87"/>
                  </a:moveTo>
                  <a:cubicBezTo>
                    <a:pt x="108" y="87"/>
                    <a:pt x="88" y="107"/>
                    <a:pt x="88" y="131"/>
                  </a:cubicBezTo>
                  <a:cubicBezTo>
                    <a:pt x="88" y="155"/>
                    <a:pt x="108" y="175"/>
                    <a:pt x="132" y="175"/>
                  </a:cubicBezTo>
                  <a:cubicBezTo>
                    <a:pt x="132" y="164"/>
                    <a:pt x="132" y="164"/>
                    <a:pt x="132" y="164"/>
                  </a:cubicBezTo>
                  <a:cubicBezTo>
                    <a:pt x="114" y="164"/>
                    <a:pt x="99" y="149"/>
                    <a:pt x="99" y="131"/>
                  </a:cubicBezTo>
                  <a:cubicBezTo>
                    <a:pt x="99" y="113"/>
                    <a:pt x="114" y="98"/>
                    <a:pt x="132" y="98"/>
                  </a:cubicBezTo>
                  <a:cubicBezTo>
                    <a:pt x="132" y="87"/>
                    <a:pt x="132" y="87"/>
                    <a:pt x="132" y="87"/>
                  </a:cubicBezTo>
                  <a:close/>
                  <a:moveTo>
                    <a:pt x="132" y="0"/>
                  </a:moveTo>
                  <a:cubicBezTo>
                    <a:pt x="132" y="10"/>
                    <a:pt x="132" y="10"/>
                    <a:pt x="132" y="10"/>
                  </a:cubicBezTo>
                  <a:cubicBezTo>
                    <a:pt x="131" y="10"/>
                    <a:pt x="131" y="10"/>
                    <a:pt x="131" y="10"/>
                  </a:cubicBezTo>
                  <a:cubicBezTo>
                    <a:pt x="65" y="10"/>
                    <a:pt x="11" y="64"/>
                    <a:pt x="11" y="131"/>
                  </a:cubicBezTo>
                  <a:cubicBezTo>
                    <a:pt x="11" y="131"/>
                    <a:pt x="11" y="131"/>
                    <a:pt x="11" y="131"/>
                  </a:cubicBezTo>
                  <a:cubicBezTo>
                    <a:pt x="11" y="197"/>
                    <a:pt x="65" y="251"/>
                    <a:pt x="131" y="251"/>
                  </a:cubicBezTo>
                  <a:cubicBezTo>
                    <a:pt x="132" y="251"/>
                    <a:pt x="132" y="251"/>
                    <a:pt x="132" y="251"/>
                  </a:cubicBezTo>
                  <a:cubicBezTo>
                    <a:pt x="132" y="262"/>
                    <a:pt x="132" y="262"/>
                    <a:pt x="132" y="262"/>
                  </a:cubicBezTo>
                  <a:cubicBezTo>
                    <a:pt x="131" y="262"/>
                    <a:pt x="131" y="262"/>
                    <a:pt x="131" y="262"/>
                  </a:cubicBezTo>
                  <a:cubicBezTo>
                    <a:pt x="103" y="262"/>
                    <a:pt x="76" y="253"/>
                    <a:pt x="55" y="237"/>
                  </a:cubicBezTo>
                  <a:cubicBezTo>
                    <a:pt x="32" y="266"/>
                    <a:pt x="32" y="266"/>
                    <a:pt x="32" y="266"/>
                  </a:cubicBezTo>
                  <a:cubicBezTo>
                    <a:pt x="24" y="259"/>
                    <a:pt x="24" y="259"/>
                    <a:pt x="24" y="259"/>
                  </a:cubicBezTo>
                  <a:cubicBezTo>
                    <a:pt x="46" y="231"/>
                    <a:pt x="46" y="231"/>
                    <a:pt x="46" y="231"/>
                  </a:cubicBezTo>
                  <a:cubicBezTo>
                    <a:pt x="18" y="207"/>
                    <a:pt x="0" y="171"/>
                    <a:pt x="0" y="131"/>
                  </a:cubicBezTo>
                  <a:cubicBezTo>
                    <a:pt x="0" y="58"/>
                    <a:pt x="59" y="0"/>
                    <a:pt x="131" y="0"/>
                  </a:cubicBezTo>
                  <a:cubicBezTo>
                    <a:pt x="132" y="0"/>
                    <a:pt x="132" y="0"/>
                    <a:pt x="132" y="0"/>
                  </a:cubicBezTo>
                  <a:close/>
                  <a:moveTo>
                    <a:pt x="132" y="43"/>
                  </a:moveTo>
                  <a:cubicBezTo>
                    <a:pt x="132" y="54"/>
                    <a:pt x="132" y="54"/>
                    <a:pt x="132" y="54"/>
                  </a:cubicBezTo>
                  <a:cubicBezTo>
                    <a:pt x="90" y="54"/>
                    <a:pt x="55" y="89"/>
                    <a:pt x="55" y="131"/>
                  </a:cubicBezTo>
                  <a:cubicBezTo>
                    <a:pt x="55" y="173"/>
                    <a:pt x="90" y="207"/>
                    <a:pt x="132" y="207"/>
                  </a:cubicBezTo>
                  <a:cubicBezTo>
                    <a:pt x="132" y="218"/>
                    <a:pt x="132" y="218"/>
                    <a:pt x="132" y="218"/>
                  </a:cubicBezTo>
                  <a:cubicBezTo>
                    <a:pt x="84" y="218"/>
                    <a:pt x="44" y="179"/>
                    <a:pt x="44" y="131"/>
                  </a:cubicBezTo>
                  <a:cubicBezTo>
                    <a:pt x="44" y="82"/>
                    <a:pt x="84" y="43"/>
                    <a:pt x="132" y="43"/>
                  </a:cubicBezTo>
                  <a:close/>
                  <a:moveTo>
                    <a:pt x="132" y="207"/>
                  </a:moveTo>
                  <a:cubicBezTo>
                    <a:pt x="132" y="207"/>
                    <a:pt x="132" y="207"/>
                    <a:pt x="132" y="20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5003352" y="3356992"/>
              <a:ext cx="2132616" cy="498200"/>
            </a:xfrm>
            <a:prstGeom prst="rect">
              <a:avLst/>
            </a:prstGeom>
            <a:noFill/>
          </p:spPr>
          <p:txBody>
            <a:bodyPr wrap="none" rtlCol="0">
              <a:spAutoFit/>
            </a:bodyPr>
            <a:lstStyle/>
            <a:p>
              <a:pPr algn="ctr"/>
              <a:r>
                <a:rPr lang="zh-CN" altLang="en-US" sz="1900">
                  <a:solidFill>
                    <a:schemeClr val="bg1"/>
                  </a:solidFill>
                  <a:latin typeface="微软雅黑" pitchFamily="34" charset="-122"/>
                  <a:ea typeface="微软雅黑" pitchFamily="34" charset="-122"/>
                  <a:cs typeface="华文黑体" pitchFamily="2" charset="-122"/>
                </a:rPr>
                <a:t>点击添加标题</a:t>
              </a:r>
            </a:p>
          </p:txBody>
        </p:sp>
      </p:gr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decel="10000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mph" presetSubtype="0" repeatCount="2000" fill="hold" nodeType="clickEffect">
                                  <p:stCondLst>
                                    <p:cond delay="0"/>
                                  </p:stCondLst>
                                  <p:childTnLst>
                                    <p:animEffect transition="out" filter="fade">
                                      <p:cBhvr>
                                        <p:cTn id="26" dur="200" tmFilter="0, 0; .2, .5; .8, .5; 1, 0"/>
                                        <p:tgtEl>
                                          <p:spTgt spid="7"/>
                                        </p:tgtEl>
                                      </p:cBhvr>
                                    </p:animEffect>
                                    <p:animScale>
                                      <p:cBhvr>
                                        <p:cTn id="27" dur="100" autoRev="1" fill="hold"/>
                                        <p:tgtEl>
                                          <p:spTgt spid="7"/>
                                        </p:tgtEl>
                                      </p:cBhvr>
                                      <p:by x="105000" y="105000"/>
                                    </p:animScale>
                                  </p:childTnLst>
                                </p:cTn>
                              </p:par>
                            </p:childTnLst>
                          </p:cTn>
                        </p:par>
                        <p:par>
                          <p:cTn id="28" fill="hold">
                            <p:stCondLst>
                              <p:cond delay="400"/>
                            </p:stCondLst>
                            <p:childTnLst>
                              <p:par>
                                <p:cTn id="29" presetID="47"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900"/>
                            </p:stCondLst>
                            <p:childTnLst>
                              <p:par>
                                <p:cTn id="35" presetID="47"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371</TotalTime>
  <Words>3257</Words>
  <Application>Microsoft Office PowerPoint</Application>
  <PresentationFormat>自定义</PresentationFormat>
  <Paragraphs>415</Paragraphs>
  <Slides>38</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38</vt:i4>
      </vt:variant>
    </vt:vector>
  </HeadingPairs>
  <TitlesOfParts>
    <vt:vector size="52" baseType="lpstr">
      <vt:lpstr>Arial</vt:lpstr>
      <vt:lpstr>宋体</vt:lpstr>
      <vt:lpstr>Arial Rounded MT Bold</vt:lpstr>
      <vt:lpstr>Bebas</vt:lpstr>
      <vt:lpstr>Times New Roman</vt:lpstr>
      <vt:lpstr>华文黑体</vt:lpstr>
      <vt:lpstr>微软雅黑</vt:lpstr>
      <vt:lpstr>UKIJ Qolyazma</vt:lpstr>
      <vt:lpstr>Verdana</vt:lpstr>
      <vt:lpstr>黑体</vt:lpstr>
      <vt:lpstr>Impact</vt:lpstr>
      <vt:lpstr>Calibri</vt:lpstr>
      <vt:lpstr>굴림</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40</cp:revision>
  <dcterms:created xsi:type="dcterms:W3CDTF">2014-12-25T08:17:45Z</dcterms:created>
  <dcterms:modified xsi:type="dcterms:W3CDTF">2016-10-07T05:59:34Z</dcterms:modified>
</cp:coreProperties>
</file>