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charts/colors3.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ackage" ContentType="application/vnd.openxmlformats-officedocument.package"/>
  <Override PartName="/ppt/charts/colors1.xml" ContentType="application/vnd.ms-office.chartcolorstyle+xml"/>
  <Override PartName="/ppt/slideLayouts/slideLayout10.xml" ContentType="application/vnd.openxmlformats-officedocument.presentationml.slideLayout+xml"/>
  <Override PartName="/ppt/diagrams/layout2.xml" ContentType="application/vnd.openxmlformats-officedocument.drawingml.diagramLayout+xml"/>
  <Override PartName="/ppt/charts/chart3.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charts/style3.xml" ContentType="application/vnd.ms-office.chartstyl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sldIdLst>
    <p:sldId id="256" r:id="rId2"/>
    <p:sldId id="257" r:id="rId3"/>
    <p:sldId id="280" r:id="rId4"/>
    <p:sldId id="258" r:id="rId5"/>
    <p:sldId id="261" r:id="rId6"/>
    <p:sldId id="268" r:id="rId7"/>
    <p:sldId id="269" r:id="rId8"/>
    <p:sldId id="281" r:id="rId9"/>
    <p:sldId id="270" r:id="rId10"/>
    <p:sldId id="271" r:id="rId11"/>
    <p:sldId id="272" r:id="rId12"/>
    <p:sldId id="283" r:id="rId13"/>
    <p:sldId id="273" r:id="rId14"/>
    <p:sldId id="274" r:id="rId15"/>
    <p:sldId id="282" r:id="rId16"/>
    <p:sldId id="275" r:id="rId17"/>
    <p:sldId id="276" r:id="rId18"/>
    <p:sldId id="279" r:id="rId19"/>
  </p:sldIdLst>
  <p:sldSz cx="12192000" cy="6858000"/>
  <p:notesSz cx="6858000" cy="9144000"/>
  <p:embeddedFontLst>
    <p:embeddedFont>
      <p:font typeface="Century Gothic" pitchFamily="34" charset="0"/>
      <p:regular r:id="rId21"/>
      <p:bold r:id="rId22"/>
      <p:italic r:id="rId23"/>
      <p:boldItalic r:id="rId24"/>
    </p:embeddedFont>
    <p:embeddedFont>
      <p:font typeface="Calibri" pitchFamily="34" charset="0"/>
      <p:regular r:id="rId25"/>
      <p:bold r:id="rId26"/>
      <p:italic r:id="rId27"/>
      <p:boldItalic r:id="rId28"/>
    </p:embeddedFont>
    <p:embeddedFont>
      <p:font typeface="Nexa Light" charset="0"/>
      <p:regular r:id="rId29"/>
    </p:embeddedFont>
    <p:embeddedFont>
      <p:font typeface="Microsoft YaHei" pitchFamily="34" charset="-122"/>
      <p:regular r:id="rId30"/>
      <p:bold r:id="rId31"/>
    </p:embeddedFont>
    <p:embeddedFont>
      <p:font typeface="Calibri Light" pitchFamily="34" charset="0"/>
      <p:regular r:id="rId32"/>
      <p:italic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92" userDrawn="1">
          <p15:clr>
            <a:srgbClr val="A4A3A4"/>
          </p15:clr>
        </p15:guide>
        <p15:guide id="2" pos="3840" userDrawn="1">
          <p15:clr>
            <a:srgbClr val="A4A3A4"/>
          </p15:clr>
        </p15:guide>
        <p15:guide id="3" orient="horz" pos="2001" userDrawn="1">
          <p15:clr>
            <a:srgbClr val="A4A3A4"/>
          </p15:clr>
        </p15:guide>
        <p15:guide id="4" orient="horz" pos="2273" userDrawn="1">
          <p15:clr>
            <a:srgbClr val="A4A3A4"/>
          </p15:clr>
        </p15:guide>
        <p15:guide id="5" orient="horz" pos="2636" userDrawn="1">
          <p15:clr>
            <a:srgbClr val="A4A3A4"/>
          </p15:clr>
        </p15:guide>
        <p15:guide id="6" pos="801" userDrawn="1">
          <p15:clr>
            <a:srgbClr val="A4A3A4"/>
          </p15:clr>
        </p15:guide>
        <p15:guide id="7" pos="6879" userDrawn="1">
          <p15:clr>
            <a:srgbClr val="A4A3A4"/>
          </p15:clr>
        </p15:guide>
        <p15:guide id="8" orient="horz" pos="3181" userDrawn="1">
          <p15:clr>
            <a:srgbClr val="A4A3A4"/>
          </p15:clr>
        </p15:guide>
        <p15:guide id="9" orient="horz" pos="3385" userDrawn="1">
          <p15:clr>
            <a:srgbClr val="A4A3A4"/>
          </p15:clr>
        </p15:guide>
        <p15:guide id="10" orient="horz" pos="2908" userDrawn="1">
          <p15:clr>
            <a:srgbClr val="A4A3A4"/>
          </p15:clr>
        </p15:guide>
        <p15:guide id="11" orient="horz" pos="1616" userDrawn="1">
          <p15:clr>
            <a:srgbClr val="A4A3A4"/>
          </p15:clr>
        </p15:guide>
        <p15:guide id="12" orient="horz" pos="1797" userDrawn="1">
          <p15:clr>
            <a:srgbClr val="A4A3A4"/>
          </p15:clr>
        </p15:guide>
        <p15:guide id="13" orient="horz" pos="2931" userDrawn="1">
          <p15:clr>
            <a:srgbClr val="A4A3A4"/>
          </p15:clr>
        </p15:guide>
        <p15:guide id="14" orient="horz" pos="2591" userDrawn="1">
          <p15:clr>
            <a:srgbClr val="A4A3A4"/>
          </p15:clr>
        </p15:guide>
        <p15:guide id="15" orient="horz" pos="1185" userDrawn="1">
          <p15:clr>
            <a:srgbClr val="A4A3A4"/>
          </p15:clr>
        </p15:guide>
        <p15:guide id="16" pos="4112" userDrawn="1">
          <p15:clr>
            <a:srgbClr val="A4A3A4"/>
          </p15:clr>
        </p15:guide>
        <p15:guide id="17" orient="horz" pos="1684" userDrawn="1">
          <p15:clr>
            <a:srgbClr val="A4A3A4"/>
          </p15:clr>
        </p15:guide>
        <p15:guide id="18" pos="4407" userDrawn="1">
          <p15:clr>
            <a:srgbClr val="A4A3A4"/>
          </p15:clr>
        </p15:guide>
        <p15:guide id="19" pos="4883" userDrawn="1">
          <p15:clr>
            <a:srgbClr val="A4A3A4"/>
          </p15:clr>
        </p15:guide>
        <p15:guide id="20" pos="2116" userDrawn="1">
          <p15:clr>
            <a:srgbClr val="A4A3A4"/>
          </p15:clr>
        </p15:guide>
        <p15:guide id="21" pos="2797" userDrawn="1">
          <p15:clr>
            <a:srgbClr val="A4A3A4"/>
          </p15:clr>
        </p15:guide>
        <p15:guide id="22" pos="2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7B902"/>
    <a:srgbClr val="594A23"/>
    <a:srgbClr val="28283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516" autoAdjust="0"/>
    <p:restoredTop sz="94660"/>
  </p:normalViewPr>
  <p:slideViewPr>
    <p:cSldViewPr snapToGrid="0" showGuides="1">
      <p:cViewPr varScale="1">
        <p:scale>
          <a:sx n="110" d="100"/>
          <a:sy n="110" d="100"/>
        </p:scale>
        <p:origin x="-600" y="-90"/>
      </p:cViewPr>
      <p:guideLst>
        <p:guide orient="horz" pos="2092"/>
        <p:guide orient="horz" pos="2001"/>
        <p:guide orient="horz" pos="2273"/>
        <p:guide orient="horz" pos="2636"/>
        <p:guide orient="horz" pos="3181"/>
        <p:guide orient="horz" pos="3385"/>
        <p:guide orient="horz" pos="2908"/>
        <p:guide orient="horz" pos="1616"/>
        <p:guide pos="3840"/>
        <p:guide pos="801"/>
        <p:guide pos="6879"/>
        <p:guide pos="4112"/>
        <p:guide pos="4407"/>
        <p:guide pos="4883"/>
        <p:guide pos="2116"/>
        <p:guide pos="2797"/>
      </p:guideLst>
    </p:cSldViewPr>
  </p:slideViewPr>
  <p:notesTextViewPr>
    <p:cViewPr>
      <p:scale>
        <a:sx n="1" d="1"/>
        <a:sy n="1" d="1"/>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package1.package"/></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package2.package"/></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package3.package"/></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spPr>
              <a:solidFill>
                <a:schemeClr val="bg1"/>
              </a:solidFill>
              <a:ln w="19050">
                <a:noFill/>
              </a:ln>
              <a:effectLst/>
            </c:spPr>
          </c:dPt>
          <c:dPt>
            <c:idx val="1"/>
            <c:spPr>
              <a:solidFill>
                <a:srgbClr val="F7B902"/>
              </a:solidFill>
              <a:ln w="19050">
                <a:noFill/>
              </a:ln>
              <a:effectLst/>
            </c:spPr>
          </c:dPt>
          <c:dPt>
            <c:idx val="2"/>
            <c:spPr>
              <a:solidFill>
                <a:srgbClr val="F7B902"/>
              </a:solidFill>
              <a:ln w="19050">
                <a:noFill/>
              </a:ln>
              <a:effectLst/>
            </c:spPr>
          </c:dPt>
          <c:dPt>
            <c:idx val="3"/>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spPr>
              <a:solidFill>
                <a:schemeClr val="bg1"/>
              </a:solidFill>
              <a:ln w="19050">
                <a:noFill/>
              </a:ln>
              <a:effectLst/>
            </c:spPr>
          </c:dPt>
          <c:dPt>
            <c:idx val="1"/>
            <c:spPr>
              <a:solidFill>
                <a:srgbClr val="F7B902"/>
              </a:solidFill>
              <a:ln w="19050">
                <a:noFill/>
              </a:ln>
              <a:effectLst/>
            </c:spPr>
          </c:dPt>
          <c:dPt>
            <c:idx val="2"/>
            <c:spPr>
              <a:solidFill>
                <a:srgbClr val="F7B902"/>
              </a:solidFill>
              <a:ln w="19050">
                <a:noFill/>
              </a:ln>
              <a:effectLst/>
            </c:spPr>
          </c:dPt>
          <c:dPt>
            <c:idx val="3"/>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60</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spPr>
              <a:solidFill>
                <a:schemeClr val="bg1"/>
              </a:solidFill>
              <a:ln w="19050">
                <a:noFill/>
              </a:ln>
              <a:effectLst/>
            </c:spPr>
          </c:dPt>
          <c:dPt>
            <c:idx val="1"/>
            <c:spPr>
              <a:solidFill>
                <a:srgbClr val="F7B902"/>
              </a:solidFill>
              <a:ln w="19050">
                <a:noFill/>
              </a:ln>
              <a:effectLst/>
            </c:spPr>
          </c:dPt>
          <c:dPt>
            <c:idx val="2"/>
            <c:spPr>
              <a:solidFill>
                <a:srgbClr val="F7B902"/>
              </a:solidFill>
              <a:ln w="19050">
                <a:noFill/>
              </a:ln>
              <a:effectLst/>
            </c:spPr>
          </c:dPt>
          <c:dPt>
            <c:idx val="3"/>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30</c:v>
                </c:pt>
                <c:pt idx="1">
                  <c:v>70</c:v>
                </c:pt>
              </c:numCache>
            </c:numRef>
          </c:val>
        </c:ser>
        <c:dLbls/>
        <c:firstSliceAng val="0"/>
        <c:holeSize val="7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5A7F04-8D7C-45AB-9A7E-AFD40EF7B226}" type="doc">
      <dgm:prSet loTypeId="urn:microsoft.com/office/officeart/2005/8/layout/gear1" loCatId="relationship" qsTypeId="urn:microsoft.com/office/officeart/2005/8/quickstyle/simple1" qsCatId="simple" csTypeId="urn:microsoft.com/office/officeart/2005/8/colors/accent1_2" csCatId="accent1" phldr="1"/>
      <dgm:spPr/>
    </dgm:pt>
    <dgm:pt modelId="{8F7DE089-5834-470D-8B75-44369D31B634}">
      <dgm:prSet phldrT="[文本]"/>
      <dgm:spPr>
        <a:solidFill>
          <a:srgbClr val="F7B902"/>
        </a:solidFill>
        <a:ln>
          <a:noFill/>
        </a:ln>
      </dgm:spPr>
      <dgm:t>
        <a:bodyPr/>
        <a:lstStyle/>
        <a:p>
          <a:endParaRPr lang="zh-CN" altLang="en-US" dirty="0"/>
        </a:p>
      </dgm:t>
    </dgm:pt>
    <dgm:pt modelId="{A233F1ED-37E3-4607-AC30-C44C16842A48}" type="parTrans" cxnId="{2D28B938-3488-4DFD-B0F0-88CD2B3D465E}">
      <dgm:prSet/>
      <dgm:spPr/>
      <dgm:t>
        <a:bodyPr/>
        <a:lstStyle/>
        <a:p>
          <a:endParaRPr lang="zh-CN" altLang="en-US"/>
        </a:p>
      </dgm:t>
    </dgm:pt>
    <dgm:pt modelId="{D813E277-89CA-4CBE-AF67-946D89E057A1}" type="sibTrans" cxnId="{2D28B938-3488-4DFD-B0F0-88CD2B3D465E}">
      <dgm:prSet/>
      <dgm:spPr>
        <a:solidFill>
          <a:srgbClr val="F7B902"/>
        </a:solidFill>
      </dgm:spPr>
      <dgm:t>
        <a:bodyPr/>
        <a:lstStyle/>
        <a:p>
          <a:endParaRPr lang="zh-CN" altLang="en-US"/>
        </a:p>
      </dgm:t>
    </dgm:pt>
    <dgm:pt modelId="{7FFA169C-A1E9-4941-9D35-5B08381264B7}">
      <dgm:prSet phldrT="[文本]"/>
      <dgm:spPr>
        <a:solidFill>
          <a:srgbClr val="F7B902"/>
        </a:solidFill>
        <a:ln>
          <a:noFill/>
        </a:ln>
      </dgm:spPr>
      <dgm:t>
        <a:bodyPr/>
        <a:lstStyle/>
        <a:p>
          <a:endParaRPr lang="zh-CN" altLang="en-US" dirty="0"/>
        </a:p>
      </dgm:t>
    </dgm:pt>
    <dgm:pt modelId="{14533B60-3CC7-4AE1-B577-6FB9A099B465}" type="parTrans" cxnId="{3E2A387F-1671-48A0-9B60-019AFD9D20B2}">
      <dgm:prSet/>
      <dgm:spPr/>
      <dgm:t>
        <a:bodyPr/>
        <a:lstStyle/>
        <a:p>
          <a:endParaRPr lang="zh-CN" altLang="en-US"/>
        </a:p>
      </dgm:t>
    </dgm:pt>
    <dgm:pt modelId="{A09706F4-0542-4BB7-ABD3-5FB1139EF25B}" type="sibTrans" cxnId="{3E2A387F-1671-48A0-9B60-019AFD9D20B2}">
      <dgm:prSet/>
      <dgm:spPr>
        <a:solidFill>
          <a:srgbClr val="F7B902"/>
        </a:solidFill>
      </dgm:spPr>
      <dgm:t>
        <a:bodyPr/>
        <a:lstStyle/>
        <a:p>
          <a:endParaRPr lang="zh-CN" altLang="en-US"/>
        </a:p>
      </dgm:t>
    </dgm:pt>
    <dgm:pt modelId="{3C1D0F23-CCA3-4660-B8EA-DD741B2826C4}">
      <dgm:prSet phldrT="[文本]"/>
      <dgm:spPr>
        <a:solidFill>
          <a:srgbClr val="F7B902"/>
        </a:solidFill>
        <a:ln>
          <a:noFill/>
        </a:ln>
      </dgm:spPr>
      <dgm:t>
        <a:bodyPr/>
        <a:lstStyle/>
        <a:p>
          <a:endParaRPr lang="zh-CN" altLang="en-US" dirty="0"/>
        </a:p>
      </dgm:t>
    </dgm:pt>
    <dgm:pt modelId="{A8477142-3728-4B23-81EB-1324D6A6B2FA}" type="parTrans" cxnId="{C44380AE-E2DD-49C3-9FB7-3F0E7E57A8E6}">
      <dgm:prSet/>
      <dgm:spPr/>
      <dgm:t>
        <a:bodyPr/>
        <a:lstStyle/>
        <a:p>
          <a:endParaRPr lang="zh-CN" altLang="en-US"/>
        </a:p>
      </dgm:t>
    </dgm:pt>
    <dgm:pt modelId="{F49D7F41-B96E-4BC6-8657-0E696B1A449A}" type="sibTrans" cxnId="{C44380AE-E2DD-49C3-9FB7-3F0E7E57A8E6}">
      <dgm:prSet/>
      <dgm:spPr>
        <a:solidFill>
          <a:srgbClr val="F7B902"/>
        </a:solidFill>
      </dgm:spPr>
      <dgm:t>
        <a:bodyPr/>
        <a:lstStyle/>
        <a:p>
          <a:endParaRPr lang="zh-CN" altLang="en-US"/>
        </a:p>
      </dgm:t>
    </dgm:pt>
    <dgm:pt modelId="{BEB3D542-08C0-4C22-9EE0-374364C64E26}" type="pres">
      <dgm:prSet presAssocID="{DF5A7F04-8D7C-45AB-9A7E-AFD40EF7B226}" presName="composite" presStyleCnt="0">
        <dgm:presLayoutVars>
          <dgm:chMax val="3"/>
          <dgm:animLvl val="lvl"/>
          <dgm:resizeHandles val="exact"/>
        </dgm:presLayoutVars>
      </dgm:prSet>
      <dgm:spPr/>
    </dgm:pt>
    <dgm:pt modelId="{2E765984-1B02-4DB4-8797-A3271C72815E}" type="pres">
      <dgm:prSet presAssocID="{8F7DE089-5834-470D-8B75-44369D31B634}" presName="gear1" presStyleLbl="node1" presStyleIdx="0" presStyleCnt="3">
        <dgm:presLayoutVars>
          <dgm:chMax val="1"/>
          <dgm:bulletEnabled val="1"/>
        </dgm:presLayoutVars>
      </dgm:prSet>
      <dgm:spPr/>
      <dgm:t>
        <a:bodyPr/>
        <a:lstStyle/>
        <a:p>
          <a:endParaRPr lang="zh-CN" altLang="en-US"/>
        </a:p>
      </dgm:t>
    </dgm:pt>
    <dgm:pt modelId="{44D47AE4-50D9-4C2C-BA9A-20FAC14803AF}" type="pres">
      <dgm:prSet presAssocID="{8F7DE089-5834-470D-8B75-44369D31B634}" presName="gear1srcNode" presStyleLbl="node1" presStyleIdx="0" presStyleCnt="3"/>
      <dgm:spPr/>
      <dgm:t>
        <a:bodyPr/>
        <a:lstStyle/>
        <a:p>
          <a:endParaRPr lang="zh-CN" altLang="en-US"/>
        </a:p>
      </dgm:t>
    </dgm:pt>
    <dgm:pt modelId="{5D7F45A5-9BA2-4370-AE35-CE5475AB7EA1}" type="pres">
      <dgm:prSet presAssocID="{8F7DE089-5834-470D-8B75-44369D31B634}" presName="gear1dstNode" presStyleLbl="node1" presStyleIdx="0" presStyleCnt="3"/>
      <dgm:spPr/>
      <dgm:t>
        <a:bodyPr/>
        <a:lstStyle/>
        <a:p>
          <a:endParaRPr lang="zh-CN" altLang="en-US"/>
        </a:p>
      </dgm:t>
    </dgm:pt>
    <dgm:pt modelId="{E0C74BD2-E20C-4A4A-BCF4-02578EADFC73}" type="pres">
      <dgm:prSet presAssocID="{7FFA169C-A1E9-4941-9D35-5B08381264B7}" presName="gear2" presStyleLbl="node1" presStyleIdx="1" presStyleCnt="3">
        <dgm:presLayoutVars>
          <dgm:chMax val="1"/>
          <dgm:bulletEnabled val="1"/>
        </dgm:presLayoutVars>
      </dgm:prSet>
      <dgm:spPr/>
      <dgm:t>
        <a:bodyPr/>
        <a:lstStyle/>
        <a:p>
          <a:endParaRPr lang="zh-CN" altLang="en-US"/>
        </a:p>
      </dgm:t>
    </dgm:pt>
    <dgm:pt modelId="{1CFF6236-B0E0-492E-81BF-20D59267432B}" type="pres">
      <dgm:prSet presAssocID="{7FFA169C-A1E9-4941-9D35-5B08381264B7}" presName="gear2srcNode" presStyleLbl="node1" presStyleIdx="1" presStyleCnt="3"/>
      <dgm:spPr/>
      <dgm:t>
        <a:bodyPr/>
        <a:lstStyle/>
        <a:p>
          <a:endParaRPr lang="zh-CN" altLang="en-US"/>
        </a:p>
      </dgm:t>
    </dgm:pt>
    <dgm:pt modelId="{11E8CE1B-C604-4CE2-9A50-43C68516E711}" type="pres">
      <dgm:prSet presAssocID="{7FFA169C-A1E9-4941-9D35-5B08381264B7}" presName="gear2dstNode" presStyleLbl="node1" presStyleIdx="1" presStyleCnt="3"/>
      <dgm:spPr/>
      <dgm:t>
        <a:bodyPr/>
        <a:lstStyle/>
        <a:p>
          <a:endParaRPr lang="zh-CN" altLang="en-US"/>
        </a:p>
      </dgm:t>
    </dgm:pt>
    <dgm:pt modelId="{109B7B58-E30B-4C37-986F-FB78931B4204}" type="pres">
      <dgm:prSet presAssocID="{3C1D0F23-CCA3-4660-B8EA-DD741B2826C4}" presName="gear3" presStyleLbl="node1" presStyleIdx="2" presStyleCnt="3"/>
      <dgm:spPr/>
      <dgm:t>
        <a:bodyPr/>
        <a:lstStyle/>
        <a:p>
          <a:endParaRPr lang="zh-CN" altLang="en-US"/>
        </a:p>
      </dgm:t>
    </dgm:pt>
    <dgm:pt modelId="{05A4BB89-C53E-4437-A68A-05E56553E599}" type="pres">
      <dgm:prSet presAssocID="{3C1D0F23-CCA3-4660-B8EA-DD741B2826C4}" presName="gear3tx" presStyleLbl="node1" presStyleIdx="2" presStyleCnt="3">
        <dgm:presLayoutVars>
          <dgm:chMax val="1"/>
          <dgm:bulletEnabled val="1"/>
        </dgm:presLayoutVars>
      </dgm:prSet>
      <dgm:spPr/>
      <dgm:t>
        <a:bodyPr/>
        <a:lstStyle/>
        <a:p>
          <a:endParaRPr lang="zh-CN" altLang="en-US"/>
        </a:p>
      </dgm:t>
    </dgm:pt>
    <dgm:pt modelId="{56FE0ABA-721D-46F9-A6E2-C24ED0D298CF}" type="pres">
      <dgm:prSet presAssocID="{3C1D0F23-CCA3-4660-B8EA-DD741B2826C4}" presName="gear3srcNode" presStyleLbl="node1" presStyleIdx="2" presStyleCnt="3"/>
      <dgm:spPr/>
      <dgm:t>
        <a:bodyPr/>
        <a:lstStyle/>
        <a:p>
          <a:endParaRPr lang="zh-CN" altLang="en-US"/>
        </a:p>
      </dgm:t>
    </dgm:pt>
    <dgm:pt modelId="{8F2ECDD3-121B-4C10-8BA1-6249C080FE1D}" type="pres">
      <dgm:prSet presAssocID="{3C1D0F23-CCA3-4660-B8EA-DD741B2826C4}" presName="gear3dstNode" presStyleLbl="node1" presStyleIdx="2" presStyleCnt="3"/>
      <dgm:spPr/>
      <dgm:t>
        <a:bodyPr/>
        <a:lstStyle/>
        <a:p>
          <a:endParaRPr lang="zh-CN" altLang="en-US"/>
        </a:p>
      </dgm:t>
    </dgm:pt>
    <dgm:pt modelId="{885AD8B6-A4F1-4BD1-9E09-E3CC25753066}" type="pres">
      <dgm:prSet presAssocID="{D813E277-89CA-4CBE-AF67-946D89E057A1}" presName="connector1" presStyleLbl="sibTrans2D1" presStyleIdx="0" presStyleCnt="3"/>
      <dgm:spPr/>
      <dgm:t>
        <a:bodyPr/>
        <a:lstStyle/>
        <a:p>
          <a:endParaRPr lang="zh-CN" altLang="en-US"/>
        </a:p>
      </dgm:t>
    </dgm:pt>
    <dgm:pt modelId="{8C71F983-1626-4C0A-A3CD-452887F29CC1}" type="pres">
      <dgm:prSet presAssocID="{A09706F4-0542-4BB7-ABD3-5FB1139EF25B}" presName="connector2" presStyleLbl="sibTrans2D1" presStyleIdx="1" presStyleCnt="3"/>
      <dgm:spPr/>
      <dgm:t>
        <a:bodyPr/>
        <a:lstStyle/>
        <a:p>
          <a:endParaRPr lang="zh-CN" altLang="en-US"/>
        </a:p>
      </dgm:t>
    </dgm:pt>
    <dgm:pt modelId="{234A52B8-2248-4440-B79C-0F6E2F040DCA}" type="pres">
      <dgm:prSet presAssocID="{F49D7F41-B96E-4BC6-8657-0E696B1A449A}" presName="connector3" presStyleLbl="sibTrans2D1" presStyleIdx="2" presStyleCnt="3"/>
      <dgm:spPr/>
      <dgm:t>
        <a:bodyPr/>
        <a:lstStyle/>
        <a:p>
          <a:endParaRPr lang="zh-CN" altLang="en-US"/>
        </a:p>
      </dgm:t>
    </dgm:pt>
  </dgm:ptLst>
  <dgm:cxnLst>
    <dgm:cxn modelId="{35DB7244-F573-4BB8-860A-41A2393F4DFD}" type="presOf" srcId="{7FFA169C-A1E9-4941-9D35-5B08381264B7}" destId="{E0C74BD2-E20C-4A4A-BCF4-02578EADFC73}" srcOrd="0" destOrd="0" presId="urn:microsoft.com/office/officeart/2005/8/layout/gear1"/>
    <dgm:cxn modelId="{A89741BF-6D43-4AAC-AA5E-0A1445702D7A}" type="presOf" srcId="{A09706F4-0542-4BB7-ABD3-5FB1139EF25B}" destId="{8C71F983-1626-4C0A-A3CD-452887F29CC1}" srcOrd="0" destOrd="0" presId="urn:microsoft.com/office/officeart/2005/8/layout/gear1"/>
    <dgm:cxn modelId="{C44380AE-E2DD-49C3-9FB7-3F0E7E57A8E6}" srcId="{DF5A7F04-8D7C-45AB-9A7E-AFD40EF7B226}" destId="{3C1D0F23-CCA3-4660-B8EA-DD741B2826C4}" srcOrd="2" destOrd="0" parTransId="{A8477142-3728-4B23-81EB-1324D6A6B2FA}" sibTransId="{F49D7F41-B96E-4BC6-8657-0E696B1A449A}"/>
    <dgm:cxn modelId="{617EF631-16D0-4090-913D-E79FFF2A5A72}" type="presOf" srcId="{7FFA169C-A1E9-4941-9D35-5B08381264B7}" destId="{11E8CE1B-C604-4CE2-9A50-43C68516E711}" srcOrd="2" destOrd="0" presId="urn:microsoft.com/office/officeart/2005/8/layout/gear1"/>
    <dgm:cxn modelId="{3E2A387F-1671-48A0-9B60-019AFD9D20B2}" srcId="{DF5A7F04-8D7C-45AB-9A7E-AFD40EF7B226}" destId="{7FFA169C-A1E9-4941-9D35-5B08381264B7}" srcOrd="1" destOrd="0" parTransId="{14533B60-3CC7-4AE1-B577-6FB9A099B465}" sibTransId="{A09706F4-0542-4BB7-ABD3-5FB1139EF25B}"/>
    <dgm:cxn modelId="{99BA9B0C-A1A0-49FB-BD13-7CE3688F6D91}" type="presOf" srcId="{8F7DE089-5834-470D-8B75-44369D31B634}" destId="{2E765984-1B02-4DB4-8797-A3271C72815E}" srcOrd="0" destOrd="0" presId="urn:microsoft.com/office/officeart/2005/8/layout/gear1"/>
    <dgm:cxn modelId="{D6769C80-6727-457E-AEF0-48D7E51F9F5A}" type="presOf" srcId="{3C1D0F23-CCA3-4660-B8EA-DD741B2826C4}" destId="{56FE0ABA-721D-46F9-A6E2-C24ED0D298CF}" srcOrd="2" destOrd="0" presId="urn:microsoft.com/office/officeart/2005/8/layout/gear1"/>
    <dgm:cxn modelId="{DCE33B41-6034-4068-BCDC-F6DAE0D4432E}" type="presOf" srcId="{7FFA169C-A1E9-4941-9D35-5B08381264B7}" destId="{1CFF6236-B0E0-492E-81BF-20D59267432B}" srcOrd="1" destOrd="0" presId="urn:microsoft.com/office/officeart/2005/8/layout/gear1"/>
    <dgm:cxn modelId="{59C89074-4D68-46FE-9162-0E6F2DBA9ECA}" type="presOf" srcId="{3C1D0F23-CCA3-4660-B8EA-DD741B2826C4}" destId="{109B7B58-E30B-4C37-986F-FB78931B4204}" srcOrd="0" destOrd="0" presId="urn:microsoft.com/office/officeart/2005/8/layout/gear1"/>
    <dgm:cxn modelId="{2D28B938-3488-4DFD-B0F0-88CD2B3D465E}" srcId="{DF5A7F04-8D7C-45AB-9A7E-AFD40EF7B226}" destId="{8F7DE089-5834-470D-8B75-44369D31B634}" srcOrd="0" destOrd="0" parTransId="{A233F1ED-37E3-4607-AC30-C44C16842A48}" sibTransId="{D813E277-89CA-4CBE-AF67-946D89E057A1}"/>
    <dgm:cxn modelId="{F636AE15-090A-480A-B282-2AC99DBE7263}" type="presOf" srcId="{3C1D0F23-CCA3-4660-B8EA-DD741B2826C4}" destId="{05A4BB89-C53E-4437-A68A-05E56553E599}" srcOrd="1" destOrd="0" presId="urn:microsoft.com/office/officeart/2005/8/layout/gear1"/>
    <dgm:cxn modelId="{BF5544B2-C063-4A81-BEAF-543BC610A23B}" type="presOf" srcId="{8F7DE089-5834-470D-8B75-44369D31B634}" destId="{5D7F45A5-9BA2-4370-AE35-CE5475AB7EA1}" srcOrd="2" destOrd="0" presId="urn:microsoft.com/office/officeart/2005/8/layout/gear1"/>
    <dgm:cxn modelId="{765439A2-EB11-4C20-8284-1DE4E4CF23B4}" type="presOf" srcId="{DF5A7F04-8D7C-45AB-9A7E-AFD40EF7B226}" destId="{BEB3D542-08C0-4C22-9EE0-374364C64E26}" srcOrd="0" destOrd="0" presId="urn:microsoft.com/office/officeart/2005/8/layout/gear1"/>
    <dgm:cxn modelId="{81E84D74-53FD-466E-91C1-5AA5A60D52D3}" type="presOf" srcId="{3C1D0F23-CCA3-4660-B8EA-DD741B2826C4}" destId="{8F2ECDD3-121B-4C10-8BA1-6249C080FE1D}" srcOrd="3" destOrd="0" presId="urn:microsoft.com/office/officeart/2005/8/layout/gear1"/>
    <dgm:cxn modelId="{40BF26C2-F6AF-4311-ABD9-CF7911A2C7EE}" type="presOf" srcId="{D813E277-89CA-4CBE-AF67-946D89E057A1}" destId="{885AD8B6-A4F1-4BD1-9E09-E3CC25753066}" srcOrd="0" destOrd="0" presId="urn:microsoft.com/office/officeart/2005/8/layout/gear1"/>
    <dgm:cxn modelId="{DBF02A4B-1B1D-4155-B3D2-2433B607CD07}" type="presOf" srcId="{F49D7F41-B96E-4BC6-8657-0E696B1A449A}" destId="{234A52B8-2248-4440-B79C-0F6E2F040DCA}" srcOrd="0" destOrd="0" presId="urn:microsoft.com/office/officeart/2005/8/layout/gear1"/>
    <dgm:cxn modelId="{A657C54D-6F27-4205-927A-D61FAC7A1039}" type="presOf" srcId="{8F7DE089-5834-470D-8B75-44369D31B634}" destId="{44D47AE4-50D9-4C2C-BA9A-20FAC14803AF}" srcOrd="1" destOrd="0" presId="urn:microsoft.com/office/officeart/2005/8/layout/gear1"/>
    <dgm:cxn modelId="{826FFDF8-77A4-488F-9196-DA202F34A6AB}" type="presParOf" srcId="{BEB3D542-08C0-4C22-9EE0-374364C64E26}" destId="{2E765984-1B02-4DB4-8797-A3271C72815E}" srcOrd="0" destOrd="0" presId="urn:microsoft.com/office/officeart/2005/8/layout/gear1"/>
    <dgm:cxn modelId="{913EED2E-DE6B-4981-BEEF-B8A6E0CCCCBC}" type="presParOf" srcId="{BEB3D542-08C0-4C22-9EE0-374364C64E26}" destId="{44D47AE4-50D9-4C2C-BA9A-20FAC14803AF}" srcOrd="1" destOrd="0" presId="urn:microsoft.com/office/officeart/2005/8/layout/gear1"/>
    <dgm:cxn modelId="{22330298-965C-4684-B089-E616A826C261}" type="presParOf" srcId="{BEB3D542-08C0-4C22-9EE0-374364C64E26}" destId="{5D7F45A5-9BA2-4370-AE35-CE5475AB7EA1}" srcOrd="2" destOrd="0" presId="urn:microsoft.com/office/officeart/2005/8/layout/gear1"/>
    <dgm:cxn modelId="{7854BE53-2830-4D0B-A79A-5F82A2079F6E}" type="presParOf" srcId="{BEB3D542-08C0-4C22-9EE0-374364C64E26}" destId="{E0C74BD2-E20C-4A4A-BCF4-02578EADFC73}" srcOrd="3" destOrd="0" presId="urn:microsoft.com/office/officeart/2005/8/layout/gear1"/>
    <dgm:cxn modelId="{9097744D-D74F-45BA-A176-8396EE52A4C7}" type="presParOf" srcId="{BEB3D542-08C0-4C22-9EE0-374364C64E26}" destId="{1CFF6236-B0E0-492E-81BF-20D59267432B}" srcOrd="4" destOrd="0" presId="urn:microsoft.com/office/officeart/2005/8/layout/gear1"/>
    <dgm:cxn modelId="{295DD58A-A92B-4982-8E39-7A0B4BACB506}" type="presParOf" srcId="{BEB3D542-08C0-4C22-9EE0-374364C64E26}" destId="{11E8CE1B-C604-4CE2-9A50-43C68516E711}" srcOrd="5" destOrd="0" presId="urn:microsoft.com/office/officeart/2005/8/layout/gear1"/>
    <dgm:cxn modelId="{C6CA4D5E-8547-4640-9518-2A5F93B19CBA}" type="presParOf" srcId="{BEB3D542-08C0-4C22-9EE0-374364C64E26}" destId="{109B7B58-E30B-4C37-986F-FB78931B4204}" srcOrd="6" destOrd="0" presId="urn:microsoft.com/office/officeart/2005/8/layout/gear1"/>
    <dgm:cxn modelId="{214F9CA3-959D-4822-8CDF-E69CC1A9FF69}" type="presParOf" srcId="{BEB3D542-08C0-4C22-9EE0-374364C64E26}" destId="{05A4BB89-C53E-4437-A68A-05E56553E599}" srcOrd="7" destOrd="0" presId="urn:microsoft.com/office/officeart/2005/8/layout/gear1"/>
    <dgm:cxn modelId="{AA75647F-A304-4559-A85C-46443E0626B3}" type="presParOf" srcId="{BEB3D542-08C0-4C22-9EE0-374364C64E26}" destId="{56FE0ABA-721D-46F9-A6E2-C24ED0D298CF}" srcOrd="8" destOrd="0" presId="urn:microsoft.com/office/officeart/2005/8/layout/gear1"/>
    <dgm:cxn modelId="{DC34F8CC-1CAE-4811-8BCF-11EFB7C1E373}" type="presParOf" srcId="{BEB3D542-08C0-4C22-9EE0-374364C64E26}" destId="{8F2ECDD3-121B-4C10-8BA1-6249C080FE1D}" srcOrd="9" destOrd="0" presId="urn:microsoft.com/office/officeart/2005/8/layout/gear1"/>
    <dgm:cxn modelId="{49A8574F-A243-470F-8885-048D2C8C279E}" type="presParOf" srcId="{BEB3D542-08C0-4C22-9EE0-374364C64E26}" destId="{885AD8B6-A4F1-4BD1-9E09-E3CC25753066}" srcOrd="10" destOrd="0" presId="urn:microsoft.com/office/officeart/2005/8/layout/gear1"/>
    <dgm:cxn modelId="{6FEA1A80-1926-43F8-95F2-C567DD083FB8}" type="presParOf" srcId="{BEB3D542-08C0-4C22-9EE0-374364C64E26}" destId="{8C71F983-1626-4C0A-A3CD-452887F29CC1}" srcOrd="11" destOrd="0" presId="urn:microsoft.com/office/officeart/2005/8/layout/gear1"/>
    <dgm:cxn modelId="{B098405C-FF4D-4F7E-BF61-5BC7F2BE6B69}" type="presParOf" srcId="{BEB3D542-08C0-4C22-9EE0-374364C64E26}" destId="{234A52B8-2248-4440-B79C-0F6E2F040DCA}"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6B6F06-C440-4AB6-8BFA-4E6342CDF7D5}"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zh-CN" altLang="en-US"/>
        </a:p>
      </dgm:t>
    </dgm:pt>
    <dgm:pt modelId="{6E770774-2E7D-4BEF-8730-787DE4BA206E}">
      <dgm:prSet phldrT="[文本]"/>
      <dgm:spPr/>
      <dgm:t>
        <a:bodyPr/>
        <a:lstStyle/>
        <a:p>
          <a:endParaRPr lang="zh-CN" altLang="en-US" dirty="0"/>
        </a:p>
      </dgm:t>
    </dgm:pt>
    <dgm:pt modelId="{177C4CE5-AE4C-45DD-AC94-022EDD723F53}" type="parTrans" cxnId="{C97702F0-B21F-43C0-BA5C-2F324F0EE2D1}">
      <dgm:prSet/>
      <dgm:spPr/>
      <dgm:t>
        <a:bodyPr/>
        <a:lstStyle/>
        <a:p>
          <a:endParaRPr lang="zh-CN" altLang="en-US"/>
        </a:p>
      </dgm:t>
    </dgm:pt>
    <dgm:pt modelId="{3E5B6519-0BBD-4AAA-8691-A03B34F51DE8}" type="sibTrans" cxnId="{C97702F0-B21F-43C0-BA5C-2F324F0EE2D1}">
      <dgm:prSet/>
      <dgm:spPr/>
      <dgm:t>
        <a:bodyPr/>
        <a:lstStyle/>
        <a:p>
          <a:endParaRPr lang="zh-CN" altLang="en-US"/>
        </a:p>
      </dgm:t>
    </dgm:pt>
    <dgm:pt modelId="{28C4C62B-8FAC-4A86-85C6-4C02EB0B8831}">
      <dgm:prSet phldrT="[文本]"/>
      <dgm:spPr/>
      <dgm:t>
        <a:bodyPr/>
        <a:lstStyle/>
        <a:p>
          <a:endParaRPr lang="zh-CN" altLang="en-US" dirty="0"/>
        </a:p>
      </dgm:t>
    </dgm:pt>
    <dgm:pt modelId="{A8ABF40E-8BFA-46F4-A831-E6A20B8E7603}" type="parTrans" cxnId="{AF1CF674-FF9A-4994-B37A-7BA1C37DA340}">
      <dgm:prSet/>
      <dgm:spPr/>
      <dgm:t>
        <a:bodyPr/>
        <a:lstStyle/>
        <a:p>
          <a:endParaRPr lang="zh-CN" altLang="en-US"/>
        </a:p>
      </dgm:t>
    </dgm:pt>
    <dgm:pt modelId="{43FEC8BD-D013-4CC8-977B-2490673F9DCC}" type="sibTrans" cxnId="{AF1CF674-FF9A-4994-B37A-7BA1C37DA340}">
      <dgm:prSet/>
      <dgm:spPr/>
      <dgm:t>
        <a:bodyPr/>
        <a:lstStyle/>
        <a:p>
          <a:endParaRPr lang="zh-CN" altLang="en-US"/>
        </a:p>
      </dgm:t>
    </dgm:pt>
    <dgm:pt modelId="{29CAB10C-D77F-4992-9216-6B2F61543700}">
      <dgm:prSet phldrT="[文本]"/>
      <dgm:spPr/>
      <dgm:t>
        <a:bodyPr/>
        <a:lstStyle/>
        <a:p>
          <a:endParaRPr lang="zh-CN" altLang="en-US" dirty="0"/>
        </a:p>
      </dgm:t>
    </dgm:pt>
    <dgm:pt modelId="{9032D2B7-FAFC-4DFA-BF29-FB87AF2150EF}" type="parTrans" cxnId="{97316683-AE5D-45C7-86EC-0B15618EF908}">
      <dgm:prSet/>
      <dgm:spPr/>
      <dgm:t>
        <a:bodyPr/>
        <a:lstStyle/>
        <a:p>
          <a:endParaRPr lang="zh-CN" altLang="en-US"/>
        </a:p>
      </dgm:t>
    </dgm:pt>
    <dgm:pt modelId="{CE7FB73B-BD0A-4D15-B7FD-5654B7C78554}" type="sibTrans" cxnId="{97316683-AE5D-45C7-86EC-0B15618EF908}">
      <dgm:prSet/>
      <dgm:spPr/>
      <dgm:t>
        <a:bodyPr/>
        <a:lstStyle/>
        <a:p>
          <a:endParaRPr lang="zh-CN" altLang="en-US"/>
        </a:p>
      </dgm:t>
    </dgm:pt>
    <dgm:pt modelId="{57426296-C441-4DA0-A756-C1489B4242BC}" type="pres">
      <dgm:prSet presAssocID="{136B6F06-C440-4AB6-8BFA-4E6342CDF7D5}" presName="Name0" presStyleCnt="0">
        <dgm:presLayoutVars>
          <dgm:chMax val="7"/>
          <dgm:chPref val="7"/>
          <dgm:dir/>
          <dgm:animLvl val="lvl"/>
        </dgm:presLayoutVars>
      </dgm:prSet>
      <dgm:spPr/>
      <dgm:t>
        <a:bodyPr/>
        <a:lstStyle/>
        <a:p>
          <a:endParaRPr lang="zh-CN" altLang="en-US"/>
        </a:p>
      </dgm:t>
    </dgm:pt>
    <dgm:pt modelId="{3BC1743D-AAB4-4781-AF3B-B84BB0C4C902}" type="pres">
      <dgm:prSet presAssocID="{6E770774-2E7D-4BEF-8730-787DE4BA206E}" presName="Accent1" presStyleCnt="0"/>
      <dgm:spPr/>
    </dgm:pt>
    <dgm:pt modelId="{ADA6B17B-F11A-4386-B82A-7C8BE862A440}" type="pres">
      <dgm:prSet presAssocID="{6E770774-2E7D-4BEF-8730-787DE4BA206E}" presName="Accent" presStyleLbl="node1" presStyleIdx="0" presStyleCnt="3"/>
      <dgm:spPr>
        <a:solidFill>
          <a:srgbClr val="F7B902"/>
        </a:solidFill>
        <a:ln>
          <a:noFill/>
        </a:ln>
      </dgm:spPr>
    </dgm:pt>
    <dgm:pt modelId="{7555824B-CB33-4CB4-875B-0086E62B880F}" type="pres">
      <dgm:prSet presAssocID="{6E770774-2E7D-4BEF-8730-787DE4BA206E}" presName="Parent1" presStyleLbl="revTx" presStyleIdx="0" presStyleCnt="3">
        <dgm:presLayoutVars>
          <dgm:chMax val="1"/>
          <dgm:chPref val="1"/>
          <dgm:bulletEnabled val="1"/>
        </dgm:presLayoutVars>
      </dgm:prSet>
      <dgm:spPr/>
      <dgm:t>
        <a:bodyPr/>
        <a:lstStyle/>
        <a:p>
          <a:endParaRPr lang="zh-CN" altLang="en-US"/>
        </a:p>
      </dgm:t>
    </dgm:pt>
    <dgm:pt modelId="{C1231FA2-BE53-4A86-93BA-F53B254EED84}" type="pres">
      <dgm:prSet presAssocID="{28C4C62B-8FAC-4A86-85C6-4C02EB0B8831}" presName="Accent2" presStyleCnt="0"/>
      <dgm:spPr/>
    </dgm:pt>
    <dgm:pt modelId="{31E961C1-222D-42F3-AC8F-102E41038B77}" type="pres">
      <dgm:prSet presAssocID="{28C4C62B-8FAC-4A86-85C6-4C02EB0B8831}" presName="Accent" presStyleLbl="node1" presStyleIdx="1" presStyleCnt="3"/>
      <dgm:spPr>
        <a:solidFill>
          <a:srgbClr val="F7B902"/>
        </a:solidFill>
        <a:ln>
          <a:noFill/>
        </a:ln>
      </dgm:spPr>
    </dgm:pt>
    <dgm:pt modelId="{CDF48A84-CBF2-4F53-A353-9F8B59D37E7F}" type="pres">
      <dgm:prSet presAssocID="{28C4C62B-8FAC-4A86-85C6-4C02EB0B8831}" presName="Parent2" presStyleLbl="revTx" presStyleIdx="1" presStyleCnt="3">
        <dgm:presLayoutVars>
          <dgm:chMax val="1"/>
          <dgm:chPref val="1"/>
          <dgm:bulletEnabled val="1"/>
        </dgm:presLayoutVars>
      </dgm:prSet>
      <dgm:spPr/>
      <dgm:t>
        <a:bodyPr/>
        <a:lstStyle/>
        <a:p>
          <a:endParaRPr lang="zh-CN" altLang="en-US"/>
        </a:p>
      </dgm:t>
    </dgm:pt>
    <dgm:pt modelId="{29E4E362-FB59-41C1-B63C-71E13CC0F315}" type="pres">
      <dgm:prSet presAssocID="{29CAB10C-D77F-4992-9216-6B2F61543700}" presName="Accent3" presStyleCnt="0"/>
      <dgm:spPr/>
    </dgm:pt>
    <dgm:pt modelId="{EC558510-D6E0-4C54-A8C5-8F90ABF2D5E0}" type="pres">
      <dgm:prSet presAssocID="{29CAB10C-D77F-4992-9216-6B2F61543700}" presName="Accent" presStyleLbl="node1" presStyleIdx="2" presStyleCnt="3"/>
      <dgm:spPr>
        <a:solidFill>
          <a:srgbClr val="F7B902"/>
        </a:solidFill>
        <a:ln>
          <a:noFill/>
        </a:ln>
      </dgm:spPr>
    </dgm:pt>
    <dgm:pt modelId="{B1EA9479-DC85-405D-AFBC-E0547ADCA663}" type="pres">
      <dgm:prSet presAssocID="{29CAB10C-D77F-4992-9216-6B2F61543700}" presName="Parent3" presStyleLbl="revTx" presStyleIdx="2" presStyleCnt="3">
        <dgm:presLayoutVars>
          <dgm:chMax val="1"/>
          <dgm:chPref val="1"/>
          <dgm:bulletEnabled val="1"/>
        </dgm:presLayoutVars>
      </dgm:prSet>
      <dgm:spPr/>
      <dgm:t>
        <a:bodyPr/>
        <a:lstStyle/>
        <a:p>
          <a:endParaRPr lang="zh-CN" altLang="en-US"/>
        </a:p>
      </dgm:t>
    </dgm:pt>
  </dgm:ptLst>
  <dgm:cxnLst>
    <dgm:cxn modelId="{C97702F0-B21F-43C0-BA5C-2F324F0EE2D1}" srcId="{136B6F06-C440-4AB6-8BFA-4E6342CDF7D5}" destId="{6E770774-2E7D-4BEF-8730-787DE4BA206E}" srcOrd="0" destOrd="0" parTransId="{177C4CE5-AE4C-45DD-AC94-022EDD723F53}" sibTransId="{3E5B6519-0BBD-4AAA-8691-A03B34F51DE8}"/>
    <dgm:cxn modelId="{B50FFA4E-FFE7-44BF-B849-010BE828CCF5}" type="presOf" srcId="{136B6F06-C440-4AB6-8BFA-4E6342CDF7D5}" destId="{57426296-C441-4DA0-A756-C1489B4242BC}" srcOrd="0" destOrd="0" presId="urn:microsoft.com/office/officeart/2009/layout/CircleArrowProcess"/>
    <dgm:cxn modelId="{97316683-AE5D-45C7-86EC-0B15618EF908}" srcId="{136B6F06-C440-4AB6-8BFA-4E6342CDF7D5}" destId="{29CAB10C-D77F-4992-9216-6B2F61543700}" srcOrd="2" destOrd="0" parTransId="{9032D2B7-FAFC-4DFA-BF29-FB87AF2150EF}" sibTransId="{CE7FB73B-BD0A-4D15-B7FD-5654B7C78554}"/>
    <dgm:cxn modelId="{AF1CF674-FF9A-4994-B37A-7BA1C37DA340}" srcId="{136B6F06-C440-4AB6-8BFA-4E6342CDF7D5}" destId="{28C4C62B-8FAC-4A86-85C6-4C02EB0B8831}" srcOrd="1" destOrd="0" parTransId="{A8ABF40E-8BFA-46F4-A831-E6A20B8E7603}" sibTransId="{43FEC8BD-D013-4CC8-977B-2490673F9DCC}"/>
    <dgm:cxn modelId="{08E66F42-5595-47E1-8FC5-49E59E52C77D}" type="presOf" srcId="{6E770774-2E7D-4BEF-8730-787DE4BA206E}" destId="{7555824B-CB33-4CB4-875B-0086E62B880F}" srcOrd="0" destOrd="0" presId="urn:microsoft.com/office/officeart/2009/layout/CircleArrowProcess"/>
    <dgm:cxn modelId="{ABDD3D3C-1508-45A4-B4F4-B401EA72C173}" type="presOf" srcId="{28C4C62B-8FAC-4A86-85C6-4C02EB0B8831}" destId="{CDF48A84-CBF2-4F53-A353-9F8B59D37E7F}" srcOrd="0" destOrd="0" presId="urn:microsoft.com/office/officeart/2009/layout/CircleArrowProcess"/>
    <dgm:cxn modelId="{8EF1D742-3118-4613-8A93-D00A4DFFD6BA}" type="presOf" srcId="{29CAB10C-D77F-4992-9216-6B2F61543700}" destId="{B1EA9479-DC85-405D-AFBC-E0547ADCA663}" srcOrd="0" destOrd="0" presId="urn:microsoft.com/office/officeart/2009/layout/CircleArrowProcess"/>
    <dgm:cxn modelId="{645567BC-B21A-47E4-B2FD-7321B407AA49}" type="presParOf" srcId="{57426296-C441-4DA0-A756-C1489B4242BC}" destId="{3BC1743D-AAB4-4781-AF3B-B84BB0C4C902}" srcOrd="0" destOrd="0" presId="urn:microsoft.com/office/officeart/2009/layout/CircleArrowProcess"/>
    <dgm:cxn modelId="{064BBA48-CF0B-48C1-8839-EB00DB657A35}" type="presParOf" srcId="{3BC1743D-AAB4-4781-AF3B-B84BB0C4C902}" destId="{ADA6B17B-F11A-4386-B82A-7C8BE862A440}" srcOrd="0" destOrd="0" presId="urn:microsoft.com/office/officeart/2009/layout/CircleArrowProcess"/>
    <dgm:cxn modelId="{42922C97-8C16-4C76-8FF5-9ED81E04B7F1}" type="presParOf" srcId="{57426296-C441-4DA0-A756-C1489B4242BC}" destId="{7555824B-CB33-4CB4-875B-0086E62B880F}" srcOrd="1" destOrd="0" presId="urn:microsoft.com/office/officeart/2009/layout/CircleArrowProcess"/>
    <dgm:cxn modelId="{84599126-2A3F-4CF8-B7B9-1D0B7EDEB73E}" type="presParOf" srcId="{57426296-C441-4DA0-A756-C1489B4242BC}" destId="{C1231FA2-BE53-4A86-93BA-F53B254EED84}" srcOrd="2" destOrd="0" presId="urn:microsoft.com/office/officeart/2009/layout/CircleArrowProcess"/>
    <dgm:cxn modelId="{628E42A2-4132-46AC-8095-348DD437B85F}" type="presParOf" srcId="{C1231FA2-BE53-4A86-93BA-F53B254EED84}" destId="{31E961C1-222D-42F3-AC8F-102E41038B77}" srcOrd="0" destOrd="0" presId="urn:microsoft.com/office/officeart/2009/layout/CircleArrowProcess"/>
    <dgm:cxn modelId="{4C70DB5A-BE2D-441B-9C49-61611D337709}" type="presParOf" srcId="{57426296-C441-4DA0-A756-C1489B4242BC}" destId="{CDF48A84-CBF2-4F53-A353-9F8B59D37E7F}" srcOrd="3" destOrd="0" presId="urn:microsoft.com/office/officeart/2009/layout/CircleArrowProcess"/>
    <dgm:cxn modelId="{54B8E1E3-7973-414C-B65E-41768994EB53}" type="presParOf" srcId="{57426296-C441-4DA0-A756-C1489B4242BC}" destId="{29E4E362-FB59-41C1-B63C-71E13CC0F315}" srcOrd="4" destOrd="0" presId="urn:microsoft.com/office/officeart/2009/layout/CircleArrowProcess"/>
    <dgm:cxn modelId="{78840B84-2FD3-46BB-A6AF-29C8A8A66EF4}" type="presParOf" srcId="{29E4E362-FB59-41C1-B63C-71E13CC0F315}" destId="{EC558510-D6E0-4C54-A8C5-8F90ABF2D5E0}" srcOrd="0" destOrd="0" presId="urn:microsoft.com/office/officeart/2009/layout/CircleArrowProcess"/>
    <dgm:cxn modelId="{F2829728-271F-4FD2-82E7-A48A0191DAC1}" type="presParOf" srcId="{57426296-C441-4DA0-A756-C1489B4242BC}" destId="{B1EA9479-DC85-405D-AFBC-E0547ADCA663}" srcOrd="5" destOrd="0" presId="urn:microsoft.com/office/officeart/2009/layout/CircleArrow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48AFC-2CF2-412E-839F-4D688F8A7FAA}"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F372BB-0AAC-4026-BC4E-FFC304566079}" type="slidenum">
              <a:rPr lang="zh-CN" altLang="en-US" smtClean="0"/>
              <a:pPr/>
              <a:t>‹#›</a:t>
            </a:fld>
            <a:endParaRPr lang="zh-CN" altLang="en-US"/>
          </a:p>
        </p:txBody>
      </p:sp>
    </p:spTree>
    <p:extLst>
      <p:ext uri="{BB962C8B-B14F-4D97-AF65-F5344CB8AC3E}">
        <p14:creationId xmlns:p14="http://schemas.microsoft.com/office/powerpoint/2010/main" xmlns="" val="2862754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3539286099"/>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188235506"/>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3014296237"/>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7307981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1843890311"/>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1693403336"/>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697946336"/>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1707866771"/>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3887903028"/>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3635905155"/>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C5A8D4-8E72-446C-AA1B-EBD6F1925E72}"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211386242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8283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5A8D4-8E72-446C-AA1B-EBD6F1925E72}" type="datetimeFigureOut">
              <a:rPr lang="zh-CN" altLang="en-US" smtClean="0"/>
              <a:pPr/>
              <a:t>2016/3/8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519913-8645-4F3E-AAB5-4B4F23A00CED}" type="slidenum">
              <a:rPr lang="zh-CN" altLang="en-US" smtClean="0"/>
              <a:pPr/>
              <a:t>‹#›</a:t>
            </a:fld>
            <a:endParaRPr lang="zh-CN" altLang="en-US"/>
          </a:p>
        </p:txBody>
      </p:sp>
    </p:spTree>
    <p:extLst>
      <p:ext uri="{BB962C8B-B14F-4D97-AF65-F5344CB8AC3E}">
        <p14:creationId xmlns:p14="http://schemas.microsoft.com/office/powerpoint/2010/main" xmlns="" val="15215615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00332" y="3220681"/>
            <a:ext cx="7482351" cy="800219"/>
          </a:xfrm>
          <a:prstGeom prst="rect">
            <a:avLst/>
          </a:prstGeom>
          <a:noFill/>
        </p:spPr>
        <p:txBody>
          <a:bodyPr wrap="square" rtlCol="0">
            <a:spAutoFit/>
          </a:bodyPr>
          <a:lstStyle/>
          <a:p>
            <a:r>
              <a:rPr lang="en-US" altLang="zh-CN" sz="4600" dirty="0" smtClean="0">
                <a:solidFill>
                  <a:schemeClr val="bg1"/>
                </a:solidFill>
                <a:latin typeface="Century Gothic" panose="020B0502020202020204" pitchFamily="34" charset="0"/>
              </a:rPr>
              <a:t>Business report template</a:t>
            </a:r>
            <a:endParaRPr lang="zh-CN" altLang="en-US" sz="4600" dirty="0">
              <a:solidFill>
                <a:schemeClr val="bg1"/>
              </a:solidFill>
              <a:latin typeface="Century Gothic" panose="020B0502020202020204" pitchFamily="34" charset="0"/>
            </a:endParaRPr>
          </a:p>
        </p:txBody>
      </p:sp>
      <p:sp>
        <p:nvSpPr>
          <p:cNvPr id="37" name="文本框 36"/>
          <p:cNvSpPr txBox="1"/>
          <p:nvPr/>
        </p:nvSpPr>
        <p:spPr>
          <a:xfrm>
            <a:off x="8170608" y="3932972"/>
            <a:ext cx="3421626"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Designed by journey</a:t>
            </a:r>
            <a:endParaRPr lang="zh-CN" altLang="en-US" sz="2000" dirty="0">
              <a:solidFill>
                <a:schemeClr val="bg1"/>
              </a:solidFill>
              <a:latin typeface="Century Gothic" panose="020B0502020202020204" pitchFamily="34" charset="0"/>
            </a:endParaRPr>
          </a:p>
        </p:txBody>
      </p:sp>
      <p:sp>
        <p:nvSpPr>
          <p:cNvPr id="38" name="矩形 37"/>
          <p:cNvSpPr/>
          <p:nvPr/>
        </p:nvSpPr>
        <p:spPr>
          <a:xfrm rot="5400000">
            <a:off x="10646203" y="3774257"/>
            <a:ext cx="962441" cy="1552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rotWithShape="1">
          <a:blip r:embed="rId3"/>
          <a:srcRect l="25721" b="54024"/>
          <a:stretch/>
        </p:blipFill>
        <p:spPr>
          <a:xfrm>
            <a:off x="-58994" y="4221163"/>
            <a:ext cx="5479362" cy="2651585"/>
          </a:xfrm>
          <a:prstGeom prst="rect">
            <a:avLst/>
          </a:prstGeom>
        </p:spPr>
      </p:pic>
      <p:pic>
        <p:nvPicPr>
          <p:cNvPr id="45" name="图片 44"/>
          <p:cNvPicPr>
            <a:picLocks noChangeAspect="1"/>
          </p:cNvPicPr>
          <p:nvPr/>
        </p:nvPicPr>
        <p:blipFill rotWithShape="1">
          <a:blip r:embed="rId4"/>
          <a:srcRect t="58179" r="32505"/>
          <a:stretch/>
        </p:blipFill>
        <p:spPr>
          <a:xfrm>
            <a:off x="7644908" y="-29498"/>
            <a:ext cx="4596253" cy="2480799"/>
          </a:xfrm>
          <a:prstGeom prst="rect">
            <a:avLst/>
          </a:prstGeom>
        </p:spPr>
      </p:pic>
      <p:pic>
        <p:nvPicPr>
          <p:cNvPr id="2" name="I Do">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860800" y="1625600"/>
            <a:ext cx="609600" cy="609600"/>
          </a:xfrm>
          <a:prstGeom prst="rect">
            <a:avLst/>
          </a:prstGeom>
        </p:spPr>
      </p:pic>
    </p:spTree>
    <p:extLst>
      <p:ext uri="{BB962C8B-B14F-4D97-AF65-F5344CB8AC3E}">
        <p14:creationId xmlns:p14="http://schemas.microsoft.com/office/powerpoint/2010/main" xmlns="" val="3121895525"/>
      </p:ext>
    </p:extLst>
  </p:cSld>
  <p:clrMapOvr>
    <a:masterClrMapping/>
  </p:clrMapOvr>
  <mc:AlternateContent xmlns:mc="http://schemas.openxmlformats.org/markup-compatibility/2006">
    <mc:Choice xmlns:p14="http://schemas.microsoft.com/office/powerpoint/2010/main" xmlns=""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4" fill="hold" nodeType="withEffect">
                                  <p:stCondLst>
                                    <p:cond delay="0"/>
                                  </p:stCondLst>
                                  <p:childTnLst>
                                    <p:set>
                                      <p:cBhvr>
                                        <p:cTn id="8" dur="1" fill="hold">
                                          <p:stCondLst>
                                            <p:cond delay="0"/>
                                          </p:stCondLst>
                                        </p:cTn>
                                        <p:tgtEl>
                                          <p:spTgt spid="43"/>
                                        </p:tgtEl>
                                        <p:attrNameLst>
                                          <p:attrName>style.visibility</p:attrName>
                                        </p:attrNameLst>
                                      </p:cBhvr>
                                      <p:to>
                                        <p:strVal val="visible"/>
                                      </p:to>
                                    </p:set>
                                    <p:anim calcmode="lin" valueType="num">
                                      <p:cBhvr additive="base">
                                        <p:cTn id="9" dur="500" fill="hold"/>
                                        <p:tgtEl>
                                          <p:spTgt spid="43"/>
                                        </p:tgtEl>
                                        <p:attrNameLst>
                                          <p:attrName>ppt_x</p:attrName>
                                        </p:attrNameLst>
                                      </p:cBhvr>
                                      <p:tavLst>
                                        <p:tav tm="0">
                                          <p:val>
                                            <p:strVal val="#ppt_x"/>
                                          </p:val>
                                        </p:tav>
                                        <p:tav tm="100000">
                                          <p:val>
                                            <p:strVal val="#ppt_x"/>
                                          </p:val>
                                        </p:tav>
                                      </p:tavLst>
                                    </p:anim>
                                    <p:anim calcmode="lin" valueType="num">
                                      <p:cBhvr additive="base">
                                        <p:cTn id="10" dur="500" fill="hold"/>
                                        <p:tgtEl>
                                          <p:spTgt spid="43"/>
                                        </p:tgtEl>
                                        <p:attrNameLst>
                                          <p:attrName>ppt_y</p:attrName>
                                        </p:attrNameLst>
                                      </p:cBhvr>
                                      <p:tavLst>
                                        <p:tav tm="0">
                                          <p:val>
                                            <p:strVal val="1+#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0-#ppt_h/2"/>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right)">
                                      <p:cBhvr>
                                        <p:cTn id="17" dur="500"/>
                                        <p:tgtEl>
                                          <p:spTgt spid="3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anim calcmode="lin" valueType="num">
                                      <p:cBhvr>
                                        <p:cTn id="21" dur="500" fill="hold"/>
                                        <p:tgtEl>
                                          <p:spTgt spid="36"/>
                                        </p:tgtEl>
                                        <p:attrNameLst>
                                          <p:attrName>ppt_x</p:attrName>
                                        </p:attrNameLst>
                                      </p:cBhvr>
                                      <p:tavLst>
                                        <p:tav tm="0">
                                          <p:val>
                                            <p:strVal val="#ppt_x"/>
                                          </p:val>
                                        </p:tav>
                                        <p:tav tm="100000">
                                          <p:val>
                                            <p:strVal val="#ppt_x"/>
                                          </p:val>
                                        </p:tav>
                                      </p:tavLst>
                                    </p:anim>
                                    <p:anim calcmode="lin" valueType="num">
                                      <p:cBhvr>
                                        <p:cTn id="22" dur="500" fill="hold"/>
                                        <p:tgtEl>
                                          <p:spTgt spid="3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remove" display="0">
                  <p:stCondLst>
                    <p:cond delay="indefinite"/>
                  </p:stCondLst>
                  <p:endCondLst>
                    <p:cond evt="onStopAudio" delay="0">
                      <p:tgtEl>
                        <p:sldTgt/>
                      </p:tgtEl>
                    </p:cond>
                  </p:endCondLst>
                </p:cTn>
                <p:tgtEl>
                  <p:spTgt spid="2"/>
                </p:tgtEl>
              </p:cMediaNode>
            </p:video>
          </p:childTnLst>
        </p:cTn>
      </p:par>
    </p:tnLst>
    <p:bldLst>
      <p:bldP spid="36" grpId="0"/>
      <p:bldP spid="37" grpId="0"/>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角星 6"/>
          <p:cNvSpPr/>
          <p:nvPr/>
        </p:nvSpPr>
        <p:spPr>
          <a:xfrm>
            <a:off x="1441342" y="1875294"/>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sp>
        <p:nvSpPr>
          <p:cNvPr id="8" name="十角星 7"/>
          <p:cNvSpPr/>
          <p:nvPr/>
        </p:nvSpPr>
        <p:spPr>
          <a:xfrm>
            <a:off x="4925878" y="1875293"/>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sp>
        <p:nvSpPr>
          <p:cNvPr id="9" name="十角星 8"/>
          <p:cNvSpPr/>
          <p:nvPr/>
        </p:nvSpPr>
        <p:spPr>
          <a:xfrm>
            <a:off x="8410414" y="1875293"/>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grpSp>
        <p:nvGrpSpPr>
          <p:cNvPr id="22" name="组合 21"/>
          <p:cNvGrpSpPr/>
          <p:nvPr/>
        </p:nvGrpSpPr>
        <p:grpSpPr>
          <a:xfrm>
            <a:off x="1742265" y="2345215"/>
            <a:ext cx="1744851" cy="1501981"/>
            <a:chOff x="1742265" y="2345215"/>
            <a:chExt cx="1744851" cy="1501981"/>
          </a:xfrm>
        </p:grpSpPr>
        <p:sp>
          <p:nvSpPr>
            <p:cNvPr id="10" name="文本框 9"/>
            <p:cNvSpPr txBox="1"/>
            <p:nvPr/>
          </p:nvSpPr>
          <p:spPr>
            <a:xfrm>
              <a:off x="1742265" y="2345215"/>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10%</a:t>
              </a:r>
              <a:endParaRPr lang="zh-CN" altLang="en-US" sz="6700" b="1" dirty="0">
                <a:solidFill>
                  <a:prstClr val="white"/>
                </a:solidFill>
              </a:endParaRPr>
            </a:p>
          </p:txBody>
        </p:sp>
        <p:sp>
          <p:nvSpPr>
            <p:cNvPr id="11" name="文本框 10"/>
            <p:cNvSpPr txBox="1"/>
            <p:nvPr/>
          </p:nvSpPr>
          <p:spPr>
            <a:xfrm>
              <a:off x="1994758" y="3262421"/>
              <a:ext cx="123986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grpSp>
        <p:nvGrpSpPr>
          <p:cNvPr id="23" name="组合 22"/>
          <p:cNvGrpSpPr/>
          <p:nvPr/>
        </p:nvGrpSpPr>
        <p:grpSpPr>
          <a:xfrm>
            <a:off x="5239073" y="2345215"/>
            <a:ext cx="1744851" cy="1501980"/>
            <a:chOff x="5239073" y="2345215"/>
            <a:chExt cx="1744851" cy="1501980"/>
          </a:xfrm>
        </p:grpSpPr>
        <p:sp>
          <p:nvSpPr>
            <p:cNvPr id="12" name="文本框 11"/>
            <p:cNvSpPr txBox="1"/>
            <p:nvPr/>
          </p:nvSpPr>
          <p:spPr>
            <a:xfrm>
              <a:off x="5239073" y="2345215"/>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25%</a:t>
              </a:r>
              <a:endParaRPr lang="zh-CN" altLang="en-US" sz="6700" b="1" dirty="0">
                <a:solidFill>
                  <a:prstClr val="white"/>
                </a:solidFill>
              </a:endParaRPr>
            </a:p>
          </p:txBody>
        </p:sp>
        <p:sp>
          <p:nvSpPr>
            <p:cNvPr id="13" name="文本框 12"/>
            <p:cNvSpPr txBox="1"/>
            <p:nvPr/>
          </p:nvSpPr>
          <p:spPr>
            <a:xfrm>
              <a:off x="5336905" y="3262420"/>
              <a:ext cx="154918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grpSp>
        <p:nvGrpSpPr>
          <p:cNvPr id="24" name="组合 23"/>
          <p:cNvGrpSpPr/>
          <p:nvPr/>
        </p:nvGrpSpPr>
        <p:grpSpPr>
          <a:xfrm>
            <a:off x="8754605" y="2241698"/>
            <a:ext cx="1744851" cy="1501981"/>
            <a:chOff x="8754605" y="2241698"/>
            <a:chExt cx="1744851" cy="1501981"/>
          </a:xfrm>
        </p:grpSpPr>
        <p:sp>
          <p:nvSpPr>
            <p:cNvPr id="14" name="文本框 13"/>
            <p:cNvSpPr txBox="1"/>
            <p:nvPr/>
          </p:nvSpPr>
          <p:spPr>
            <a:xfrm>
              <a:off x="8754605" y="2241698"/>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45%</a:t>
              </a:r>
              <a:endParaRPr lang="zh-CN" altLang="en-US" sz="6700" b="1" dirty="0">
                <a:solidFill>
                  <a:prstClr val="white"/>
                </a:solidFill>
              </a:endParaRPr>
            </a:p>
          </p:txBody>
        </p:sp>
        <p:sp>
          <p:nvSpPr>
            <p:cNvPr id="15" name="文本框 14"/>
            <p:cNvSpPr txBox="1"/>
            <p:nvPr/>
          </p:nvSpPr>
          <p:spPr>
            <a:xfrm>
              <a:off x="8852437" y="3158904"/>
              <a:ext cx="154918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sp>
        <p:nvSpPr>
          <p:cNvPr id="16" name="矩形 15"/>
          <p:cNvSpPr/>
          <p:nvPr/>
        </p:nvSpPr>
        <p:spPr>
          <a:xfrm>
            <a:off x="1271588" y="5049838"/>
            <a:ext cx="9820163" cy="1815882"/>
          </a:xfrm>
          <a:prstGeom prst="rect">
            <a:avLst/>
          </a:prstGeom>
        </p:spPr>
        <p:txBody>
          <a:bodyPr wrap="square">
            <a:spAutoFit/>
          </a:bodyPr>
          <a:lstStyle/>
          <a:p>
            <a:pPr algn="ctr"/>
            <a:r>
              <a:rPr lang="en-US" altLang="zh-CN" sz="14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 been broken, the world doesn’t stop for your grief. The sun comes right back up the next day. No matter how bad your heart has been broken, the world doesn’t stop for your grief. The sun comes right back up the next day. No matter how bad your heart has been broken, the world doesn’t stop </a:t>
            </a:r>
            <a:r>
              <a:rPr lang="en-US" altLang="zh-CN" sz="1400" b="0" i="0" dirty="0" smtClean="0">
                <a:solidFill>
                  <a:srgbClr val="F7B902"/>
                </a:solidFill>
                <a:effectLst/>
                <a:latin typeface="Nexa Light" panose="02000000000000000000" pitchFamily="2" charset="0"/>
                <a:ea typeface="Microsoft YaHei" panose="020B0503020204020204" pitchFamily="34" charset="-122"/>
              </a:rPr>
              <a:t>for your grief. The sun comes right back up the next day.</a:t>
            </a:r>
            <a:endParaRPr lang="zh-CN" altLang="en-US" sz="1400" dirty="0" smtClean="0">
              <a:solidFill>
                <a:srgbClr val="F7B902"/>
              </a:solidFill>
              <a:latin typeface="Nexa Light" panose="02000000000000000000" pitchFamily="2" charset="0"/>
            </a:endParaRPr>
          </a:p>
          <a:p>
            <a:pPr algn="ctr"/>
            <a:endParaRPr lang="zh-CN" altLang="en-US" sz="1400" dirty="0" smtClean="0">
              <a:solidFill>
                <a:srgbClr val="F7B902"/>
              </a:solidFill>
              <a:latin typeface="Nexa Light" panose="02000000000000000000" pitchFamily="2" charset="0"/>
            </a:endParaRPr>
          </a:p>
          <a:p>
            <a:pPr algn="ctr"/>
            <a:endParaRPr lang="zh-CN" altLang="en-US" sz="1400" dirty="0" smtClean="0">
              <a:solidFill>
                <a:schemeClr val="bg1"/>
              </a:solidFill>
              <a:latin typeface="Nexa Light" panose="02000000000000000000" pitchFamily="2" charset="0"/>
            </a:endParaRPr>
          </a:p>
          <a:p>
            <a:pPr algn="ctr"/>
            <a:endParaRPr lang="zh-CN" altLang="en-US" sz="1400" dirty="0">
              <a:solidFill>
                <a:schemeClr val="bg1"/>
              </a:solidFill>
              <a:latin typeface="Nexa Light" panose="02000000000000000000" pitchFamily="2" charset="0"/>
            </a:endParaRPr>
          </a:p>
        </p:txBody>
      </p:sp>
      <p:sp>
        <p:nvSpPr>
          <p:cNvPr id="17" name="文本框 1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8" name="矩形 1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9" name="矩形 1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133313160"/>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750"/>
                                        <p:tgtEl>
                                          <p:spTgt spid="21"/>
                                        </p:tgtEl>
                                      </p:cBhvr>
                                    </p:animEffect>
                                    <p:anim calcmode="lin" valueType="num">
                                      <p:cBhvr>
                                        <p:cTn id="16" dur="750" fill="hold"/>
                                        <p:tgtEl>
                                          <p:spTgt spid="21"/>
                                        </p:tgtEl>
                                        <p:attrNameLst>
                                          <p:attrName>ppt_x</p:attrName>
                                        </p:attrNameLst>
                                      </p:cBhvr>
                                      <p:tavLst>
                                        <p:tav tm="0">
                                          <p:val>
                                            <p:strVal val="#ppt_x"/>
                                          </p:val>
                                        </p:tav>
                                        <p:tav tm="100000">
                                          <p:val>
                                            <p:strVal val="#ppt_x"/>
                                          </p:val>
                                        </p:tav>
                                      </p:tavLst>
                                    </p:anim>
                                    <p:anim calcmode="lin" valueType="num">
                                      <p:cBhvr>
                                        <p:cTn id="17" dur="75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250"/>
                            </p:stCondLst>
                            <p:childTnLst>
                              <p:par>
                                <p:cTn id="36" presetID="42"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425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750"/>
                            </p:stCondLst>
                            <p:childTnLst>
                              <p:par>
                                <p:cTn id="48" presetID="42"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5750"/>
                            </p:stCondLst>
                            <p:childTnLst>
                              <p:par>
                                <p:cTn id="54" presetID="53" presetClass="entr" presetSubtype="16"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6250"/>
                            </p:stCondLst>
                            <p:childTnLst>
                              <p:par>
                                <p:cTn id="60" presetID="42"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725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6" grpId="0"/>
      <p:bldP spid="17" grpId="0"/>
      <p:bldP spid="18" grpId="0"/>
      <p:bldP spid="19" grpId="0" animBg="1"/>
      <p:bldP spid="20" grpId="0" animBg="1"/>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图示 36"/>
          <p:cNvGraphicFramePr/>
          <p:nvPr>
            <p:extLst>
              <p:ext uri="{D42A27DB-BD31-4B8C-83A1-F6EECF244321}">
                <p14:modId xmlns:p14="http://schemas.microsoft.com/office/powerpoint/2010/main" xmlns="" val="3139259380"/>
              </p:ext>
            </p:extLst>
          </p:nvPr>
        </p:nvGraphicFramePr>
        <p:xfrm>
          <a:off x="286939" y="1709738"/>
          <a:ext cx="4673600" cy="4257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组合 8"/>
          <p:cNvGrpSpPr/>
          <p:nvPr/>
        </p:nvGrpSpPr>
        <p:grpSpPr>
          <a:xfrm>
            <a:off x="2754629" y="4415393"/>
            <a:ext cx="1685925" cy="893208"/>
            <a:chOff x="2754629" y="4415393"/>
            <a:chExt cx="1685925" cy="893208"/>
          </a:xfrm>
        </p:grpSpPr>
        <p:sp>
          <p:nvSpPr>
            <p:cNvPr id="38" name="文本框 37"/>
            <p:cNvSpPr txBox="1"/>
            <p:nvPr/>
          </p:nvSpPr>
          <p:spPr>
            <a:xfrm>
              <a:off x="2754629" y="4415393"/>
              <a:ext cx="1685925"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9" name="KSO_Shape"/>
            <p:cNvSpPr>
              <a:spLocks/>
            </p:cNvSpPr>
            <p:nvPr/>
          </p:nvSpPr>
          <p:spPr bwMode="auto">
            <a:xfrm>
              <a:off x="3371850" y="4886893"/>
              <a:ext cx="378835" cy="42170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chemeClr val="bg1"/>
            </a:solidFill>
            <a:ln>
              <a:noFill/>
            </a:ln>
            <a:extLst/>
          </p:spPr>
          <p:txBody>
            <a:bodyPr bIns="900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grpSp>
      <p:grpSp>
        <p:nvGrpSpPr>
          <p:cNvPr id="8" name="组合 7"/>
          <p:cNvGrpSpPr/>
          <p:nvPr/>
        </p:nvGrpSpPr>
        <p:grpSpPr>
          <a:xfrm>
            <a:off x="1300164" y="3644900"/>
            <a:ext cx="1685925" cy="649366"/>
            <a:chOff x="1300164" y="3644900"/>
            <a:chExt cx="1685925" cy="649366"/>
          </a:xfrm>
        </p:grpSpPr>
        <p:sp>
          <p:nvSpPr>
            <p:cNvPr id="40" name="文本框 39"/>
            <p:cNvSpPr txBox="1"/>
            <p:nvPr/>
          </p:nvSpPr>
          <p:spPr>
            <a:xfrm>
              <a:off x="1300164" y="3644900"/>
              <a:ext cx="1685925" cy="276999"/>
            </a:xfrm>
            <a:prstGeom prst="rect">
              <a:avLst/>
            </a:prstGeom>
            <a:noFill/>
          </p:spPr>
          <p:txBody>
            <a:bodyPr wrap="square" rtlCol="0">
              <a:spAutoFit/>
            </a:bodyPr>
            <a:lstStyle/>
            <a:p>
              <a:r>
                <a:rPr lang="en-US" altLang="zh-CN" sz="1200" dirty="0" smtClean="0">
                  <a:solidFill>
                    <a:schemeClr val="bg1"/>
                  </a:solidFill>
                  <a:latin typeface="Nexa Light" panose="02000000000000000000" pitchFamily="2" charset="0"/>
                </a:rPr>
                <a:t>Main keyword</a:t>
              </a:r>
              <a:endParaRPr lang="zh-CN" altLang="en-US" sz="1200" dirty="0">
                <a:solidFill>
                  <a:schemeClr val="bg1"/>
                </a:solidFill>
                <a:latin typeface="Nexa Light" panose="02000000000000000000" pitchFamily="2" charset="0"/>
              </a:endParaRPr>
            </a:p>
          </p:txBody>
        </p:sp>
        <p:sp>
          <p:nvSpPr>
            <p:cNvPr id="41" name="KSO_Shape"/>
            <p:cNvSpPr>
              <a:spLocks/>
            </p:cNvSpPr>
            <p:nvPr/>
          </p:nvSpPr>
          <p:spPr bwMode="auto">
            <a:xfrm>
              <a:off x="1710065" y="3950475"/>
              <a:ext cx="366385" cy="343791"/>
            </a:xfrm>
            <a:custGeom>
              <a:avLst/>
              <a:gdLst>
                <a:gd name="T0" fmla="*/ 1646201 w 2921000"/>
                <a:gd name="T1" fmla="*/ 1934112 h 2743200"/>
                <a:gd name="T2" fmla="*/ 1749643 w 2921000"/>
                <a:gd name="T3" fmla="*/ 1872613 h 2743200"/>
                <a:gd name="T4" fmla="*/ 2051083 w 2921000"/>
                <a:gd name="T5" fmla="*/ 2015900 h 2743200"/>
                <a:gd name="T6" fmla="*/ 2102487 w 2921000"/>
                <a:gd name="T7" fmla="*/ 2213078 h 2743200"/>
                <a:gd name="T8" fmla="*/ 1908296 w 2921000"/>
                <a:gd name="T9" fmla="*/ 2213395 h 2743200"/>
                <a:gd name="T10" fmla="*/ 1430751 w 2921000"/>
                <a:gd name="T11" fmla="*/ 2480314 h 2743200"/>
                <a:gd name="T12" fmla="*/ 1254012 w 2921000"/>
                <a:gd name="T13" fmla="*/ 2348440 h 2743200"/>
                <a:gd name="T14" fmla="*/ 1083936 w 2921000"/>
                <a:gd name="T15" fmla="*/ 2125267 h 2743200"/>
                <a:gd name="T16" fmla="*/ 1188330 w 2921000"/>
                <a:gd name="T17" fmla="*/ 1958522 h 2743200"/>
                <a:gd name="T18" fmla="*/ 1648386 w 2921000"/>
                <a:gd name="T19" fmla="*/ 1223950 h 2743200"/>
                <a:gd name="T20" fmla="*/ 1786964 w 2921000"/>
                <a:gd name="T21" fmla="*/ 1348536 h 2743200"/>
                <a:gd name="T22" fmla="*/ 1838654 w 2921000"/>
                <a:gd name="T23" fmla="*/ 1488021 h 2743200"/>
                <a:gd name="T24" fmla="*/ 1830409 w 2921000"/>
                <a:gd name="T25" fmla="*/ 1585343 h 2743200"/>
                <a:gd name="T26" fmla="*/ 1756204 w 2921000"/>
                <a:gd name="T27" fmla="*/ 1724828 h 2743200"/>
                <a:gd name="T28" fmla="*/ 1630627 w 2921000"/>
                <a:gd name="T29" fmla="*/ 1828491 h 2743200"/>
                <a:gd name="T30" fmla="*/ 1475876 w 2921000"/>
                <a:gd name="T31" fmla="*/ 1788548 h 2743200"/>
                <a:gd name="T32" fmla="*/ 1387084 w 2921000"/>
                <a:gd name="T33" fmla="*/ 1637016 h 2743200"/>
                <a:gd name="T34" fmla="*/ 1328418 w 2921000"/>
                <a:gd name="T35" fmla="*/ 1536523 h 2743200"/>
                <a:gd name="T36" fmla="*/ 1358544 w 2921000"/>
                <a:gd name="T37" fmla="*/ 1470585 h 2743200"/>
                <a:gd name="T38" fmla="*/ 1425138 w 2921000"/>
                <a:gd name="T39" fmla="*/ 1298131 h 2743200"/>
                <a:gd name="T40" fmla="*/ 1590354 w 2921000"/>
                <a:gd name="T41" fmla="*/ 1216025 h 2743200"/>
                <a:gd name="T42" fmla="*/ 604203 w 2921000"/>
                <a:gd name="T43" fmla="*/ 1090421 h 2743200"/>
                <a:gd name="T44" fmla="*/ 443230 w 2921000"/>
                <a:gd name="T45" fmla="*/ 2410422 h 2743200"/>
                <a:gd name="T46" fmla="*/ 2573655 w 2921000"/>
                <a:gd name="T47" fmla="*/ 2613963 h 2743200"/>
                <a:gd name="T48" fmla="*/ 2652077 w 2921000"/>
                <a:gd name="T49" fmla="*/ 2574271 h 2743200"/>
                <a:gd name="T50" fmla="*/ 2808605 w 2921000"/>
                <a:gd name="T51" fmla="*/ 1152341 h 2743200"/>
                <a:gd name="T52" fmla="*/ 2764790 w 2921000"/>
                <a:gd name="T53" fmla="*/ 1076132 h 2743200"/>
                <a:gd name="T54" fmla="*/ 1391618 w 2921000"/>
                <a:gd name="T55" fmla="*/ 763587 h 2743200"/>
                <a:gd name="T56" fmla="*/ 2455863 w 2921000"/>
                <a:gd name="T57" fmla="*/ 816769 h 2743200"/>
                <a:gd name="T58" fmla="*/ 1391618 w 2921000"/>
                <a:gd name="T59" fmla="*/ 869950 h 2743200"/>
                <a:gd name="T60" fmla="*/ 1338581 w 2921000"/>
                <a:gd name="T61" fmla="*/ 811387 h 2743200"/>
                <a:gd name="T62" fmla="*/ 1888758 w 2921000"/>
                <a:gd name="T63" fmla="*/ 538801 h 2743200"/>
                <a:gd name="T64" fmla="*/ 1935480 w 2921000"/>
                <a:gd name="T65" fmla="*/ 602996 h 2743200"/>
                <a:gd name="T66" fmla="*/ 1380853 w 2921000"/>
                <a:gd name="T67" fmla="*/ 644835 h 2743200"/>
                <a:gd name="T68" fmla="*/ 1340488 w 2921000"/>
                <a:gd name="T69" fmla="*/ 576168 h 2743200"/>
                <a:gd name="T70" fmla="*/ 2105660 w 2921000"/>
                <a:gd name="T71" fmla="*/ 537590 h 2743200"/>
                <a:gd name="T72" fmla="*/ 2147887 w 2921000"/>
                <a:gd name="T73" fmla="*/ 611258 h 2743200"/>
                <a:gd name="T74" fmla="*/ 2556510 w 2921000"/>
                <a:gd name="T75" fmla="*/ 602685 h 2743200"/>
                <a:gd name="T76" fmla="*/ 1286827 w 2921000"/>
                <a:gd name="T77" fmla="*/ 94944 h 2743200"/>
                <a:gd name="T78" fmla="*/ 1199833 w 2921000"/>
                <a:gd name="T79" fmla="*/ 140987 h 2743200"/>
                <a:gd name="T80" fmla="*/ 2636520 w 2921000"/>
                <a:gd name="T81" fmla="*/ 925302 h 2743200"/>
                <a:gd name="T82" fmla="*/ 2070735 w 2921000"/>
                <a:gd name="T83" fmla="*/ 676671 h 2743200"/>
                <a:gd name="T84" fmla="*/ 2008187 w 2921000"/>
                <a:gd name="T85" fmla="*/ 526476 h 2743200"/>
                <a:gd name="T86" fmla="*/ 2112327 w 2921000"/>
                <a:gd name="T87" fmla="*/ 19687 h 2743200"/>
                <a:gd name="T88" fmla="*/ 2586990 w 2921000"/>
                <a:gd name="T89" fmla="*/ 462969 h 2743200"/>
                <a:gd name="T90" fmla="*/ 2737485 w 2921000"/>
                <a:gd name="T91" fmla="*/ 686197 h 2743200"/>
                <a:gd name="T92" fmla="*/ 2856230 w 2921000"/>
                <a:gd name="T93" fmla="*/ 1017388 h 2743200"/>
                <a:gd name="T94" fmla="*/ 2920683 w 2921000"/>
                <a:gd name="T95" fmla="*/ 1179014 h 2743200"/>
                <a:gd name="T96" fmla="*/ 2725103 w 2921000"/>
                <a:gd name="T97" fmla="*/ 2656195 h 2743200"/>
                <a:gd name="T98" fmla="*/ 2528887 w 2921000"/>
                <a:gd name="T99" fmla="*/ 2743200 h 2743200"/>
                <a:gd name="T100" fmla="*/ 95250 w 2921000"/>
                <a:gd name="T101" fmla="*/ 2679693 h 2743200"/>
                <a:gd name="T102" fmla="*/ 317 w 2921000"/>
                <a:gd name="T103" fmla="*/ 2485360 h 2743200"/>
                <a:gd name="T104" fmla="*/ 67945 w 2921000"/>
                <a:gd name="T105" fmla="*/ 450267 h 2743200"/>
                <a:gd name="T106" fmla="*/ 265113 w 2921000"/>
                <a:gd name="T107" fmla="*/ 360087 h 2743200"/>
                <a:gd name="T108" fmla="*/ 162243 w 2921000"/>
                <a:gd name="T109" fmla="*/ 531874 h 2743200"/>
                <a:gd name="T110" fmla="*/ 123190 w 2921000"/>
                <a:gd name="T111" fmla="*/ 2488536 h 2743200"/>
                <a:gd name="T112" fmla="*/ 193993 w 2921000"/>
                <a:gd name="T113" fmla="*/ 2581574 h 2743200"/>
                <a:gd name="T114" fmla="*/ 302577 w 2921000"/>
                <a:gd name="T115" fmla="*/ 2508223 h 2743200"/>
                <a:gd name="T116" fmla="*/ 482917 w 2921000"/>
                <a:gd name="T117" fmla="*/ 1075497 h 2743200"/>
                <a:gd name="T118" fmla="*/ 642937 w 2921000"/>
                <a:gd name="T119" fmla="*/ 937369 h 2743200"/>
                <a:gd name="T120" fmla="*/ 1087437 w 2921000"/>
                <a:gd name="T121" fmla="*/ 125110 h 2743200"/>
                <a:gd name="T122" fmla="*/ 1221105 w 2921000"/>
                <a:gd name="T123" fmla="*/ 9844 h 27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21000" h="2743200">
                  <a:moveTo>
                    <a:pt x="1429165" y="1871662"/>
                  </a:moveTo>
                  <a:lnTo>
                    <a:pt x="1430751" y="1884976"/>
                  </a:lnTo>
                  <a:lnTo>
                    <a:pt x="1434242" y="1903680"/>
                  </a:lnTo>
                  <a:lnTo>
                    <a:pt x="1438367" y="1927455"/>
                  </a:lnTo>
                  <a:lnTo>
                    <a:pt x="1443761" y="1954718"/>
                  </a:lnTo>
                  <a:lnTo>
                    <a:pt x="1457087" y="2018119"/>
                  </a:lnTo>
                  <a:lnTo>
                    <a:pt x="1471684" y="2085641"/>
                  </a:lnTo>
                  <a:lnTo>
                    <a:pt x="1485962" y="2151579"/>
                  </a:lnTo>
                  <a:lnTo>
                    <a:pt x="1498337" y="2207372"/>
                  </a:lnTo>
                  <a:lnTo>
                    <a:pt x="1510395" y="2260312"/>
                  </a:lnTo>
                  <a:lnTo>
                    <a:pt x="1555769" y="1996563"/>
                  </a:lnTo>
                  <a:lnTo>
                    <a:pt x="1528799" y="1934112"/>
                  </a:lnTo>
                  <a:lnTo>
                    <a:pt x="1572587" y="1892902"/>
                  </a:lnTo>
                  <a:lnTo>
                    <a:pt x="1586231" y="1892902"/>
                  </a:lnTo>
                  <a:lnTo>
                    <a:pt x="1589404" y="1892902"/>
                  </a:lnTo>
                  <a:lnTo>
                    <a:pt x="1603048" y="1892902"/>
                  </a:lnTo>
                  <a:lnTo>
                    <a:pt x="1646201" y="1934112"/>
                  </a:lnTo>
                  <a:lnTo>
                    <a:pt x="1632875" y="1965179"/>
                  </a:lnTo>
                  <a:lnTo>
                    <a:pt x="1623355" y="1986418"/>
                  </a:lnTo>
                  <a:lnTo>
                    <a:pt x="1620500" y="1993710"/>
                  </a:lnTo>
                  <a:lnTo>
                    <a:pt x="1619865" y="1996563"/>
                  </a:lnTo>
                  <a:lnTo>
                    <a:pt x="1627163" y="2038090"/>
                  </a:lnTo>
                  <a:lnTo>
                    <a:pt x="1642394" y="2128437"/>
                  </a:lnTo>
                  <a:lnTo>
                    <a:pt x="1664923" y="2260312"/>
                  </a:lnTo>
                  <a:lnTo>
                    <a:pt x="1676980" y="2206738"/>
                  </a:lnTo>
                  <a:lnTo>
                    <a:pt x="1689355" y="2151579"/>
                  </a:lnTo>
                  <a:lnTo>
                    <a:pt x="1703634" y="2085641"/>
                  </a:lnTo>
                  <a:lnTo>
                    <a:pt x="1718547" y="2017802"/>
                  </a:lnTo>
                  <a:lnTo>
                    <a:pt x="1731557" y="1954718"/>
                  </a:lnTo>
                  <a:lnTo>
                    <a:pt x="1736951" y="1927455"/>
                  </a:lnTo>
                  <a:lnTo>
                    <a:pt x="1741393" y="1903680"/>
                  </a:lnTo>
                  <a:lnTo>
                    <a:pt x="1744566" y="1884976"/>
                  </a:lnTo>
                  <a:lnTo>
                    <a:pt x="1746470" y="1871662"/>
                  </a:lnTo>
                  <a:lnTo>
                    <a:pt x="1749643" y="1872613"/>
                  </a:lnTo>
                  <a:lnTo>
                    <a:pt x="1753768" y="1873881"/>
                  </a:lnTo>
                  <a:lnTo>
                    <a:pt x="1776931" y="1881172"/>
                  </a:lnTo>
                  <a:lnTo>
                    <a:pt x="1807075" y="1891000"/>
                  </a:lnTo>
                  <a:lnTo>
                    <a:pt x="1841662" y="1902412"/>
                  </a:lnTo>
                  <a:lnTo>
                    <a:pt x="1878469" y="1915092"/>
                  </a:lnTo>
                  <a:lnTo>
                    <a:pt x="1916228" y="1929357"/>
                  </a:lnTo>
                  <a:lnTo>
                    <a:pt x="1934949" y="1936331"/>
                  </a:lnTo>
                  <a:lnTo>
                    <a:pt x="1953353" y="1943623"/>
                  </a:lnTo>
                  <a:lnTo>
                    <a:pt x="1970488" y="1951231"/>
                  </a:lnTo>
                  <a:lnTo>
                    <a:pt x="1986987" y="1958522"/>
                  </a:lnTo>
                  <a:lnTo>
                    <a:pt x="2002218" y="1965813"/>
                  </a:lnTo>
                  <a:lnTo>
                    <a:pt x="2016497" y="1973104"/>
                  </a:lnTo>
                  <a:lnTo>
                    <a:pt x="2026651" y="1984199"/>
                  </a:lnTo>
                  <a:lnTo>
                    <a:pt x="2032362" y="1990539"/>
                  </a:lnTo>
                  <a:lnTo>
                    <a:pt x="2038391" y="1997831"/>
                  </a:lnTo>
                  <a:lnTo>
                    <a:pt x="2044737" y="2006390"/>
                  </a:lnTo>
                  <a:lnTo>
                    <a:pt x="2051083" y="2015900"/>
                  </a:lnTo>
                  <a:lnTo>
                    <a:pt x="2057747" y="2026678"/>
                  </a:lnTo>
                  <a:lnTo>
                    <a:pt x="2063775" y="2038724"/>
                  </a:lnTo>
                  <a:lnTo>
                    <a:pt x="2069804" y="2052673"/>
                  </a:lnTo>
                  <a:lnTo>
                    <a:pt x="2075833" y="2067889"/>
                  </a:lnTo>
                  <a:lnTo>
                    <a:pt x="2078689" y="2076131"/>
                  </a:lnTo>
                  <a:lnTo>
                    <a:pt x="2081227" y="2085007"/>
                  </a:lnTo>
                  <a:lnTo>
                    <a:pt x="2084083" y="2094201"/>
                  </a:lnTo>
                  <a:lnTo>
                    <a:pt x="2086621" y="2104028"/>
                  </a:lnTo>
                  <a:lnTo>
                    <a:pt x="2088842" y="2114489"/>
                  </a:lnTo>
                  <a:lnTo>
                    <a:pt x="2091381" y="2125267"/>
                  </a:lnTo>
                  <a:lnTo>
                    <a:pt x="2093602" y="2136679"/>
                  </a:lnTo>
                  <a:lnTo>
                    <a:pt x="2095506" y="2148409"/>
                  </a:lnTo>
                  <a:lnTo>
                    <a:pt x="2097410" y="2161089"/>
                  </a:lnTo>
                  <a:lnTo>
                    <a:pt x="2098996" y="2174086"/>
                  </a:lnTo>
                  <a:lnTo>
                    <a:pt x="2100583" y="2187717"/>
                  </a:lnTo>
                  <a:lnTo>
                    <a:pt x="2101852" y="2202300"/>
                  </a:lnTo>
                  <a:lnTo>
                    <a:pt x="2102487" y="2213078"/>
                  </a:lnTo>
                  <a:lnTo>
                    <a:pt x="2102804" y="2232732"/>
                  </a:lnTo>
                  <a:lnTo>
                    <a:pt x="2103439" y="2293597"/>
                  </a:lnTo>
                  <a:lnTo>
                    <a:pt x="2105025" y="2449882"/>
                  </a:lnTo>
                  <a:lnTo>
                    <a:pt x="2082179" y="2452735"/>
                  </a:lnTo>
                  <a:lnTo>
                    <a:pt x="2059016" y="2455588"/>
                  </a:lnTo>
                  <a:lnTo>
                    <a:pt x="2036170" y="2457807"/>
                  </a:lnTo>
                  <a:lnTo>
                    <a:pt x="2013324" y="2460026"/>
                  </a:lnTo>
                  <a:lnTo>
                    <a:pt x="1966363" y="2464147"/>
                  </a:lnTo>
                  <a:lnTo>
                    <a:pt x="1915911" y="2467951"/>
                  </a:lnTo>
                  <a:lnTo>
                    <a:pt x="1914959" y="2345586"/>
                  </a:lnTo>
                  <a:lnTo>
                    <a:pt x="1914642" y="2258410"/>
                  </a:lnTo>
                  <a:lnTo>
                    <a:pt x="1914642" y="2252387"/>
                  </a:lnTo>
                  <a:lnTo>
                    <a:pt x="1914325" y="2246046"/>
                  </a:lnTo>
                  <a:lnTo>
                    <a:pt x="1913373" y="2240023"/>
                  </a:lnTo>
                  <a:lnTo>
                    <a:pt x="1912738" y="2234317"/>
                  </a:lnTo>
                  <a:lnTo>
                    <a:pt x="1910834" y="2223539"/>
                  </a:lnTo>
                  <a:lnTo>
                    <a:pt x="1908296" y="2213395"/>
                  </a:lnTo>
                  <a:lnTo>
                    <a:pt x="1904805" y="2203885"/>
                  </a:lnTo>
                  <a:lnTo>
                    <a:pt x="1900998" y="2195008"/>
                  </a:lnTo>
                  <a:lnTo>
                    <a:pt x="1896555" y="2187083"/>
                  </a:lnTo>
                  <a:lnTo>
                    <a:pt x="1892430" y="2178841"/>
                  </a:lnTo>
                  <a:lnTo>
                    <a:pt x="1892430" y="2473023"/>
                  </a:lnTo>
                  <a:lnTo>
                    <a:pt x="1857210" y="2475242"/>
                  </a:lnTo>
                  <a:lnTo>
                    <a:pt x="1820085" y="2477144"/>
                  </a:lnTo>
                  <a:lnTo>
                    <a:pt x="1782325" y="2478729"/>
                  </a:lnTo>
                  <a:lnTo>
                    <a:pt x="1743297" y="2480314"/>
                  </a:lnTo>
                  <a:lnTo>
                    <a:pt x="1703951" y="2481582"/>
                  </a:lnTo>
                  <a:lnTo>
                    <a:pt x="1664605" y="2482216"/>
                  </a:lnTo>
                  <a:lnTo>
                    <a:pt x="1625894" y="2482533"/>
                  </a:lnTo>
                  <a:lnTo>
                    <a:pt x="1587817" y="2482850"/>
                  </a:lnTo>
                  <a:lnTo>
                    <a:pt x="1549423" y="2482533"/>
                  </a:lnTo>
                  <a:lnTo>
                    <a:pt x="1510077" y="2482216"/>
                  </a:lnTo>
                  <a:lnTo>
                    <a:pt x="1470414" y="2481582"/>
                  </a:lnTo>
                  <a:lnTo>
                    <a:pt x="1430751" y="2480314"/>
                  </a:lnTo>
                  <a:lnTo>
                    <a:pt x="1391723" y="2478729"/>
                  </a:lnTo>
                  <a:lnTo>
                    <a:pt x="1353011" y="2477144"/>
                  </a:lnTo>
                  <a:lnTo>
                    <a:pt x="1315887" y="2475242"/>
                  </a:lnTo>
                  <a:lnTo>
                    <a:pt x="1280348" y="2473023"/>
                  </a:lnTo>
                  <a:lnTo>
                    <a:pt x="1280348" y="2178841"/>
                  </a:lnTo>
                  <a:lnTo>
                    <a:pt x="1276541" y="2187400"/>
                  </a:lnTo>
                  <a:lnTo>
                    <a:pt x="1272416" y="2196277"/>
                  </a:lnTo>
                  <a:lnTo>
                    <a:pt x="1268291" y="2205787"/>
                  </a:lnTo>
                  <a:lnTo>
                    <a:pt x="1263849" y="2215614"/>
                  </a:lnTo>
                  <a:lnTo>
                    <a:pt x="1260041" y="2226075"/>
                  </a:lnTo>
                  <a:lnTo>
                    <a:pt x="1258454" y="2231781"/>
                  </a:lnTo>
                  <a:lnTo>
                    <a:pt x="1257185" y="2237170"/>
                  </a:lnTo>
                  <a:lnTo>
                    <a:pt x="1255916" y="2242876"/>
                  </a:lnTo>
                  <a:lnTo>
                    <a:pt x="1255281" y="2248900"/>
                  </a:lnTo>
                  <a:lnTo>
                    <a:pt x="1254329" y="2254923"/>
                  </a:lnTo>
                  <a:lnTo>
                    <a:pt x="1254329" y="2261580"/>
                  </a:lnTo>
                  <a:lnTo>
                    <a:pt x="1254012" y="2348440"/>
                  </a:lnTo>
                  <a:lnTo>
                    <a:pt x="1253377" y="2471121"/>
                  </a:lnTo>
                  <a:lnTo>
                    <a:pt x="1227993" y="2468902"/>
                  </a:lnTo>
                  <a:lnTo>
                    <a:pt x="1203878" y="2466683"/>
                  </a:lnTo>
                  <a:lnTo>
                    <a:pt x="1181032" y="2464147"/>
                  </a:lnTo>
                  <a:lnTo>
                    <a:pt x="1158820" y="2461611"/>
                  </a:lnTo>
                  <a:lnTo>
                    <a:pt x="1115350" y="2455905"/>
                  </a:lnTo>
                  <a:lnTo>
                    <a:pt x="1069975" y="2449882"/>
                  </a:lnTo>
                  <a:lnTo>
                    <a:pt x="1071562" y="2293597"/>
                  </a:lnTo>
                  <a:lnTo>
                    <a:pt x="1072513" y="2232732"/>
                  </a:lnTo>
                  <a:lnTo>
                    <a:pt x="1072831" y="2213078"/>
                  </a:lnTo>
                  <a:lnTo>
                    <a:pt x="1073465" y="2202300"/>
                  </a:lnTo>
                  <a:lnTo>
                    <a:pt x="1074735" y="2187717"/>
                  </a:lnTo>
                  <a:lnTo>
                    <a:pt x="1076321" y="2174086"/>
                  </a:lnTo>
                  <a:lnTo>
                    <a:pt x="1077908" y="2161089"/>
                  </a:lnTo>
                  <a:lnTo>
                    <a:pt x="1079811" y="2148409"/>
                  </a:lnTo>
                  <a:lnTo>
                    <a:pt x="1082033" y="2136679"/>
                  </a:lnTo>
                  <a:lnTo>
                    <a:pt x="1083936" y="2125267"/>
                  </a:lnTo>
                  <a:lnTo>
                    <a:pt x="1086158" y="2114489"/>
                  </a:lnTo>
                  <a:lnTo>
                    <a:pt x="1089013" y="2104028"/>
                  </a:lnTo>
                  <a:lnTo>
                    <a:pt x="1091234" y="2094201"/>
                  </a:lnTo>
                  <a:lnTo>
                    <a:pt x="1093773" y="2085007"/>
                  </a:lnTo>
                  <a:lnTo>
                    <a:pt x="1096946" y="2076131"/>
                  </a:lnTo>
                  <a:lnTo>
                    <a:pt x="1099484" y="2067889"/>
                  </a:lnTo>
                  <a:lnTo>
                    <a:pt x="1105196" y="2052673"/>
                  </a:lnTo>
                  <a:lnTo>
                    <a:pt x="1111542" y="2038724"/>
                  </a:lnTo>
                  <a:lnTo>
                    <a:pt x="1117888" y="2026678"/>
                  </a:lnTo>
                  <a:lnTo>
                    <a:pt x="1123917" y="2015900"/>
                  </a:lnTo>
                  <a:lnTo>
                    <a:pt x="1130580" y="2006390"/>
                  </a:lnTo>
                  <a:lnTo>
                    <a:pt x="1136609" y="1997831"/>
                  </a:lnTo>
                  <a:lnTo>
                    <a:pt x="1142638" y="1990539"/>
                  </a:lnTo>
                  <a:lnTo>
                    <a:pt x="1148349" y="1984199"/>
                  </a:lnTo>
                  <a:lnTo>
                    <a:pt x="1159138" y="1973104"/>
                  </a:lnTo>
                  <a:lnTo>
                    <a:pt x="1173099" y="1965813"/>
                  </a:lnTo>
                  <a:lnTo>
                    <a:pt x="1188330" y="1958522"/>
                  </a:lnTo>
                  <a:lnTo>
                    <a:pt x="1204830" y="1951231"/>
                  </a:lnTo>
                  <a:lnTo>
                    <a:pt x="1222282" y="1943623"/>
                  </a:lnTo>
                  <a:lnTo>
                    <a:pt x="1240368" y="1936331"/>
                  </a:lnTo>
                  <a:lnTo>
                    <a:pt x="1259089" y="1929357"/>
                  </a:lnTo>
                  <a:lnTo>
                    <a:pt x="1296848" y="1915409"/>
                  </a:lnTo>
                  <a:lnTo>
                    <a:pt x="1333656" y="1902412"/>
                  </a:lnTo>
                  <a:lnTo>
                    <a:pt x="1367925" y="1891000"/>
                  </a:lnTo>
                  <a:lnTo>
                    <a:pt x="1398069" y="1881489"/>
                  </a:lnTo>
                  <a:lnTo>
                    <a:pt x="1421867" y="1873881"/>
                  </a:lnTo>
                  <a:lnTo>
                    <a:pt x="1426309" y="1872296"/>
                  </a:lnTo>
                  <a:lnTo>
                    <a:pt x="1429165" y="1871662"/>
                  </a:lnTo>
                  <a:close/>
                  <a:moveTo>
                    <a:pt x="1590354" y="1216025"/>
                  </a:moveTo>
                  <a:lnTo>
                    <a:pt x="1602721" y="1216342"/>
                  </a:lnTo>
                  <a:lnTo>
                    <a:pt x="1614455" y="1217610"/>
                  </a:lnTo>
                  <a:lnTo>
                    <a:pt x="1626505" y="1219195"/>
                  </a:lnTo>
                  <a:lnTo>
                    <a:pt x="1637287" y="1221414"/>
                  </a:lnTo>
                  <a:lnTo>
                    <a:pt x="1648386" y="1223950"/>
                  </a:lnTo>
                  <a:lnTo>
                    <a:pt x="1659485" y="1227437"/>
                  </a:lnTo>
                  <a:lnTo>
                    <a:pt x="1669949" y="1231242"/>
                  </a:lnTo>
                  <a:lnTo>
                    <a:pt x="1680097" y="1235997"/>
                  </a:lnTo>
                  <a:lnTo>
                    <a:pt x="1689928" y="1240752"/>
                  </a:lnTo>
                  <a:lnTo>
                    <a:pt x="1699441" y="1246458"/>
                  </a:lnTo>
                  <a:lnTo>
                    <a:pt x="1708637" y="1252798"/>
                  </a:lnTo>
                  <a:lnTo>
                    <a:pt x="1717834" y="1259139"/>
                  </a:lnTo>
                  <a:lnTo>
                    <a:pt x="1726079" y="1266113"/>
                  </a:lnTo>
                  <a:lnTo>
                    <a:pt x="1734641" y="1273721"/>
                  </a:lnTo>
                  <a:lnTo>
                    <a:pt x="1742251" y="1281646"/>
                  </a:lnTo>
                  <a:lnTo>
                    <a:pt x="1749862" y="1290206"/>
                  </a:lnTo>
                  <a:lnTo>
                    <a:pt x="1756521" y="1298765"/>
                  </a:lnTo>
                  <a:lnTo>
                    <a:pt x="1763498" y="1307958"/>
                  </a:lnTo>
                  <a:lnTo>
                    <a:pt x="1770157" y="1317469"/>
                  </a:lnTo>
                  <a:lnTo>
                    <a:pt x="1775865" y="1327613"/>
                  </a:lnTo>
                  <a:lnTo>
                    <a:pt x="1781573" y="1337757"/>
                  </a:lnTo>
                  <a:lnTo>
                    <a:pt x="1786964" y="1348536"/>
                  </a:lnTo>
                  <a:lnTo>
                    <a:pt x="1791404" y="1359631"/>
                  </a:lnTo>
                  <a:lnTo>
                    <a:pt x="1796161" y="1370727"/>
                  </a:lnTo>
                  <a:lnTo>
                    <a:pt x="1799966" y="1382456"/>
                  </a:lnTo>
                  <a:lnTo>
                    <a:pt x="1803771" y="1394185"/>
                  </a:lnTo>
                  <a:lnTo>
                    <a:pt x="1806625" y="1406549"/>
                  </a:lnTo>
                  <a:lnTo>
                    <a:pt x="1809479" y="1418912"/>
                  </a:lnTo>
                  <a:lnTo>
                    <a:pt x="1811699" y="1431276"/>
                  </a:lnTo>
                  <a:lnTo>
                    <a:pt x="1813285" y="1444273"/>
                  </a:lnTo>
                  <a:lnTo>
                    <a:pt x="1814870" y="1457271"/>
                  </a:lnTo>
                  <a:lnTo>
                    <a:pt x="1815504" y="1470268"/>
                  </a:lnTo>
                  <a:lnTo>
                    <a:pt x="1821530" y="1473121"/>
                  </a:lnTo>
                  <a:lnTo>
                    <a:pt x="1827238" y="1476608"/>
                  </a:lnTo>
                  <a:lnTo>
                    <a:pt x="1830092" y="1478510"/>
                  </a:lnTo>
                  <a:lnTo>
                    <a:pt x="1832311" y="1480412"/>
                  </a:lnTo>
                  <a:lnTo>
                    <a:pt x="1834531" y="1482632"/>
                  </a:lnTo>
                  <a:lnTo>
                    <a:pt x="1836751" y="1485168"/>
                  </a:lnTo>
                  <a:lnTo>
                    <a:pt x="1838654" y="1488021"/>
                  </a:lnTo>
                  <a:lnTo>
                    <a:pt x="1840556" y="1490874"/>
                  </a:lnTo>
                  <a:lnTo>
                    <a:pt x="1842142" y="1494044"/>
                  </a:lnTo>
                  <a:lnTo>
                    <a:pt x="1843728" y="1497531"/>
                  </a:lnTo>
                  <a:lnTo>
                    <a:pt x="1844996" y="1501018"/>
                  </a:lnTo>
                  <a:lnTo>
                    <a:pt x="1845947" y="1505139"/>
                  </a:lnTo>
                  <a:lnTo>
                    <a:pt x="1846899" y="1508944"/>
                  </a:lnTo>
                  <a:lnTo>
                    <a:pt x="1847533" y="1513382"/>
                  </a:lnTo>
                  <a:lnTo>
                    <a:pt x="1847850" y="1520356"/>
                  </a:lnTo>
                  <a:lnTo>
                    <a:pt x="1847850" y="1527647"/>
                  </a:lnTo>
                  <a:lnTo>
                    <a:pt x="1847216" y="1534938"/>
                  </a:lnTo>
                  <a:lnTo>
                    <a:pt x="1846582" y="1542547"/>
                  </a:lnTo>
                  <a:lnTo>
                    <a:pt x="1844996" y="1550155"/>
                  </a:lnTo>
                  <a:lnTo>
                    <a:pt x="1842776" y="1557446"/>
                  </a:lnTo>
                  <a:lnTo>
                    <a:pt x="1840239" y="1564738"/>
                  </a:lnTo>
                  <a:lnTo>
                    <a:pt x="1837385" y="1572029"/>
                  </a:lnTo>
                  <a:lnTo>
                    <a:pt x="1833897" y="1578686"/>
                  </a:lnTo>
                  <a:lnTo>
                    <a:pt x="1830409" y="1585343"/>
                  </a:lnTo>
                  <a:lnTo>
                    <a:pt x="1826286" y="1591366"/>
                  </a:lnTo>
                  <a:lnTo>
                    <a:pt x="1821530" y="1597073"/>
                  </a:lnTo>
                  <a:lnTo>
                    <a:pt x="1817090" y="1602145"/>
                  </a:lnTo>
                  <a:lnTo>
                    <a:pt x="1811699" y="1606583"/>
                  </a:lnTo>
                  <a:lnTo>
                    <a:pt x="1806308" y="1610387"/>
                  </a:lnTo>
                  <a:lnTo>
                    <a:pt x="1800600" y="1613557"/>
                  </a:lnTo>
                  <a:lnTo>
                    <a:pt x="1797429" y="1624336"/>
                  </a:lnTo>
                  <a:lnTo>
                    <a:pt x="1794575" y="1634797"/>
                  </a:lnTo>
                  <a:lnTo>
                    <a:pt x="1791404" y="1645575"/>
                  </a:lnTo>
                  <a:lnTo>
                    <a:pt x="1787598" y="1656037"/>
                  </a:lnTo>
                  <a:lnTo>
                    <a:pt x="1784110" y="1666181"/>
                  </a:lnTo>
                  <a:lnTo>
                    <a:pt x="1779988" y="1676642"/>
                  </a:lnTo>
                  <a:lnTo>
                    <a:pt x="1775865" y="1686470"/>
                  </a:lnTo>
                  <a:lnTo>
                    <a:pt x="1771109" y="1696297"/>
                  </a:lnTo>
                  <a:lnTo>
                    <a:pt x="1766669" y="1706125"/>
                  </a:lnTo>
                  <a:lnTo>
                    <a:pt x="1761595" y="1715635"/>
                  </a:lnTo>
                  <a:lnTo>
                    <a:pt x="1756204" y="1724828"/>
                  </a:lnTo>
                  <a:lnTo>
                    <a:pt x="1750813" y="1733388"/>
                  </a:lnTo>
                  <a:lnTo>
                    <a:pt x="1745105" y="1742264"/>
                  </a:lnTo>
                  <a:lnTo>
                    <a:pt x="1739397" y="1750823"/>
                  </a:lnTo>
                  <a:lnTo>
                    <a:pt x="1733372" y="1758748"/>
                  </a:lnTo>
                  <a:lnTo>
                    <a:pt x="1726713" y="1766674"/>
                  </a:lnTo>
                  <a:lnTo>
                    <a:pt x="1720053" y="1773965"/>
                  </a:lnTo>
                  <a:lnTo>
                    <a:pt x="1713077" y="1781256"/>
                  </a:lnTo>
                  <a:lnTo>
                    <a:pt x="1706100" y="1787597"/>
                  </a:lnTo>
                  <a:lnTo>
                    <a:pt x="1698490" y="1794254"/>
                  </a:lnTo>
                  <a:lnTo>
                    <a:pt x="1690879" y="1799960"/>
                  </a:lnTo>
                  <a:lnTo>
                    <a:pt x="1683268" y="1805666"/>
                  </a:lnTo>
                  <a:lnTo>
                    <a:pt x="1675023" y="1810738"/>
                  </a:lnTo>
                  <a:lnTo>
                    <a:pt x="1666461" y="1815177"/>
                  </a:lnTo>
                  <a:lnTo>
                    <a:pt x="1658216" y="1819298"/>
                  </a:lnTo>
                  <a:lnTo>
                    <a:pt x="1649337" y="1822785"/>
                  </a:lnTo>
                  <a:lnTo>
                    <a:pt x="1640141" y="1825955"/>
                  </a:lnTo>
                  <a:lnTo>
                    <a:pt x="1630627" y="1828491"/>
                  </a:lnTo>
                  <a:lnTo>
                    <a:pt x="1621114" y="1831027"/>
                  </a:lnTo>
                  <a:lnTo>
                    <a:pt x="1610966" y="1831978"/>
                  </a:lnTo>
                  <a:lnTo>
                    <a:pt x="1601136" y="1833246"/>
                  </a:lnTo>
                  <a:lnTo>
                    <a:pt x="1590354" y="1833563"/>
                  </a:lnTo>
                  <a:lnTo>
                    <a:pt x="1580206" y="1833246"/>
                  </a:lnTo>
                  <a:lnTo>
                    <a:pt x="1570059" y="1831978"/>
                  </a:lnTo>
                  <a:lnTo>
                    <a:pt x="1560228" y="1831027"/>
                  </a:lnTo>
                  <a:lnTo>
                    <a:pt x="1550715" y="1828491"/>
                  </a:lnTo>
                  <a:lnTo>
                    <a:pt x="1541519" y="1826272"/>
                  </a:lnTo>
                  <a:lnTo>
                    <a:pt x="1532322" y="1823102"/>
                  </a:lnTo>
                  <a:lnTo>
                    <a:pt x="1523443" y="1819298"/>
                  </a:lnTo>
                  <a:lnTo>
                    <a:pt x="1514881" y="1815494"/>
                  </a:lnTo>
                  <a:lnTo>
                    <a:pt x="1506636" y="1811055"/>
                  </a:lnTo>
                  <a:lnTo>
                    <a:pt x="1498391" y="1805983"/>
                  </a:lnTo>
                  <a:lnTo>
                    <a:pt x="1490780" y="1800277"/>
                  </a:lnTo>
                  <a:lnTo>
                    <a:pt x="1483170" y="1794571"/>
                  </a:lnTo>
                  <a:lnTo>
                    <a:pt x="1475876" y="1788548"/>
                  </a:lnTo>
                  <a:lnTo>
                    <a:pt x="1468583" y="1781573"/>
                  </a:lnTo>
                  <a:lnTo>
                    <a:pt x="1461606" y="1774599"/>
                  </a:lnTo>
                  <a:lnTo>
                    <a:pt x="1455264" y="1767625"/>
                  </a:lnTo>
                  <a:lnTo>
                    <a:pt x="1448604" y="1759382"/>
                  </a:lnTo>
                  <a:lnTo>
                    <a:pt x="1442579" y="1751457"/>
                  </a:lnTo>
                  <a:lnTo>
                    <a:pt x="1436554" y="1743532"/>
                  </a:lnTo>
                  <a:lnTo>
                    <a:pt x="1430846" y="1734656"/>
                  </a:lnTo>
                  <a:lnTo>
                    <a:pt x="1425455" y="1725779"/>
                  </a:lnTo>
                  <a:lnTo>
                    <a:pt x="1420064" y="1716586"/>
                  </a:lnTo>
                  <a:lnTo>
                    <a:pt x="1414990" y="1707076"/>
                  </a:lnTo>
                  <a:lnTo>
                    <a:pt x="1410551" y="1697565"/>
                  </a:lnTo>
                  <a:lnTo>
                    <a:pt x="1405794" y="1688055"/>
                  </a:lnTo>
                  <a:lnTo>
                    <a:pt x="1401672" y="1678228"/>
                  </a:lnTo>
                  <a:lnTo>
                    <a:pt x="1397866" y="1667766"/>
                  </a:lnTo>
                  <a:lnTo>
                    <a:pt x="1394061" y="1657622"/>
                  </a:lnTo>
                  <a:lnTo>
                    <a:pt x="1390256" y="1647160"/>
                  </a:lnTo>
                  <a:lnTo>
                    <a:pt x="1387084" y="1637016"/>
                  </a:lnTo>
                  <a:lnTo>
                    <a:pt x="1384230" y="1626238"/>
                  </a:lnTo>
                  <a:lnTo>
                    <a:pt x="1381059" y="1615459"/>
                  </a:lnTo>
                  <a:lnTo>
                    <a:pt x="1377888" y="1614191"/>
                  </a:lnTo>
                  <a:lnTo>
                    <a:pt x="1374717" y="1613240"/>
                  </a:lnTo>
                  <a:lnTo>
                    <a:pt x="1371546" y="1611655"/>
                  </a:lnTo>
                  <a:lnTo>
                    <a:pt x="1368375" y="1609753"/>
                  </a:lnTo>
                  <a:lnTo>
                    <a:pt x="1362667" y="1605632"/>
                  </a:lnTo>
                  <a:lnTo>
                    <a:pt x="1357276" y="1600877"/>
                  </a:lnTo>
                  <a:lnTo>
                    <a:pt x="1352519" y="1595171"/>
                  </a:lnTo>
                  <a:lnTo>
                    <a:pt x="1347762" y="1589147"/>
                  </a:lnTo>
                  <a:lnTo>
                    <a:pt x="1343640" y="1582173"/>
                  </a:lnTo>
                  <a:lnTo>
                    <a:pt x="1339835" y="1575516"/>
                  </a:lnTo>
                  <a:lnTo>
                    <a:pt x="1336346" y="1567591"/>
                  </a:lnTo>
                  <a:lnTo>
                    <a:pt x="1333809" y="1559982"/>
                  </a:lnTo>
                  <a:lnTo>
                    <a:pt x="1331272" y="1552374"/>
                  </a:lnTo>
                  <a:lnTo>
                    <a:pt x="1329370" y="1544449"/>
                  </a:lnTo>
                  <a:lnTo>
                    <a:pt x="1328418" y="1536523"/>
                  </a:lnTo>
                  <a:lnTo>
                    <a:pt x="1327467" y="1528281"/>
                  </a:lnTo>
                  <a:lnTo>
                    <a:pt x="1327150" y="1520673"/>
                  </a:lnTo>
                  <a:lnTo>
                    <a:pt x="1328101" y="1513382"/>
                  </a:lnTo>
                  <a:lnTo>
                    <a:pt x="1328736" y="1508627"/>
                  </a:lnTo>
                  <a:lnTo>
                    <a:pt x="1329370" y="1503871"/>
                  </a:lnTo>
                  <a:lnTo>
                    <a:pt x="1330638" y="1499750"/>
                  </a:lnTo>
                  <a:lnTo>
                    <a:pt x="1332224" y="1495946"/>
                  </a:lnTo>
                  <a:lnTo>
                    <a:pt x="1334126" y="1492142"/>
                  </a:lnTo>
                  <a:lnTo>
                    <a:pt x="1336029" y="1488655"/>
                  </a:lnTo>
                  <a:lnTo>
                    <a:pt x="1337932" y="1485485"/>
                  </a:lnTo>
                  <a:lnTo>
                    <a:pt x="1340152" y="1482949"/>
                  </a:lnTo>
                  <a:lnTo>
                    <a:pt x="1343006" y="1480412"/>
                  </a:lnTo>
                  <a:lnTo>
                    <a:pt x="1345543" y="1477876"/>
                  </a:lnTo>
                  <a:lnTo>
                    <a:pt x="1348714" y="1475657"/>
                  </a:lnTo>
                  <a:lnTo>
                    <a:pt x="1351568" y="1473755"/>
                  </a:lnTo>
                  <a:lnTo>
                    <a:pt x="1355056" y="1472170"/>
                  </a:lnTo>
                  <a:lnTo>
                    <a:pt x="1358544" y="1470585"/>
                  </a:lnTo>
                  <a:lnTo>
                    <a:pt x="1362032" y="1469634"/>
                  </a:lnTo>
                  <a:lnTo>
                    <a:pt x="1365838" y="1468683"/>
                  </a:lnTo>
                  <a:lnTo>
                    <a:pt x="1366472" y="1455369"/>
                  </a:lnTo>
                  <a:lnTo>
                    <a:pt x="1368058" y="1442371"/>
                  </a:lnTo>
                  <a:lnTo>
                    <a:pt x="1369960" y="1430008"/>
                  </a:lnTo>
                  <a:lnTo>
                    <a:pt x="1372180" y="1417327"/>
                  </a:lnTo>
                  <a:lnTo>
                    <a:pt x="1375034" y="1404964"/>
                  </a:lnTo>
                  <a:lnTo>
                    <a:pt x="1377888" y="1392917"/>
                  </a:lnTo>
                  <a:lnTo>
                    <a:pt x="1381693" y="1380871"/>
                  </a:lnTo>
                  <a:lnTo>
                    <a:pt x="1385499" y="1369459"/>
                  </a:lnTo>
                  <a:lnTo>
                    <a:pt x="1390256" y="1358363"/>
                  </a:lnTo>
                  <a:lnTo>
                    <a:pt x="1394695" y="1347268"/>
                  </a:lnTo>
                  <a:lnTo>
                    <a:pt x="1400086" y="1337123"/>
                  </a:lnTo>
                  <a:lnTo>
                    <a:pt x="1405794" y="1326662"/>
                  </a:lnTo>
                  <a:lnTo>
                    <a:pt x="1411502" y="1316835"/>
                  </a:lnTo>
                  <a:lnTo>
                    <a:pt x="1418162" y="1307324"/>
                  </a:lnTo>
                  <a:lnTo>
                    <a:pt x="1425138" y="1298131"/>
                  </a:lnTo>
                  <a:lnTo>
                    <a:pt x="1432114" y="1289255"/>
                  </a:lnTo>
                  <a:lnTo>
                    <a:pt x="1439408" y="1281329"/>
                  </a:lnTo>
                  <a:lnTo>
                    <a:pt x="1447653" y="1273404"/>
                  </a:lnTo>
                  <a:lnTo>
                    <a:pt x="1455581" y="1265479"/>
                  </a:lnTo>
                  <a:lnTo>
                    <a:pt x="1463826" y="1258822"/>
                  </a:lnTo>
                  <a:lnTo>
                    <a:pt x="1473022" y="1252164"/>
                  </a:lnTo>
                  <a:lnTo>
                    <a:pt x="1482218" y="1246141"/>
                  </a:lnTo>
                  <a:lnTo>
                    <a:pt x="1491732" y="1240752"/>
                  </a:lnTo>
                  <a:lnTo>
                    <a:pt x="1501562" y="1235997"/>
                  </a:lnTo>
                  <a:lnTo>
                    <a:pt x="1511710" y="1231242"/>
                  </a:lnTo>
                  <a:lnTo>
                    <a:pt x="1522175" y="1227437"/>
                  </a:lnTo>
                  <a:lnTo>
                    <a:pt x="1532639" y="1223950"/>
                  </a:lnTo>
                  <a:lnTo>
                    <a:pt x="1543738" y="1221097"/>
                  </a:lnTo>
                  <a:lnTo>
                    <a:pt x="1555154" y="1219195"/>
                  </a:lnTo>
                  <a:lnTo>
                    <a:pt x="1566888" y="1217610"/>
                  </a:lnTo>
                  <a:lnTo>
                    <a:pt x="1578621" y="1216342"/>
                  </a:lnTo>
                  <a:lnTo>
                    <a:pt x="1590354" y="1216025"/>
                  </a:lnTo>
                  <a:close/>
                  <a:moveTo>
                    <a:pt x="679450" y="1054222"/>
                  </a:moveTo>
                  <a:lnTo>
                    <a:pt x="673417" y="1054857"/>
                  </a:lnTo>
                  <a:lnTo>
                    <a:pt x="668337" y="1055492"/>
                  </a:lnTo>
                  <a:lnTo>
                    <a:pt x="662940" y="1056762"/>
                  </a:lnTo>
                  <a:lnTo>
                    <a:pt x="657543" y="1057715"/>
                  </a:lnTo>
                  <a:lnTo>
                    <a:pt x="652463" y="1059303"/>
                  </a:lnTo>
                  <a:lnTo>
                    <a:pt x="647700" y="1060890"/>
                  </a:lnTo>
                  <a:lnTo>
                    <a:pt x="642620" y="1062796"/>
                  </a:lnTo>
                  <a:lnTo>
                    <a:pt x="637540" y="1065018"/>
                  </a:lnTo>
                  <a:lnTo>
                    <a:pt x="633095" y="1067241"/>
                  </a:lnTo>
                  <a:lnTo>
                    <a:pt x="628333" y="1070099"/>
                  </a:lnTo>
                  <a:lnTo>
                    <a:pt x="624205" y="1073274"/>
                  </a:lnTo>
                  <a:lnTo>
                    <a:pt x="620077" y="1076132"/>
                  </a:lnTo>
                  <a:lnTo>
                    <a:pt x="615950" y="1079307"/>
                  </a:lnTo>
                  <a:lnTo>
                    <a:pt x="611505" y="1082800"/>
                  </a:lnTo>
                  <a:lnTo>
                    <a:pt x="607695" y="1085976"/>
                  </a:lnTo>
                  <a:lnTo>
                    <a:pt x="604203" y="1090421"/>
                  </a:lnTo>
                  <a:lnTo>
                    <a:pt x="600393" y="1094232"/>
                  </a:lnTo>
                  <a:lnTo>
                    <a:pt x="597535" y="1098360"/>
                  </a:lnTo>
                  <a:lnTo>
                    <a:pt x="594360" y="1102488"/>
                  </a:lnTo>
                  <a:lnTo>
                    <a:pt x="591185" y="1107251"/>
                  </a:lnTo>
                  <a:lnTo>
                    <a:pt x="588963" y="1111696"/>
                  </a:lnTo>
                  <a:lnTo>
                    <a:pt x="586423" y="1116459"/>
                  </a:lnTo>
                  <a:lnTo>
                    <a:pt x="584517" y="1121222"/>
                  </a:lnTo>
                  <a:lnTo>
                    <a:pt x="582613" y="1126303"/>
                  </a:lnTo>
                  <a:lnTo>
                    <a:pt x="580707" y="1131384"/>
                  </a:lnTo>
                  <a:lnTo>
                    <a:pt x="579120" y="1136147"/>
                  </a:lnTo>
                  <a:lnTo>
                    <a:pt x="577850" y="1141545"/>
                  </a:lnTo>
                  <a:lnTo>
                    <a:pt x="577215" y="1146943"/>
                  </a:lnTo>
                  <a:lnTo>
                    <a:pt x="576263" y="1152341"/>
                  </a:lnTo>
                  <a:lnTo>
                    <a:pt x="575945" y="1157739"/>
                  </a:lnTo>
                  <a:lnTo>
                    <a:pt x="575945" y="1163455"/>
                  </a:lnTo>
                  <a:lnTo>
                    <a:pt x="443547" y="2394227"/>
                  </a:lnTo>
                  <a:lnTo>
                    <a:pt x="443230" y="2410422"/>
                  </a:lnTo>
                  <a:lnTo>
                    <a:pt x="442595" y="2426934"/>
                  </a:lnTo>
                  <a:lnTo>
                    <a:pt x="441643" y="2442810"/>
                  </a:lnTo>
                  <a:lnTo>
                    <a:pt x="440055" y="2458370"/>
                  </a:lnTo>
                  <a:lnTo>
                    <a:pt x="438150" y="2473294"/>
                  </a:lnTo>
                  <a:lnTo>
                    <a:pt x="435927" y="2487901"/>
                  </a:lnTo>
                  <a:lnTo>
                    <a:pt x="433705" y="2502190"/>
                  </a:lnTo>
                  <a:lnTo>
                    <a:pt x="430530" y="2516161"/>
                  </a:lnTo>
                  <a:lnTo>
                    <a:pt x="427355" y="2529498"/>
                  </a:lnTo>
                  <a:lnTo>
                    <a:pt x="423863" y="2542834"/>
                  </a:lnTo>
                  <a:lnTo>
                    <a:pt x="420053" y="2555536"/>
                  </a:lnTo>
                  <a:lnTo>
                    <a:pt x="415607" y="2568237"/>
                  </a:lnTo>
                  <a:lnTo>
                    <a:pt x="411163" y="2579986"/>
                  </a:lnTo>
                  <a:lnTo>
                    <a:pt x="406400" y="2591735"/>
                  </a:lnTo>
                  <a:lnTo>
                    <a:pt x="401637" y="2603484"/>
                  </a:lnTo>
                  <a:lnTo>
                    <a:pt x="396240" y="2613963"/>
                  </a:lnTo>
                  <a:lnTo>
                    <a:pt x="2567940" y="2613963"/>
                  </a:lnTo>
                  <a:lnTo>
                    <a:pt x="2573655" y="2613963"/>
                  </a:lnTo>
                  <a:lnTo>
                    <a:pt x="2579053" y="2613645"/>
                  </a:lnTo>
                  <a:lnTo>
                    <a:pt x="2584450" y="2613010"/>
                  </a:lnTo>
                  <a:lnTo>
                    <a:pt x="2589847" y="2612057"/>
                  </a:lnTo>
                  <a:lnTo>
                    <a:pt x="2594927" y="2610470"/>
                  </a:lnTo>
                  <a:lnTo>
                    <a:pt x="2600007" y="2609517"/>
                  </a:lnTo>
                  <a:lnTo>
                    <a:pt x="2605405" y="2607612"/>
                  </a:lnTo>
                  <a:lnTo>
                    <a:pt x="2610485" y="2605707"/>
                  </a:lnTo>
                  <a:lnTo>
                    <a:pt x="2614930" y="2603484"/>
                  </a:lnTo>
                  <a:lnTo>
                    <a:pt x="2619693" y="2600944"/>
                  </a:lnTo>
                  <a:lnTo>
                    <a:pt x="2624137" y="2598403"/>
                  </a:lnTo>
                  <a:lnTo>
                    <a:pt x="2628583" y="2595546"/>
                  </a:lnTo>
                  <a:lnTo>
                    <a:pt x="2633027" y="2592688"/>
                  </a:lnTo>
                  <a:lnTo>
                    <a:pt x="2637155" y="2589195"/>
                  </a:lnTo>
                  <a:lnTo>
                    <a:pt x="2641283" y="2585702"/>
                  </a:lnTo>
                  <a:lnTo>
                    <a:pt x="2645093" y="2582209"/>
                  </a:lnTo>
                  <a:lnTo>
                    <a:pt x="2648585" y="2578399"/>
                  </a:lnTo>
                  <a:lnTo>
                    <a:pt x="2652077" y="2574271"/>
                  </a:lnTo>
                  <a:lnTo>
                    <a:pt x="2655570" y="2570460"/>
                  </a:lnTo>
                  <a:lnTo>
                    <a:pt x="2658427" y="2565697"/>
                  </a:lnTo>
                  <a:lnTo>
                    <a:pt x="2661285" y="2561569"/>
                  </a:lnTo>
                  <a:lnTo>
                    <a:pt x="2663825" y="2557124"/>
                  </a:lnTo>
                  <a:lnTo>
                    <a:pt x="2666365" y="2552361"/>
                  </a:lnTo>
                  <a:lnTo>
                    <a:pt x="2668587" y="2547597"/>
                  </a:lnTo>
                  <a:lnTo>
                    <a:pt x="2670493" y="2542517"/>
                  </a:lnTo>
                  <a:lnTo>
                    <a:pt x="2672080" y="2537436"/>
                  </a:lnTo>
                  <a:lnTo>
                    <a:pt x="2673350" y="2532673"/>
                  </a:lnTo>
                  <a:lnTo>
                    <a:pt x="2674620" y="2527275"/>
                  </a:lnTo>
                  <a:lnTo>
                    <a:pt x="2675890" y="2521877"/>
                  </a:lnTo>
                  <a:lnTo>
                    <a:pt x="2676525" y="2516479"/>
                  </a:lnTo>
                  <a:lnTo>
                    <a:pt x="2676843" y="2511081"/>
                  </a:lnTo>
                  <a:lnTo>
                    <a:pt x="2676843" y="2505365"/>
                  </a:lnTo>
                  <a:lnTo>
                    <a:pt x="2809240" y="1163455"/>
                  </a:lnTo>
                  <a:lnTo>
                    <a:pt x="2808923" y="1157739"/>
                  </a:lnTo>
                  <a:lnTo>
                    <a:pt x="2808605" y="1152341"/>
                  </a:lnTo>
                  <a:lnTo>
                    <a:pt x="2807653" y="1146943"/>
                  </a:lnTo>
                  <a:lnTo>
                    <a:pt x="2807017" y="1141545"/>
                  </a:lnTo>
                  <a:lnTo>
                    <a:pt x="2805747" y="1136147"/>
                  </a:lnTo>
                  <a:lnTo>
                    <a:pt x="2804477" y="1131384"/>
                  </a:lnTo>
                  <a:lnTo>
                    <a:pt x="2802255" y="1126303"/>
                  </a:lnTo>
                  <a:lnTo>
                    <a:pt x="2800350" y="1121222"/>
                  </a:lnTo>
                  <a:lnTo>
                    <a:pt x="2798127" y="1116459"/>
                  </a:lnTo>
                  <a:lnTo>
                    <a:pt x="2795905" y="1111696"/>
                  </a:lnTo>
                  <a:lnTo>
                    <a:pt x="2793365" y="1107251"/>
                  </a:lnTo>
                  <a:lnTo>
                    <a:pt x="2790507" y="1102488"/>
                  </a:lnTo>
                  <a:lnTo>
                    <a:pt x="2787650" y="1098360"/>
                  </a:lnTo>
                  <a:lnTo>
                    <a:pt x="2784157" y="1094232"/>
                  </a:lnTo>
                  <a:lnTo>
                    <a:pt x="2780665" y="1090421"/>
                  </a:lnTo>
                  <a:lnTo>
                    <a:pt x="2776855" y="1085976"/>
                  </a:lnTo>
                  <a:lnTo>
                    <a:pt x="2773045" y="1082800"/>
                  </a:lnTo>
                  <a:lnTo>
                    <a:pt x="2769235" y="1079307"/>
                  </a:lnTo>
                  <a:lnTo>
                    <a:pt x="2764790" y="1076132"/>
                  </a:lnTo>
                  <a:lnTo>
                    <a:pt x="2760663" y="1073274"/>
                  </a:lnTo>
                  <a:lnTo>
                    <a:pt x="2756535" y="1070099"/>
                  </a:lnTo>
                  <a:lnTo>
                    <a:pt x="2751773" y="1067241"/>
                  </a:lnTo>
                  <a:lnTo>
                    <a:pt x="2747327" y="1065018"/>
                  </a:lnTo>
                  <a:lnTo>
                    <a:pt x="2742247" y="1062796"/>
                  </a:lnTo>
                  <a:lnTo>
                    <a:pt x="2737485" y="1060890"/>
                  </a:lnTo>
                  <a:lnTo>
                    <a:pt x="2732405" y="1059303"/>
                  </a:lnTo>
                  <a:lnTo>
                    <a:pt x="2727325" y="1057715"/>
                  </a:lnTo>
                  <a:lnTo>
                    <a:pt x="2721927" y="1056762"/>
                  </a:lnTo>
                  <a:lnTo>
                    <a:pt x="2716847" y="1055492"/>
                  </a:lnTo>
                  <a:lnTo>
                    <a:pt x="2711450" y="1054857"/>
                  </a:lnTo>
                  <a:lnTo>
                    <a:pt x="2705735" y="1054222"/>
                  </a:lnTo>
                  <a:lnTo>
                    <a:pt x="2700020" y="1054222"/>
                  </a:lnTo>
                  <a:lnTo>
                    <a:pt x="684530" y="1054222"/>
                  </a:lnTo>
                  <a:lnTo>
                    <a:pt x="679450" y="1054222"/>
                  </a:lnTo>
                  <a:close/>
                  <a:moveTo>
                    <a:pt x="1386219" y="763587"/>
                  </a:moveTo>
                  <a:lnTo>
                    <a:pt x="1391618" y="763587"/>
                  </a:lnTo>
                  <a:lnTo>
                    <a:pt x="2402190" y="763587"/>
                  </a:lnTo>
                  <a:lnTo>
                    <a:pt x="2407589" y="763587"/>
                  </a:lnTo>
                  <a:lnTo>
                    <a:pt x="2412988" y="764220"/>
                  </a:lnTo>
                  <a:lnTo>
                    <a:pt x="2418070" y="765803"/>
                  </a:lnTo>
                  <a:lnTo>
                    <a:pt x="2422834" y="767386"/>
                  </a:lnTo>
                  <a:lnTo>
                    <a:pt x="2427597" y="769602"/>
                  </a:lnTo>
                  <a:lnTo>
                    <a:pt x="2432044" y="772451"/>
                  </a:lnTo>
                  <a:lnTo>
                    <a:pt x="2436172" y="775300"/>
                  </a:lnTo>
                  <a:lnTo>
                    <a:pt x="2439983" y="778782"/>
                  </a:lnTo>
                  <a:lnTo>
                    <a:pt x="2443477" y="782580"/>
                  </a:lnTo>
                  <a:lnTo>
                    <a:pt x="2446653" y="787012"/>
                  </a:lnTo>
                  <a:lnTo>
                    <a:pt x="2449194" y="791444"/>
                  </a:lnTo>
                  <a:lnTo>
                    <a:pt x="2451734" y="795876"/>
                  </a:lnTo>
                  <a:lnTo>
                    <a:pt x="2453005" y="800941"/>
                  </a:lnTo>
                  <a:lnTo>
                    <a:pt x="2454593" y="806006"/>
                  </a:lnTo>
                  <a:lnTo>
                    <a:pt x="2455545" y="811387"/>
                  </a:lnTo>
                  <a:lnTo>
                    <a:pt x="2455863" y="816769"/>
                  </a:lnTo>
                  <a:lnTo>
                    <a:pt x="2455545" y="822467"/>
                  </a:lnTo>
                  <a:lnTo>
                    <a:pt x="2454593" y="827531"/>
                  </a:lnTo>
                  <a:lnTo>
                    <a:pt x="2453005" y="832596"/>
                  </a:lnTo>
                  <a:lnTo>
                    <a:pt x="2451734" y="837661"/>
                  </a:lnTo>
                  <a:lnTo>
                    <a:pt x="2449194" y="842093"/>
                  </a:lnTo>
                  <a:lnTo>
                    <a:pt x="2446653" y="846841"/>
                  </a:lnTo>
                  <a:lnTo>
                    <a:pt x="2443477" y="850640"/>
                  </a:lnTo>
                  <a:lnTo>
                    <a:pt x="2439983" y="854439"/>
                  </a:lnTo>
                  <a:lnTo>
                    <a:pt x="2436172" y="857921"/>
                  </a:lnTo>
                  <a:lnTo>
                    <a:pt x="2432044" y="861086"/>
                  </a:lnTo>
                  <a:lnTo>
                    <a:pt x="2427597" y="863619"/>
                  </a:lnTo>
                  <a:lnTo>
                    <a:pt x="2422834" y="865835"/>
                  </a:lnTo>
                  <a:lnTo>
                    <a:pt x="2418070" y="867734"/>
                  </a:lnTo>
                  <a:lnTo>
                    <a:pt x="2412988" y="869317"/>
                  </a:lnTo>
                  <a:lnTo>
                    <a:pt x="2407589" y="869950"/>
                  </a:lnTo>
                  <a:lnTo>
                    <a:pt x="2402190" y="869950"/>
                  </a:lnTo>
                  <a:lnTo>
                    <a:pt x="1391618" y="869950"/>
                  </a:lnTo>
                  <a:lnTo>
                    <a:pt x="1386219" y="869950"/>
                  </a:lnTo>
                  <a:lnTo>
                    <a:pt x="1380820" y="869317"/>
                  </a:lnTo>
                  <a:lnTo>
                    <a:pt x="1375739" y="867734"/>
                  </a:lnTo>
                  <a:lnTo>
                    <a:pt x="1370657" y="865835"/>
                  </a:lnTo>
                  <a:lnTo>
                    <a:pt x="1365893" y="863619"/>
                  </a:lnTo>
                  <a:lnTo>
                    <a:pt x="1361765" y="861086"/>
                  </a:lnTo>
                  <a:lnTo>
                    <a:pt x="1357636" y="857921"/>
                  </a:lnTo>
                  <a:lnTo>
                    <a:pt x="1353825" y="854439"/>
                  </a:lnTo>
                  <a:lnTo>
                    <a:pt x="1350331" y="850640"/>
                  </a:lnTo>
                  <a:lnTo>
                    <a:pt x="1347156" y="846841"/>
                  </a:lnTo>
                  <a:lnTo>
                    <a:pt x="1344615" y="842093"/>
                  </a:lnTo>
                  <a:lnTo>
                    <a:pt x="1342392" y="837661"/>
                  </a:lnTo>
                  <a:lnTo>
                    <a:pt x="1340486" y="832596"/>
                  </a:lnTo>
                  <a:lnTo>
                    <a:pt x="1339216" y="827531"/>
                  </a:lnTo>
                  <a:lnTo>
                    <a:pt x="1338581" y="822467"/>
                  </a:lnTo>
                  <a:lnTo>
                    <a:pt x="1338263" y="816769"/>
                  </a:lnTo>
                  <a:lnTo>
                    <a:pt x="1338581" y="811387"/>
                  </a:lnTo>
                  <a:lnTo>
                    <a:pt x="1339216" y="806006"/>
                  </a:lnTo>
                  <a:lnTo>
                    <a:pt x="1340486" y="800941"/>
                  </a:lnTo>
                  <a:lnTo>
                    <a:pt x="1342392" y="795876"/>
                  </a:lnTo>
                  <a:lnTo>
                    <a:pt x="1344615" y="791444"/>
                  </a:lnTo>
                  <a:lnTo>
                    <a:pt x="1347156" y="787012"/>
                  </a:lnTo>
                  <a:lnTo>
                    <a:pt x="1350331" y="782580"/>
                  </a:lnTo>
                  <a:lnTo>
                    <a:pt x="1353825" y="778782"/>
                  </a:lnTo>
                  <a:lnTo>
                    <a:pt x="1357636" y="775300"/>
                  </a:lnTo>
                  <a:lnTo>
                    <a:pt x="1361765" y="772451"/>
                  </a:lnTo>
                  <a:lnTo>
                    <a:pt x="1365893" y="769602"/>
                  </a:lnTo>
                  <a:lnTo>
                    <a:pt x="1370657" y="767386"/>
                  </a:lnTo>
                  <a:lnTo>
                    <a:pt x="1375739" y="765803"/>
                  </a:lnTo>
                  <a:lnTo>
                    <a:pt x="1380820" y="764220"/>
                  </a:lnTo>
                  <a:lnTo>
                    <a:pt x="1386219" y="763587"/>
                  </a:lnTo>
                  <a:close/>
                  <a:moveTo>
                    <a:pt x="1391660" y="538162"/>
                  </a:moveTo>
                  <a:lnTo>
                    <a:pt x="1883036" y="538162"/>
                  </a:lnTo>
                  <a:lnTo>
                    <a:pt x="1888758" y="538801"/>
                  </a:lnTo>
                  <a:lnTo>
                    <a:pt x="1894161" y="539440"/>
                  </a:lnTo>
                  <a:lnTo>
                    <a:pt x="1899246" y="540717"/>
                  </a:lnTo>
                  <a:lnTo>
                    <a:pt x="1904014" y="542633"/>
                  </a:lnTo>
                  <a:lnTo>
                    <a:pt x="1908781" y="544869"/>
                  </a:lnTo>
                  <a:lnTo>
                    <a:pt x="1912913" y="547424"/>
                  </a:lnTo>
                  <a:lnTo>
                    <a:pt x="1917045" y="550618"/>
                  </a:lnTo>
                  <a:lnTo>
                    <a:pt x="1920859" y="554131"/>
                  </a:lnTo>
                  <a:lnTo>
                    <a:pt x="1924355" y="557964"/>
                  </a:lnTo>
                  <a:lnTo>
                    <a:pt x="1927534" y="561796"/>
                  </a:lnTo>
                  <a:lnTo>
                    <a:pt x="1930076" y="566267"/>
                  </a:lnTo>
                  <a:lnTo>
                    <a:pt x="1932301" y="571058"/>
                  </a:lnTo>
                  <a:lnTo>
                    <a:pt x="1934208" y="576168"/>
                  </a:lnTo>
                  <a:lnTo>
                    <a:pt x="1935480" y="580959"/>
                  </a:lnTo>
                  <a:lnTo>
                    <a:pt x="1936115" y="586388"/>
                  </a:lnTo>
                  <a:lnTo>
                    <a:pt x="1936751" y="592137"/>
                  </a:lnTo>
                  <a:lnTo>
                    <a:pt x="1936115" y="597567"/>
                  </a:lnTo>
                  <a:lnTo>
                    <a:pt x="1935480" y="602996"/>
                  </a:lnTo>
                  <a:lnTo>
                    <a:pt x="1934208" y="608106"/>
                  </a:lnTo>
                  <a:lnTo>
                    <a:pt x="1932301" y="612897"/>
                  </a:lnTo>
                  <a:lnTo>
                    <a:pt x="1930076" y="618007"/>
                  </a:lnTo>
                  <a:lnTo>
                    <a:pt x="1927534" y="622159"/>
                  </a:lnTo>
                  <a:lnTo>
                    <a:pt x="1924355" y="626311"/>
                  </a:lnTo>
                  <a:lnTo>
                    <a:pt x="1920859" y="630143"/>
                  </a:lnTo>
                  <a:lnTo>
                    <a:pt x="1917045" y="633656"/>
                  </a:lnTo>
                  <a:lnTo>
                    <a:pt x="1912913" y="636850"/>
                  </a:lnTo>
                  <a:lnTo>
                    <a:pt x="1908781" y="639405"/>
                  </a:lnTo>
                  <a:lnTo>
                    <a:pt x="1904014" y="641960"/>
                  </a:lnTo>
                  <a:lnTo>
                    <a:pt x="1899246" y="643877"/>
                  </a:lnTo>
                  <a:lnTo>
                    <a:pt x="1894161" y="644835"/>
                  </a:lnTo>
                  <a:lnTo>
                    <a:pt x="1888758" y="645793"/>
                  </a:lnTo>
                  <a:lnTo>
                    <a:pt x="1883036" y="646112"/>
                  </a:lnTo>
                  <a:lnTo>
                    <a:pt x="1391660" y="646112"/>
                  </a:lnTo>
                  <a:lnTo>
                    <a:pt x="1386256" y="645793"/>
                  </a:lnTo>
                  <a:lnTo>
                    <a:pt x="1380853" y="644835"/>
                  </a:lnTo>
                  <a:lnTo>
                    <a:pt x="1375768" y="643877"/>
                  </a:lnTo>
                  <a:lnTo>
                    <a:pt x="1370682" y="641960"/>
                  </a:lnTo>
                  <a:lnTo>
                    <a:pt x="1365915" y="639405"/>
                  </a:lnTo>
                  <a:lnTo>
                    <a:pt x="1361783" y="636850"/>
                  </a:lnTo>
                  <a:lnTo>
                    <a:pt x="1357651" y="633656"/>
                  </a:lnTo>
                  <a:lnTo>
                    <a:pt x="1353837" y="630143"/>
                  </a:lnTo>
                  <a:lnTo>
                    <a:pt x="1350341" y="626311"/>
                  </a:lnTo>
                  <a:lnTo>
                    <a:pt x="1347162" y="622159"/>
                  </a:lnTo>
                  <a:lnTo>
                    <a:pt x="1344620" y="618007"/>
                  </a:lnTo>
                  <a:lnTo>
                    <a:pt x="1342395" y="612897"/>
                  </a:lnTo>
                  <a:lnTo>
                    <a:pt x="1340488" y="608106"/>
                  </a:lnTo>
                  <a:lnTo>
                    <a:pt x="1339217" y="602996"/>
                  </a:lnTo>
                  <a:lnTo>
                    <a:pt x="1338581" y="597567"/>
                  </a:lnTo>
                  <a:lnTo>
                    <a:pt x="1338263" y="592137"/>
                  </a:lnTo>
                  <a:lnTo>
                    <a:pt x="1338581" y="586388"/>
                  </a:lnTo>
                  <a:lnTo>
                    <a:pt x="1339217" y="580959"/>
                  </a:lnTo>
                  <a:lnTo>
                    <a:pt x="1340488" y="576168"/>
                  </a:lnTo>
                  <a:lnTo>
                    <a:pt x="1342395" y="571058"/>
                  </a:lnTo>
                  <a:lnTo>
                    <a:pt x="1344620" y="566267"/>
                  </a:lnTo>
                  <a:lnTo>
                    <a:pt x="1347162" y="561796"/>
                  </a:lnTo>
                  <a:lnTo>
                    <a:pt x="1350341" y="557964"/>
                  </a:lnTo>
                  <a:lnTo>
                    <a:pt x="1353837" y="554131"/>
                  </a:lnTo>
                  <a:lnTo>
                    <a:pt x="1357651" y="550618"/>
                  </a:lnTo>
                  <a:lnTo>
                    <a:pt x="1361783" y="547424"/>
                  </a:lnTo>
                  <a:lnTo>
                    <a:pt x="1365915" y="544869"/>
                  </a:lnTo>
                  <a:lnTo>
                    <a:pt x="1370682" y="542633"/>
                  </a:lnTo>
                  <a:lnTo>
                    <a:pt x="1375768" y="540717"/>
                  </a:lnTo>
                  <a:lnTo>
                    <a:pt x="1380853" y="539440"/>
                  </a:lnTo>
                  <a:lnTo>
                    <a:pt x="1386256" y="538801"/>
                  </a:lnTo>
                  <a:lnTo>
                    <a:pt x="1391660" y="538162"/>
                  </a:lnTo>
                  <a:close/>
                  <a:moveTo>
                    <a:pt x="2105025" y="156863"/>
                  </a:moveTo>
                  <a:lnTo>
                    <a:pt x="2105025" y="526476"/>
                  </a:lnTo>
                  <a:lnTo>
                    <a:pt x="2105343" y="531874"/>
                  </a:lnTo>
                  <a:lnTo>
                    <a:pt x="2105660" y="537590"/>
                  </a:lnTo>
                  <a:lnTo>
                    <a:pt x="2106613" y="542671"/>
                  </a:lnTo>
                  <a:lnTo>
                    <a:pt x="2107247" y="547751"/>
                  </a:lnTo>
                  <a:lnTo>
                    <a:pt x="2108517" y="552832"/>
                  </a:lnTo>
                  <a:lnTo>
                    <a:pt x="2110105" y="557912"/>
                  </a:lnTo>
                  <a:lnTo>
                    <a:pt x="2111693" y="562675"/>
                  </a:lnTo>
                  <a:lnTo>
                    <a:pt x="2113597" y="567756"/>
                  </a:lnTo>
                  <a:lnTo>
                    <a:pt x="2115820" y="572201"/>
                  </a:lnTo>
                  <a:lnTo>
                    <a:pt x="2118043" y="576965"/>
                  </a:lnTo>
                  <a:lnTo>
                    <a:pt x="2120583" y="581410"/>
                  </a:lnTo>
                  <a:lnTo>
                    <a:pt x="2123440" y="585856"/>
                  </a:lnTo>
                  <a:lnTo>
                    <a:pt x="2126615" y="589984"/>
                  </a:lnTo>
                  <a:lnTo>
                    <a:pt x="2129473" y="593794"/>
                  </a:lnTo>
                  <a:lnTo>
                    <a:pt x="2132647" y="597604"/>
                  </a:lnTo>
                  <a:lnTo>
                    <a:pt x="2136457" y="601415"/>
                  </a:lnTo>
                  <a:lnTo>
                    <a:pt x="2139950" y="604908"/>
                  </a:lnTo>
                  <a:lnTo>
                    <a:pt x="2143760" y="608401"/>
                  </a:lnTo>
                  <a:lnTo>
                    <a:pt x="2147887" y="611258"/>
                  </a:lnTo>
                  <a:lnTo>
                    <a:pt x="2152015" y="614116"/>
                  </a:lnTo>
                  <a:lnTo>
                    <a:pt x="2156143" y="616974"/>
                  </a:lnTo>
                  <a:lnTo>
                    <a:pt x="2160587" y="619514"/>
                  </a:lnTo>
                  <a:lnTo>
                    <a:pt x="2165033" y="621737"/>
                  </a:lnTo>
                  <a:lnTo>
                    <a:pt x="2170113" y="623960"/>
                  </a:lnTo>
                  <a:lnTo>
                    <a:pt x="2174557" y="625865"/>
                  </a:lnTo>
                  <a:lnTo>
                    <a:pt x="2179637" y="627453"/>
                  </a:lnTo>
                  <a:lnTo>
                    <a:pt x="2184717" y="629041"/>
                  </a:lnTo>
                  <a:lnTo>
                    <a:pt x="2189480" y="629993"/>
                  </a:lnTo>
                  <a:lnTo>
                    <a:pt x="2194877" y="631263"/>
                  </a:lnTo>
                  <a:lnTo>
                    <a:pt x="2200275" y="631581"/>
                  </a:lnTo>
                  <a:lnTo>
                    <a:pt x="2205673" y="631898"/>
                  </a:lnTo>
                  <a:lnTo>
                    <a:pt x="2211070" y="632533"/>
                  </a:lnTo>
                  <a:lnTo>
                    <a:pt x="2580957" y="632533"/>
                  </a:lnTo>
                  <a:lnTo>
                    <a:pt x="2576195" y="626183"/>
                  </a:lnTo>
                  <a:lnTo>
                    <a:pt x="2571750" y="620467"/>
                  </a:lnTo>
                  <a:lnTo>
                    <a:pt x="2556510" y="602685"/>
                  </a:lnTo>
                  <a:lnTo>
                    <a:pt x="2540317" y="583315"/>
                  </a:lnTo>
                  <a:lnTo>
                    <a:pt x="2522855" y="563628"/>
                  </a:lnTo>
                  <a:lnTo>
                    <a:pt x="2504123" y="542988"/>
                  </a:lnTo>
                  <a:lnTo>
                    <a:pt x="2484437" y="521396"/>
                  </a:lnTo>
                  <a:lnTo>
                    <a:pt x="2464117" y="499803"/>
                  </a:lnTo>
                  <a:lnTo>
                    <a:pt x="2421255" y="454078"/>
                  </a:lnTo>
                  <a:lnTo>
                    <a:pt x="2379663" y="411528"/>
                  </a:lnTo>
                  <a:lnTo>
                    <a:pt x="2337753" y="369295"/>
                  </a:lnTo>
                  <a:lnTo>
                    <a:pt x="2294890" y="327381"/>
                  </a:lnTo>
                  <a:lnTo>
                    <a:pt x="2252663" y="287371"/>
                  </a:lnTo>
                  <a:lnTo>
                    <a:pt x="2212023" y="249584"/>
                  </a:lnTo>
                  <a:lnTo>
                    <a:pt x="2173287" y="214655"/>
                  </a:lnTo>
                  <a:lnTo>
                    <a:pt x="2155190" y="198461"/>
                  </a:lnTo>
                  <a:lnTo>
                    <a:pt x="2137410" y="183219"/>
                  </a:lnTo>
                  <a:lnTo>
                    <a:pt x="2120583" y="169565"/>
                  </a:lnTo>
                  <a:lnTo>
                    <a:pt x="2105025" y="156863"/>
                  </a:lnTo>
                  <a:close/>
                  <a:moveTo>
                    <a:pt x="1286827" y="94944"/>
                  </a:moveTo>
                  <a:lnTo>
                    <a:pt x="1281430" y="95261"/>
                  </a:lnTo>
                  <a:lnTo>
                    <a:pt x="1275715" y="95579"/>
                  </a:lnTo>
                  <a:lnTo>
                    <a:pt x="1270317" y="96849"/>
                  </a:lnTo>
                  <a:lnTo>
                    <a:pt x="1264920" y="98119"/>
                  </a:lnTo>
                  <a:lnTo>
                    <a:pt x="1259205" y="100024"/>
                  </a:lnTo>
                  <a:lnTo>
                    <a:pt x="1253807" y="101929"/>
                  </a:lnTo>
                  <a:lnTo>
                    <a:pt x="1248410" y="104152"/>
                  </a:lnTo>
                  <a:lnTo>
                    <a:pt x="1243013" y="106375"/>
                  </a:lnTo>
                  <a:lnTo>
                    <a:pt x="1237933" y="109550"/>
                  </a:lnTo>
                  <a:lnTo>
                    <a:pt x="1232853" y="112408"/>
                  </a:lnTo>
                  <a:lnTo>
                    <a:pt x="1227455" y="115901"/>
                  </a:lnTo>
                  <a:lnTo>
                    <a:pt x="1222375" y="119394"/>
                  </a:lnTo>
                  <a:lnTo>
                    <a:pt x="1217930" y="123204"/>
                  </a:lnTo>
                  <a:lnTo>
                    <a:pt x="1212850" y="127332"/>
                  </a:lnTo>
                  <a:lnTo>
                    <a:pt x="1208405" y="131778"/>
                  </a:lnTo>
                  <a:lnTo>
                    <a:pt x="1204277" y="136223"/>
                  </a:lnTo>
                  <a:lnTo>
                    <a:pt x="1199833" y="140987"/>
                  </a:lnTo>
                  <a:lnTo>
                    <a:pt x="1195705" y="145432"/>
                  </a:lnTo>
                  <a:lnTo>
                    <a:pt x="1191895" y="150513"/>
                  </a:lnTo>
                  <a:lnTo>
                    <a:pt x="1188085" y="155911"/>
                  </a:lnTo>
                  <a:lnTo>
                    <a:pt x="1184593" y="160674"/>
                  </a:lnTo>
                  <a:lnTo>
                    <a:pt x="1181735" y="166072"/>
                  </a:lnTo>
                  <a:lnTo>
                    <a:pt x="1178560" y="171470"/>
                  </a:lnTo>
                  <a:lnTo>
                    <a:pt x="1175703" y="176868"/>
                  </a:lnTo>
                  <a:lnTo>
                    <a:pt x="1173480" y="182266"/>
                  </a:lnTo>
                  <a:lnTo>
                    <a:pt x="1171257" y="187982"/>
                  </a:lnTo>
                  <a:lnTo>
                    <a:pt x="1169353" y="193380"/>
                  </a:lnTo>
                  <a:lnTo>
                    <a:pt x="1167765" y="199096"/>
                  </a:lnTo>
                  <a:lnTo>
                    <a:pt x="1166813" y="204494"/>
                  </a:lnTo>
                  <a:lnTo>
                    <a:pt x="1165543" y="210209"/>
                  </a:lnTo>
                  <a:lnTo>
                    <a:pt x="1165225" y="215925"/>
                  </a:lnTo>
                  <a:lnTo>
                    <a:pt x="1164590" y="221323"/>
                  </a:lnTo>
                  <a:lnTo>
                    <a:pt x="1164590" y="925302"/>
                  </a:lnTo>
                  <a:lnTo>
                    <a:pt x="2636520" y="925302"/>
                  </a:lnTo>
                  <a:lnTo>
                    <a:pt x="2636520" y="723349"/>
                  </a:lnTo>
                  <a:lnTo>
                    <a:pt x="2211070" y="723349"/>
                  </a:lnTo>
                  <a:lnTo>
                    <a:pt x="2199640" y="723031"/>
                  </a:lnTo>
                  <a:lnTo>
                    <a:pt x="2188527" y="722714"/>
                  </a:lnTo>
                  <a:lnTo>
                    <a:pt x="2177733" y="721444"/>
                  </a:lnTo>
                  <a:lnTo>
                    <a:pt x="2167255" y="720173"/>
                  </a:lnTo>
                  <a:lnTo>
                    <a:pt x="2157095" y="717951"/>
                  </a:lnTo>
                  <a:lnTo>
                    <a:pt x="2147253" y="715728"/>
                  </a:lnTo>
                  <a:lnTo>
                    <a:pt x="2137093" y="713188"/>
                  </a:lnTo>
                  <a:lnTo>
                    <a:pt x="2127885" y="709695"/>
                  </a:lnTo>
                  <a:lnTo>
                    <a:pt x="2118677" y="706202"/>
                  </a:lnTo>
                  <a:lnTo>
                    <a:pt x="2110105" y="702392"/>
                  </a:lnTo>
                  <a:lnTo>
                    <a:pt x="2101215" y="697946"/>
                  </a:lnTo>
                  <a:lnTo>
                    <a:pt x="2093277" y="693183"/>
                  </a:lnTo>
                  <a:lnTo>
                    <a:pt x="2085023" y="688420"/>
                  </a:lnTo>
                  <a:lnTo>
                    <a:pt x="2077720" y="683022"/>
                  </a:lnTo>
                  <a:lnTo>
                    <a:pt x="2070735" y="676671"/>
                  </a:lnTo>
                  <a:lnTo>
                    <a:pt x="2063750" y="670638"/>
                  </a:lnTo>
                  <a:lnTo>
                    <a:pt x="2057083" y="664287"/>
                  </a:lnTo>
                  <a:lnTo>
                    <a:pt x="2051050" y="657301"/>
                  </a:lnTo>
                  <a:lnTo>
                    <a:pt x="2045335" y="649998"/>
                  </a:lnTo>
                  <a:lnTo>
                    <a:pt x="2039937" y="642377"/>
                  </a:lnTo>
                  <a:lnTo>
                    <a:pt x="2035175" y="634756"/>
                  </a:lnTo>
                  <a:lnTo>
                    <a:pt x="2030413" y="626183"/>
                  </a:lnTo>
                  <a:lnTo>
                    <a:pt x="2026603" y="617927"/>
                  </a:lnTo>
                  <a:lnTo>
                    <a:pt x="2022793" y="608718"/>
                  </a:lnTo>
                  <a:lnTo>
                    <a:pt x="2019300" y="599510"/>
                  </a:lnTo>
                  <a:lnTo>
                    <a:pt x="2016443" y="589984"/>
                  </a:lnTo>
                  <a:lnTo>
                    <a:pt x="2013903" y="580140"/>
                  </a:lnTo>
                  <a:lnTo>
                    <a:pt x="2011680" y="569979"/>
                  </a:lnTo>
                  <a:lnTo>
                    <a:pt x="2010093" y="559817"/>
                  </a:lnTo>
                  <a:lnTo>
                    <a:pt x="2009140" y="549021"/>
                  </a:lnTo>
                  <a:lnTo>
                    <a:pt x="2008187" y="537907"/>
                  </a:lnTo>
                  <a:lnTo>
                    <a:pt x="2008187" y="526476"/>
                  </a:lnTo>
                  <a:lnTo>
                    <a:pt x="2008187" y="94944"/>
                  </a:lnTo>
                  <a:lnTo>
                    <a:pt x="1286827" y="94944"/>
                  </a:lnTo>
                  <a:close/>
                  <a:moveTo>
                    <a:pt x="1275397" y="0"/>
                  </a:moveTo>
                  <a:lnTo>
                    <a:pt x="1286827" y="0"/>
                  </a:lnTo>
                  <a:lnTo>
                    <a:pt x="2047557" y="0"/>
                  </a:lnTo>
                  <a:lnTo>
                    <a:pt x="2047557" y="318"/>
                  </a:lnTo>
                  <a:lnTo>
                    <a:pt x="2051367" y="0"/>
                  </a:lnTo>
                  <a:lnTo>
                    <a:pt x="2054860" y="0"/>
                  </a:lnTo>
                  <a:lnTo>
                    <a:pt x="2060257" y="0"/>
                  </a:lnTo>
                  <a:lnTo>
                    <a:pt x="2065655" y="953"/>
                  </a:lnTo>
                  <a:lnTo>
                    <a:pt x="2070100" y="1588"/>
                  </a:lnTo>
                  <a:lnTo>
                    <a:pt x="2074545" y="2223"/>
                  </a:lnTo>
                  <a:lnTo>
                    <a:pt x="2081847" y="4763"/>
                  </a:lnTo>
                  <a:lnTo>
                    <a:pt x="2088515" y="6986"/>
                  </a:lnTo>
                  <a:lnTo>
                    <a:pt x="2094865" y="9844"/>
                  </a:lnTo>
                  <a:lnTo>
                    <a:pt x="2100897" y="13019"/>
                  </a:lnTo>
                  <a:lnTo>
                    <a:pt x="2112327" y="19687"/>
                  </a:lnTo>
                  <a:lnTo>
                    <a:pt x="2124075" y="26991"/>
                  </a:lnTo>
                  <a:lnTo>
                    <a:pt x="2136457" y="35564"/>
                  </a:lnTo>
                  <a:lnTo>
                    <a:pt x="2149475" y="44773"/>
                  </a:lnTo>
                  <a:lnTo>
                    <a:pt x="2163127" y="55252"/>
                  </a:lnTo>
                  <a:lnTo>
                    <a:pt x="2177415" y="66683"/>
                  </a:lnTo>
                  <a:lnTo>
                    <a:pt x="2192337" y="78432"/>
                  </a:lnTo>
                  <a:lnTo>
                    <a:pt x="2223770" y="105105"/>
                  </a:lnTo>
                  <a:lnTo>
                    <a:pt x="2257743" y="134953"/>
                  </a:lnTo>
                  <a:lnTo>
                    <a:pt x="2293303" y="167342"/>
                  </a:lnTo>
                  <a:lnTo>
                    <a:pt x="2329815" y="201636"/>
                  </a:lnTo>
                  <a:lnTo>
                    <a:pt x="2367915" y="237518"/>
                  </a:lnTo>
                  <a:lnTo>
                    <a:pt x="2406015" y="274670"/>
                  </a:lnTo>
                  <a:lnTo>
                    <a:pt x="2444433" y="313091"/>
                  </a:lnTo>
                  <a:lnTo>
                    <a:pt x="2481897" y="351196"/>
                  </a:lnTo>
                  <a:lnTo>
                    <a:pt x="2518410" y="388983"/>
                  </a:lnTo>
                  <a:lnTo>
                    <a:pt x="2553653" y="426452"/>
                  </a:lnTo>
                  <a:lnTo>
                    <a:pt x="2586990" y="462969"/>
                  </a:lnTo>
                  <a:lnTo>
                    <a:pt x="2607945" y="486149"/>
                  </a:lnTo>
                  <a:lnTo>
                    <a:pt x="2627947" y="508377"/>
                  </a:lnTo>
                  <a:lnTo>
                    <a:pt x="2646363" y="530287"/>
                  </a:lnTo>
                  <a:lnTo>
                    <a:pt x="2663507" y="550609"/>
                  </a:lnTo>
                  <a:lnTo>
                    <a:pt x="2679383" y="569979"/>
                  </a:lnTo>
                  <a:lnTo>
                    <a:pt x="2693035" y="588396"/>
                  </a:lnTo>
                  <a:lnTo>
                    <a:pt x="2705100" y="605543"/>
                  </a:lnTo>
                  <a:lnTo>
                    <a:pt x="2715577" y="621737"/>
                  </a:lnTo>
                  <a:lnTo>
                    <a:pt x="2720657" y="629993"/>
                  </a:lnTo>
                  <a:lnTo>
                    <a:pt x="2725103" y="638249"/>
                  </a:lnTo>
                  <a:lnTo>
                    <a:pt x="2729230" y="646823"/>
                  </a:lnTo>
                  <a:lnTo>
                    <a:pt x="2733040" y="656031"/>
                  </a:lnTo>
                  <a:lnTo>
                    <a:pt x="2734627" y="661747"/>
                  </a:lnTo>
                  <a:lnTo>
                    <a:pt x="2736215" y="667462"/>
                  </a:lnTo>
                  <a:lnTo>
                    <a:pt x="2737485" y="674766"/>
                  </a:lnTo>
                  <a:lnTo>
                    <a:pt x="2737803" y="683022"/>
                  </a:lnTo>
                  <a:lnTo>
                    <a:pt x="2737485" y="686197"/>
                  </a:lnTo>
                  <a:lnTo>
                    <a:pt x="2736850" y="690325"/>
                  </a:lnTo>
                  <a:lnTo>
                    <a:pt x="2737803" y="690325"/>
                  </a:lnTo>
                  <a:lnTo>
                    <a:pt x="2737803" y="938321"/>
                  </a:lnTo>
                  <a:lnTo>
                    <a:pt x="2747645" y="941814"/>
                  </a:lnTo>
                  <a:lnTo>
                    <a:pt x="2757170" y="945625"/>
                  </a:lnTo>
                  <a:lnTo>
                    <a:pt x="2766695" y="950070"/>
                  </a:lnTo>
                  <a:lnTo>
                    <a:pt x="2775903" y="954516"/>
                  </a:lnTo>
                  <a:lnTo>
                    <a:pt x="2785110" y="959596"/>
                  </a:lnTo>
                  <a:lnTo>
                    <a:pt x="2794000" y="964359"/>
                  </a:lnTo>
                  <a:lnTo>
                    <a:pt x="2802890" y="970075"/>
                  </a:lnTo>
                  <a:lnTo>
                    <a:pt x="2811145" y="975791"/>
                  </a:lnTo>
                  <a:lnTo>
                    <a:pt x="2819400" y="982141"/>
                  </a:lnTo>
                  <a:lnTo>
                    <a:pt x="2827337" y="988492"/>
                  </a:lnTo>
                  <a:lnTo>
                    <a:pt x="2834957" y="995478"/>
                  </a:lnTo>
                  <a:lnTo>
                    <a:pt x="2842260" y="1002464"/>
                  </a:lnTo>
                  <a:lnTo>
                    <a:pt x="2849563" y="1009767"/>
                  </a:lnTo>
                  <a:lnTo>
                    <a:pt x="2856230" y="1017388"/>
                  </a:lnTo>
                  <a:lnTo>
                    <a:pt x="2862897" y="1025326"/>
                  </a:lnTo>
                  <a:lnTo>
                    <a:pt x="2868930" y="1033265"/>
                  </a:lnTo>
                  <a:lnTo>
                    <a:pt x="2874963" y="1041838"/>
                  </a:lnTo>
                  <a:lnTo>
                    <a:pt x="2880677" y="1050094"/>
                  </a:lnTo>
                  <a:lnTo>
                    <a:pt x="2885757" y="1058985"/>
                  </a:lnTo>
                  <a:lnTo>
                    <a:pt x="2890837" y="1068194"/>
                  </a:lnTo>
                  <a:lnTo>
                    <a:pt x="2895283" y="1077402"/>
                  </a:lnTo>
                  <a:lnTo>
                    <a:pt x="2900045" y="1086611"/>
                  </a:lnTo>
                  <a:lnTo>
                    <a:pt x="2903855" y="1096454"/>
                  </a:lnTo>
                  <a:lnTo>
                    <a:pt x="2907347" y="1105981"/>
                  </a:lnTo>
                  <a:lnTo>
                    <a:pt x="2910205" y="1115824"/>
                  </a:lnTo>
                  <a:lnTo>
                    <a:pt x="2913063" y="1126303"/>
                  </a:lnTo>
                  <a:lnTo>
                    <a:pt x="2915603" y="1136464"/>
                  </a:lnTo>
                  <a:lnTo>
                    <a:pt x="2917507" y="1146943"/>
                  </a:lnTo>
                  <a:lnTo>
                    <a:pt x="2919095" y="1157739"/>
                  </a:lnTo>
                  <a:lnTo>
                    <a:pt x="2920365" y="1168218"/>
                  </a:lnTo>
                  <a:lnTo>
                    <a:pt x="2920683" y="1179014"/>
                  </a:lnTo>
                  <a:lnTo>
                    <a:pt x="2921000" y="1190128"/>
                  </a:lnTo>
                  <a:lnTo>
                    <a:pt x="2794000" y="2478374"/>
                  </a:lnTo>
                  <a:lnTo>
                    <a:pt x="2793683" y="2492029"/>
                  </a:lnTo>
                  <a:lnTo>
                    <a:pt x="2792413" y="2505365"/>
                  </a:lnTo>
                  <a:lnTo>
                    <a:pt x="2790825" y="2518702"/>
                  </a:lnTo>
                  <a:lnTo>
                    <a:pt x="2788603" y="2531721"/>
                  </a:lnTo>
                  <a:lnTo>
                    <a:pt x="2785427" y="2544422"/>
                  </a:lnTo>
                  <a:lnTo>
                    <a:pt x="2782253" y="2557124"/>
                  </a:lnTo>
                  <a:lnTo>
                    <a:pt x="2777807" y="2569190"/>
                  </a:lnTo>
                  <a:lnTo>
                    <a:pt x="2773363" y="2581574"/>
                  </a:lnTo>
                  <a:lnTo>
                    <a:pt x="2767965" y="2593005"/>
                  </a:lnTo>
                  <a:lnTo>
                    <a:pt x="2761933" y="2604437"/>
                  </a:lnTo>
                  <a:lnTo>
                    <a:pt x="2755900" y="2615550"/>
                  </a:lnTo>
                  <a:lnTo>
                    <a:pt x="2748915" y="2626347"/>
                  </a:lnTo>
                  <a:lnTo>
                    <a:pt x="2741295" y="2636508"/>
                  </a:lnTo>
                  <a:lnTo>
                    <a:pt x="2733675" y="2646669"/>
                  </a:lnTo>
                  <a:lnTo>
                    <a:pt x="2725103" y="2656195"/>
                  </a:lnTo>
                  <a:lnTo>
                    <a:pt x="2716213" y="2665721"/>
                  </a:lnTo>
                  <a:lnTo>
                    <a:pt x="2707005" y="2673977"/>
                  </a:lnTo>
                  <a:lnTo>
                    <a:pt x="2697480" y="2682551"/>
                  </a:lnTo>
                  <a:lnTo>
                    <a:pt x="2687637" y="2690489"/>
                  </a:lnTo>
                  <a:lnTo>
                    <a:pt x="2677477" y="2697792"/>
                  </a:lnTo>
                  <a:lnTo>
                    <a:pt x="2666683" y="2704778"/>
                  </a:lnTo>
                  <a:lnTo>
                    <a:pt x="2655570" y="2711129"/>
                  </a:lnTo>
                  <a:lnTo>
                    <a:pt x="2644140" y="2716845"/>
                  </a:lnTo>
                  <a:lnTo>
                    <a:pt x="2632075" y="2722243"/>
                  </a:lnTo>
                  <a:lnTo>
                    <a:pt x="2620327" y="2727006"/>
                  </a:lnTo>
                  <a:lnTo>
                    <a:pt x="2607945" y="2731134"/>
                  </a:lnTo>
                  <a:lnTo>
                    <a:pt x="2595563" y="2734944"/>
                  </a:lnTo>
                  <a:lnTo>
                    <a:pt x="2582545" y="2737484"/>
                  </a:lnTo>
                  <a:lnTo>
                    <a:pt x="2569527" y="2740342"/>
                  </a:lnTo>
                  <a:lnTo>
                    <a:pt x="2556193" y="2741930"/>
                  </a:lnTo>
                  <a:lnTo>
                    <a:pt x="2542540" y="2742883"/>
                  </a:lnTo>
                  <a:lnTo>
                    <a:pt x="2528887" y="2743200"/>
                  </a:lnTo>
                  <a:lnTo>
                    <a:pt x="263525" y="2743200"/>
                  </a:lnTo>
                  <a:lnTo>
                    <a:pt x="261937" y="2742883"/>
                  </a:lnTo>
                  <a:lnTo>
                    <a:pt x="260350" y="2742565"/>
                  </a:lnTo>
                  <a:lnTo>
                    <a:pt x="247015" y="2742248"/>
                  </a:lnTo>
                  <a:lnTo>
                    <a:pt x="233997" y="2740977"/>
                  </a:lnTo>
                  <a:lnTo>
                    <a:pt x="220980" y="2739072"/>
                  </a:lnTo>
                  <a:lnTo>
                    <a:pt x="207963" y="2736532"/>
                  </a:lnTo>
                  <a:lnTo>
                    <a:pt x="195263" y="2733356"/>
                  </a:lnTo>
                  <a:lnTo>
                    <a:pt x="183197" y="2729546"/>
                  </a:lnTo>
                  <a:lnTo>
                    <a:pt x="170815" y="2725418"/>
                  </a:lnTo>
                  <a:lnTo>
                    <a:pt x="159067" y="2720337"/>
                  </a:lnTo>
                  <a:lnTo>
                    <a:pt x="147637" y="2714939"/>
                  </a:lnTo>
                  <a:lnTo>
                    <a:pt x="136525" y="2708906"/>
                  </a:lnTo>
                  <a:lnTo>
                    <a:pt x="125413" y="2702555"/>
                  </a:lnTo>
                  <a:lnTo>
                    <a:pt x="114935" y="2695252"/>
                  </a:lnTo>
                  <a:lnTo>
                    <a:pt x="104775" y="2687949"/>
                  </a:lnTo>
                  <a:lnTo>
                    <a:pt x="95250" y="2679693"/>
                  </a:lnTo>
                  <a:lnTo>
                    <a:pt x="85725" y="2671437"/>
                  </a:lnTo>
                  <a:lnTo>
                    <a:pt x="76835" y="2662546"/>
                  </a:lnTo>
                  <a:lnTo>
                    <a:pt x="67945" y="2653020"/>
                  </a:lnTo>
                  <a:lnTo>
                    <a:pt x="60007" y="2643176"/>
                  </a:lnTo>
                  <a:lnTo>
                    <a:pt x="52070" y="2632697"/>
                  </a:lnTo>
                  <a:lnTo>
                    <a:pt x="44767" y="2622536"/>
                  </a:lnTo>
                  <a:lnTo>
                    <a:pt x="37783" y="2611422"/>
                  </a:lnTo>
                  <a:lnTo>
                    <a:pt x="31750" y="2599991"/>
                  </a:lnTo>
                  <a:lnTo>
                    <a:pt x="26035" y="2588560"/>
                  </a:lnTo>
                  <a:lnTo>
                    <a:pt x="20637" y="2576493"/>
                  </a:lnTo>
                  <a:lnTo>
                    <a:pt x="15875" y="2563792"/>
                  </a:lnTo>
                  <a:lnTo>
                    <a:pt x="11747" y="2551725"/>
                  </a:lnTo>
                  <a:lnTo>
                    <a:pt x="8255" y="2538706"/>
                  </a:lnTo>
                  <a:lnTo>
                    <a:pt x="5397" y="2525687"/>
                  </a:lnTo>
                  <a:lnTo>
                    <a:pt x="2857" y="2512668"/>
                  </a:lnTo>
                  <a:lnTo>
                    <a:pt x="1587" y="2499332"/>
                  </a:lnTo>
                  <a:lnTo>
                    <a:pt x="317" y="2485360"/>
                  </a:lnTo>
                  <a:lnTo>
                    <a:pt x="0" y="2471706"/>
                  </a:lnTo>
                  <a:lnTo>
                    <a:pt x="0" y="631263"/>
                  </a:lnTo>
                  <a:lnTo>
                    <a:pt x="317" y="617609"/>
                  </a:lnTo>
                  <a:lnTo>
                    <a:pt x="1587" y="603955"/>
                  </a:lnTo>
                  <a:lnTo>
                    <a:pt x="2857" y="590619"/>
                  </a:lnTo>
                  <a:lnTo>
                    <a:pt x="5397" y="577282"/>
                  </a:lnTo>
                  <a:lnTo>
                    <a:pt x="8255" y="564263"/>
                  </a:lnTo>
                  <a:lnTo>
                    <a:pt x="11747" y="551562"/>
                  </a:lnTo>
                  <a:lnTo>
                    <a:pt x="15875" y="539178"/>
                  </a:lnTo>
                  <a:lnTo>
                    <a:pt x="20637" y="526794"/>
                  </a:lnTo>
                  <a:lnTo>
                    <a:pt x="26035" y="515045"/>
                  </a:lnTo>
                  <a:lnTo>
                    <a:pt x="31750" y="502978"/>
                  </a:lnTo>
                  <a:lnTo>
                    <a:pt x="37783" y="491865"/>
                  </a:lnTo>
                  <a:lnTo>
                    <a:pt x="44767" y="481068"/>
                  </a:lnTo>
                  <a:lnTo>
                    <a:pt x="52070" y="470272"/>
                  </a:lnTo>
                  <a:lnTo>
                    <a:pt x="60007" y="459794"/>
                  </a:lnTo>
                  <a:lnTo>
                    <a:pt x="67945" y="450267"/>
                  </a:lnTo>
                  <a:lnTo>
                    <a:pt x="76835" y="440741"/>
                  </a:lnTo>
                  <a:lnTo>
                    <a:pt x="86043" y="431533"/>
                  </a:lnTo>
                  <a:lnTo>
                    <a:pt x="95567" y="423277"/>
                  </a:lnTo>
                  <a:lnTo>
                    <a:pt x="105410" y="415021"/>
                  </a:lnTo>
                  <a:lnTo>
                    <a:pt x="115887" y="407400"/>
                  </a:lnTo>
                  <a:lnTo>
                    <a:pt x="126683" y="400097"/>
                  </a:lnTo>
                  <a:lnTo>
                    <a:pt x="137477" y="393746"/>
                  </a:lnTo>
                  <a:lnTo>
                    <a:pt x="149225" y="387713"/>
                  </a:lnTo>
                  <a:lnTo>
                    <a:pt x="160973" y="381997"/>
                  </a:lnTo>
                  <a:lnTo>
                    <a:pt x="172720" y="376916"/>
                  </a:lnTo>
                  <a:lnTo>
                    <a:pt x="185420" y="372788"/>
                  </a:lnTo>
                  <a:lnTo>
                    <a:pt x="198120" y="368978"/>
                  </a:lnTo>
                  <a:lnTo>
                    <a:pt x="211137" y="365803"/>
                  </a:lnTo>
                  <a:lnTo>
                    <a:pt x="224155" y="362945"/>
                  </a:lnTo>
                  <a:lnTo>
                    <a:pt x="237490" y="361675"/>
                  </a:lnTo>
                  <a:lnTo>
                    <a:pt x="251143" y="360405"/>
                  </a:lnTo>
                  <a:lnTo>
                    <a:pt x="265113" y="360087"/>
                  </a:lnTo>
                  <a:lnTo>
                    <a:pt x="970280" y="360087"/>
                  </a:lnTo>
                  <a:lnTo>
                    <a:pt x="970280" y="480116"/>
                  </a:lnTo>
                  <a:lnTo>
                    <a:pt x="265113" y="480116"/>
                  </a:lnTo>
                  <a:lnTo>
                    <a:pt x="254953" y="480433"/>
                  </a:lnTo>
                  <a:lnTo>
                    <a:pt x="245745" y="481704"/>
                  </a:lnTo>
                  <a:lnTo>
                    <a:pt x="237173" y="483291"/>
                  </a:lnTo>
                  <a:lnTo>
                    <a:pt x="228283" y="485514"/>
                  </a:lnTo>
                  <a:lnTo>
                    <a:pt x="220345" y="488054"/>
                  </a:lnTo>
                  <a:lnTo>
                    <a:pt x="212090" y="491547"/>
                  </a:lnTo>
                  <a:lnTo>
                    <a:pt x="205105" y="495040"/>
                  </a:lnTo>
                  <a:lnTo>
                    <a:pt x="197803" y="499168"/>
                  </a:lnTo>
                  <a:lnTo>
                    <a:pt x="190817" y="503931"/>
                  </a:lnTo>
                  <a:lnTo>
                    <a:pt x="184785" y="508694"/>
                  </a:lnTo>
                  <a:lnTo>
                    <a:pt x="178435" y="514092"/>
                  </a:lnTo>
                  <a:lnTo>
                    <a:pt x="172403" y="519808"/>
                  </a:lnTo>
                  <a:lnTo>
                    <a:pt x="167005" y="525841"/>
                  </a:lnTo>
                  <a:lnTo>
                    <a:pt x="162243" y="531874"/>
                  </a:lnTo>
                  <a:lnTo>
                    <a:pt x="157163" y="537907"/>
                  </a:lnTo>
                  <a:lnTo>
                    <a:pt x="152400" y="543941"/>
                  </a:lnTo>
                  <a:lnTo>
                    <a:pt x="148273" y="550609"/>
                  </a:lnTo>
                  <a:lnTo>
                    <a:pt x="144463" y="556960"/>
                  </a:lnTo>
                  <a:lnTo>
                    <a:pt x="140970" y="563628"/>
                  </a:lnTo>
                  <a:lnTo>
                    <a:pt x="137477" y="569661"/>
                  </a:lnTo>
                  <a:lnTo>
                    <a:pt x="131763" y="582680"/>
                  </a:lnTo>
                  <a:lnTo>
                    <a:pt x="127317" y="594429"/>
                  </a:lnTo>
                  <a:lnTo>
                    <a:pt x="123825" y="605860"/>
                  </a:lnTo>
                  <a:lnTo>
                    <a:pt x="121603" y="616022"/>
                  </a:lnTo>
                  <a:lnTo>
                    <a:pt x="120015" y="624913"/>
                  </a:lnTo>
                  <a:lnTo>
                    <a:pt x="119697" y="631263"/>
                  </a:lnTo>
                  <a:lnTo>
                    <a:pt x="119697" y="2454559"/>
                  </a:lnTo>
                  <a:lnTo>
                    <a:pt x="119697" y="2460910"/>
                  </a:lnTo>
                  <a:lnTo>
                    <a:pt x="120333" y="2469483"/>
                  </a:lnTo>
                  <a:lnTo>
                    <a:pt x="121285" y="2478692"/>
                  </a:lnTo>
                  <a:lnTo>
                    <a:pt x="123190" y="2488536"/>
                  </a:lnTo>
                  <a:lnTo>
                    <a:pt x="125413" y="2499332"/>
                  </a:lnTo>
                  <a:lnTo>
                    <a:pt x="128905" y="2510763"/>
                  </a:lnTo>
                  <a:lnTo>
                    <a:pt x="130810" y="2516161"/>
                  </a:lnTo>
                  <a:lnTo>
                    <a:pt x="133033" y="2521877"/>
                  </a:lnTo>
                  <a:lnTo>
                    <a:pt x="135573" y="2527593"/>
                  </a:lnTo>
                  <a:lnTo>
                    <a:pt x="138430" y="2533308"/>
                  </a:lnTo>
                  <a:lnTo>
                    <a:pt x="141923" y="2538706"/>
                  </a:lnTo>
                  <a:lnTo>
                    <a:pt x="145415" y="2544105"/>
                  </a:lnTo>
                  <a:lnTo>
                    <a:pt x="149225" y="2549503"/>
                  </a:lnTo>
                  <a:lnTo>
                    <a:pt x="153353" y="2554266"/>
                  </a:lnTo>
                  <a:lnTo>
                    <a:pt x="157797" y="2559029"/>
                  </a:lnTo>
                  <a:lnTo>
                    <a:pt x="162877" y="2563474"/>
                  </a:lnTo>
                  <a:lnTo>
                    <a:pt x="167957" y="2567602"/>
                  </a:lnTo>
                  <a:lnTo>
                    <a:pt x="173990" y="2572048"/>
                  </a:lnTo>
                  <a:lnTo>
                    <a:pt x="180023" y="2575541"/>
                  </a:lnTo>
                  <a:lnTo>
                    <a:pt x="186690" y="2578716"/>
                  </a:lnTo>
                  <a:lnTo>
                    <a:pt x="193993" y="2581574"/>
                  </a:lnTo>
                  <a:lnTo>
                    <a:pt x="200977" y="2583797"/>
                  </a:lnTo>
                  <a:lnTo>
                    <a:pt x="209233" y="2585702"/>
                  </a:lnTo>
                  <a:lnTo>
                    <a:pt x="217805" y="2587290"/>
                  </a:lnTo>
                  <a:lnTo>
                    <a:pt x="226695" y="2587925"/>
                  </a:lnTo>
                  <a:lnTo>
                    <a:pt x="236855" y="2588560"/>
                  </a:lnTo>
                  <a:lnTo>
                    <a:pt x="241935" y="2583797"/>
                  </a:lnTo>
                  <a:lnTo>
                    <a:pt x="248603" y="2578399"/>
                  </a:lnTo>
                  <a:lnTo>
                    <a:pt x="255587" y="2572365"/>
                  </a:lnTo>
                  <a:lnTo>
                    <a:pt x="262573" y="2565062"/>
                  </a:lnTo>
                  <a:lnTo>
                    <a:pt x="269875" y="2557759"/>
                  </a:lnTo>
                  <a:lnTo>
                    <a:pt x="277177" y="2549820"/>
                  </a:lnTo>
                  <a:lnTo>
                    <a:pt x="283845" y="2541882"/>
                  </a:lnTo>
                  <a:lnTo>
                    <a:pt x="289560" y="2533626"/>
                  </a:lnTo>
                  <a:lnTo>
                    <a:pt x="293370" y="2527593"/>
                  </a:lnTo>
                  <a:lnTo>
                    <a:pt x="296227" y="2520924"/>
                  </a:lnTo>
                  <a:lnTo>
                    <a:pt x="299403" y="2514574"/>
                  </a:lnTo>
                  <a:lnTo>
                    <a:pt x="302577" y="2508223"/>
                  </a:lnTo>
                  <a:lnTo>
                    <a:pt x="304800" y="2500920"/>
                  </a:lnTo>
                  <a:lnTo>
                    <a:pt x="307023" y="2493299"/>
                  </a:lnTo>
                  <a:lnTo>
                    <a:pt x="309245" y="2484725"/>
                  </a:lnTo>
                  <a:lnTo>
                    <a:pt x="311785" y="2475834"/>
                  </a:lnTo>
                  <a:lnTo>
                    <a:pt x="315595" y="2456147"/>
                  </a:lnTo>
                  <a:lnTo>
                    <a:pt x="319723" y="2432332"/>
                  </a:lnTo>
                  <a:lnTo>
                    <a:pt x="329565" y="2371365"/>
                  </a:lnTo>
                  <a:lnTo>
                    <a:pt x="457200" y="1190128"/>
                  </a:lnTo>
                  <a:lnTo>
                    <a:pt x="457517" y="1176474"/>
                  </a:lnTo>
                  <a:lnTo>
                    <a:pt x="458153" y="1163137"/>
                  </a:lnTo>
                  <a:lnTo>
                    <a:pt x="460057" y="1150118"/>
                  </a:lnTo>
                  <a:lnTo>
                    <a:pt x="462280" y="1137099"/>
                  </a:lnTo>
                  <a:lnTo>
                    <a:pt x="465455" y="1124080"/>
                  </a:lnTo>
                  <a:lnTo>
                    <a:pt x="468947" y="1111379"/>
                  </a:lnTo>
                  <a:lnTo>
                    <a:pt x="473075" y="1098995"/>
                  </a:lnTo>
                  <a:lnTo>
                    <a:pt x="477837" y="1087246"/>
                  </a:lnTo>
                  <a:lnTo>
                    <a:pt x="482917" y="1075497"/>
                  </a:lnTo>
                  <a:lnTo>
                    <a:pt x="488950" y="1064066"/>
                  </a:lnTo>
                  <a:lnTo>
                    <a:pt x="495300" y="1052952"/>
                  </a:lnTo>
                  <a:lnTo>
                    <a:pt x="502285" y="1042156"/>
                  </a:lnTo>
                  <a:lnTo>
                    <a:pt x="509587" y="1031677"/>
                  </a:lnTo>
                  <a:lnTo>
                    <a:pt x="517525" y="1021833"/>
                  </a:lnTo>
                  <a:lnTo>
                    <a:pt x="525780" y="1012307"/>
                  </a:lnTo>
                  <a:lnTo>
                    <a:pt x="534353" y="1003099"/>
                  </a:lnTo>
                  <a:lnTo>
                    <a:pt x="543877" y="994208"/>
                  </a:lnTo>
                  <a:lnTo>
                    <a:pt x="553403" y="985952"/>
                  </a:lnTo>
                  <a:lnTo>
                    <a:pt x="563245" y="978331"/>
                  </a:lnTo>
                  <a:lnTo>
                    <a:pt x="573723" y="970710"/>
                  </a:lnTo>
                  <a:lnTo>
                    <a:pt x="584517" y="963724"/>
                  </a:lnTo>
                  <a:lnTo>
                    <a:pt x="595630" y="957691"/>
                  </a:lnTo>
                  <a:lnTo>
                    <a:pt x="607060" y="951340"/>
                  </a:lnTo>
                  <a:lnTo>
                    <a:pt x="618490" y="946577"/>
                  </a:lnTo>
                  <a:lnTo>
                    <a:pt x="630873" y="941497"/>
                  </a:lnTo>
                  <a:lnTo>
                    <a:pt x="642937" y="937369"/>
                  </a:lnTo>
                  <a:lnTo>
                    <a:pt x="655637" y="933876"/>
                  </a:lnTo>
                  <a:lnTo>
                    <a:pt x="668337" y="930700"/>
                  </a:lnTo>
                  <a:lnTo>
                    <a:pt x="681673" y="928478"/>
                  </a:lnTo>
                  <a:lnTo>
                    <a:pt x="694690" y="926890"/>
                  </a:lnTo>
                  <a:lnTo>
                    <a:pt x="708025" y="925937"/>
                  </a:lnTo>
                  <a:lnTo>
                    <a:pt x="721677" y="925302"/>
                  </a:lnTo>
                  <a:lnTo>
                    <a:pt x="1065530" y="925302"/>
                  </a:lnTo>
                  <a:lnTo>
                    <a:pt x="1065530" y="221323"/>
                  </a:lnTo>
                  <a:lnTo>
                    <a:pt x="1066165" y="209574"/>
                  </a:lnTo>
                  <a:lnTo>
                    <a:pt x="1066800" y="198461"/>
                  </a:lnTo>
                  <a:lnTo>
                    <a:pt x="1068387" y="187664"/>
                  </a:lnTo>
                  <a:lnTo>
                    <a:pt x="1070293" y="176551"/>
                  </a:lnTo>
                  <a:lnTo>
                    <a:pt x="1072515" y="165754"/>
                  </a:lnTo>
                  <a:lnTo>
                    <a:pt x="1075690" y="155276"/>
                  </a:lnTo>
                  <a:lnTo>
                    <a:pt x="1079183" y="145114"/>
                  </a:lnTo>
                  <a:lnTo>
                    <a:pt x="1083310" y="134953"/>
                  </a:lnTo>
                  <a:lnTo>
                    <a:pt x="1087437" y="125110"/>
                  </a:lnTo>
                  <a:lnTo>
                    <a:pt x="1092517" y="115584"/>
                  </a:lnTo>
                  <a:lnTo>
                    <a:pt x="1097915" y="106375"/>
                  </a:lnTo>
                  <a:lnTo>
                    <a:pt x="1103630" y="97166"/>
                  </a:lnTo>
                  <a:lnTo>
                    <a:pt x="1109663" y="88910"/>
                  </a:lnTo>
                  <a:lnTo>
                    <a:pt x="1116013" y="80337"/>
                  </a:lnTo>
                  <a:lnTo>
                    <a:pt x="1122997" y="72399"/>
                  </a:lnTo>
                  <a:lnTo>
                    <a:pt x="1130617" y="64778"/>
                  </a:lnTo>
                  <a:lnTo>
                    <a:pt x="1138237" y="57474"/>
                  </a:lnTo>
                  <a:lnTo>
                    <a:pt x="1146493" y="50488"/>
                  </a:lnTo>
                  <a:lnTo>
                    <a:pt x="1154430" y="43820"/>
                  </a:lnTo>
                  <a:lnTo>
                    <a:pt x="1163320" y="37469"/>
                  </a:lnTo>
                  <a:lnTo>
                    <a:pt x="1171893" y="31754"/>
                  </a:lnTo>
                  <a:lnTo>
                    <a:pt x="1181735" y="26356"/>
                  </a:lnTo>
                  <a:lnTo>
                    <a:pt x="1191260" y="21910"/>
                  </a:lnTo>
                  <a:lnTo>
                    <a:pt x="1200785" y="17147"/>
                  </a:lnTo>
                  <a:lnTo>
                    <a:pt x="1210627" y="13337"/>
                  </a:lnTo>
                  <a:lnTo>
                    <a:pt x="1221105" y="9844"/>
                  </a:lnTo>
                  <a:lnTo>
                    <a:pt x="1231583" y="6986"/>
                  </a:lnTo>
                  <a:lnTo>
                    <a:pt x="1242377" y="4128"/>
                  </a:lnTo>
                  <a:lnTo>
                    <a:pt x="1253173" y="2223"/>
                  </a:lnTo>
                  <a:lnTo>
                    <a:pt x="1264285" y="1270"/>
                  </a:lnTo>
                  <a:lnTo>
                    <a:pt x="127539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7" name="组合 6"/>
          <p:cNvGrpSpPr/>
          <p:nvPr/>
        </p:nvGrpSpPr>
        <p:grpSpPr>
          <a:xfrm>
            <a:off x="2240281" y="2450226"/>
            <a:ext cx="1685925" cy="593535"/>
            <a:chOff x="2240281" y="2450226"/>
            <a:chExt cx="1685925" cy="593535"/>
          </a:xfrm>
        </p:grpSpPr>
        <p:sp>
          <p:nvSpPr>
            <p:cNvPr id="42" name="文本框 41"/>
            <p:cNvSpPr txBox="1"/>
            <p:nvPr/>
          </p:nvSpPr>
          <p:spPr>
            <a:xfrm>
              <a:off x="2240281" y="2450226"/>
              <a:ext cx="1685925" cy="276999"/>
            </a:xfrm>
            <a:prstGeom prst="rect">
              <a:avLst/>
            </a:prstGeom>
            <a:noFill/>
          </p:spPr>
          <p:txBody>
            <a:bodyPr wrap="square" rtlCol="0">
              <a:spAutoFit/>
            </a:bodyPr>
            <a:lstStyle/>
            <a:p>
              <a:r>
                <a:rPr lang="en-US" altLang="zh-CN" sz="1200" dirty="0" smtClean="0">
                  <a:solidFill>
                    <a:schemeClr val="bg1"/>
                  </a:solidFill>
                  <a:latin typeface="Nexa Light" panose="02000000000000000000" pitchFamily="2" charset="0"/>
                </a:rPr>
                <a:t>Main keyword</a:t>
              </a:r>
              <a:endParaRPr lang="zh-CN" altLang="en-US" sz="1200" dirty="0">
                <a:solidFill>
                  <a:schemeClr val="bg1"/>
                </a:solidFill>
                <a:latin typeface="Nexa Light" panose="02000000000000000000" pitchFamily="2" charset="0"/>
              </a:endParaRPr>
            </a:p>
          </p:txBody>
        </p:sp>
        <p:sp>
          <p:nvSpPr>
            <p:cNvPr id="43" name="KSO_Shape"/>
            <p:cNvSpPr>
              <a:spLocks/>
            </p:cNvSpPr>
            <p:nvPr/>
          </p:nvSpPr>
          <p:spPr bwMode="auto">
            <a:xfrm flipH="1">
              <a:off x="2631812" y="2759159"/>
              <a:ext cx="354277" cy="284602"/>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46" name="矩形 45"/>
          <p:cNvSpPr/>
          <p:nvPr/>
        </p:nvSpPr>
        <p:spPr>
          <a:xfrm>
            <a:off x="6610266" y="2626231"/>
            <a:ext cx="4091073" cy="3046988"/>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a:t>
            </a:r>
          </a:p>
          <a:p>
            <a:endParaRPr lang="en-US" altLang="zh-CN" sz="1200" dirty="0">
              <a:solidFill>
                <a:schemeClr val="bg1"/>
              </a:solidFill>
              <a:latin typeface="Nexa Light" panose="02000000000000000000" pitchFamily="2" charset="0"/>
              <a:ea typeface="Microsoft YaHei" panose="020B0503020204020204" pitchFamily="34" charset="-122"/>
            </a:endParaRPr>
          </a:p>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has</a:t>
            </a:r>
            <a:endParaRPr lang="zh-CN" altLang="en-US" sz="1200" dirty="0" smtClean="0">
              <a:solidFill>
                <a:schemeClr val="bg1"/>
              </a:solidFill>
              <a:latin typeface="Nexa Light" panose="02000000000000000000" pitchFamily="2" charset="0"/>
            </a:endParaRPr>
          </a:p>
          <a:p>
            <a:endParaRPr lang="zh-CN" altLang="en-US" sz="1200" dirty="0" smtClean="0">
              <a:solidFill>
                <a:schemeClr val="bg1"/>
              </a:solidFill>
              <a:latin typeface="Nexa Light" panose="02000000000000000000" pitchFamily="2" charset="0"/>
            </a:endParaRPr>
          </a:p>
          <a:p>
            <a:endParaRPr lang="zh-CN" altLang="en-US" sz="1200" dirty="0">
              <a:solidFill>
                <a:schemeClr val="bg1"/>
              </a:solidFill>
              <a:latin typeface="Nexa Light" panose="02000000000000000000" pitchFamily="2" charset="0"/>
            </a:endParaRPr>
          </a:p>
        </p:txBody>
      </p:sp>
      <p:sp>
        <p:nvSpPr>
          <p:cNvPr id="15" name="文本框 14"/>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6" name="矩形 1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7" name="矩形 16"/>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86939" y="412750"/>
            <a:ext cx="273844" cy="523220"/>
          </a:xfrm>
          <a:prstGeom prst="rect">
            <a:avLst/>
          </a:prstGeom>
          <a:noFill/>
        </p:spPr>
        <p:txBody>
          <a:bodyPr wrap="square" rtlCol="0">
            <a:spAutoFit/>
          </a:bodyPr>
          <a:lstStyle/>
          <a:p>
            <a:pPr algn="ctr"/>
            <a:r>
              <a:rPr lang="en-US" altLang="zh-CN" sz="2800" dirty="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3712177859"/>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750"/>
                                        <p:tgtEl>
                                          <p:spTgt spid="19"/>
                                        </p:tgtEl>
                                      </p:cBhvr>
                                    </p:animEffect>
                                    <p:anim calcmode="lin" valueType="num">
                                      <p:cBhvr>
                                        <p:cTn id="16" dur="750" fill="hold"/>
                                        <p:tgtEl>
                                          <p:spTgt spid="19"/>
                                        </p:tgtEl>
                                        <p:attrNameLst>
                                          <p:attrName>ppt_x</p:attrName>
                                        </p:attrNameLst>
                                      </p:cBhvr>
                                      <p:tavLst>
                                        <p:tav tm="0">
                                          <p:val>
                                            <p:strVal val="#ppt_x"/>
                                          </p:val>
                                        </p:tav>
                                        <p:tav tm="100000">
                                          <p:val>
                                            <p:strVal val="#ppt_x"/>
                                          </p:val>
                                        </p:tav>
                                      </p:tavLst>
                                    </p:anim>
                                    <p:anim calcmode="lin" valueType="num">
                                      <p:cBhvr>
                                        <p:cTn id="17" dur="75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1000"/>
                                        <p:tgtEl>
                                          <p:spTgt spid="37"/>
                                        </p:tgtEl>
                                      </p:cBhvr>
                                    </p:animEffect>
                                  </p:childTnLst>
                                </p:cTn>
                              </p:par>
                            </p:childTnLst>
                          </p:cTn>
                        </p:par>
                        <p:par>
                          <p:cTn id="33" fill="hold">
                            <p:stCondLst>
                              <p:cond delay="3750"/>
                            </p:stCondLst>
                            <p:childTnLst>
                              <p:par>
                                <p:cTn id="34" presetID="2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4250"/>
                            </p:stCondLst>
                            <p:childTnLst>
                              <p:par>
                                <p:cTn id="38" presetID="22" presetClass="entr" presetSubtype="1"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par>
                          <p:cTn id="41" fill="hold">
                            <p:stCondLst>
                              <p:cond delay="4750"/>
                            </p:stCondLst>
                            <p:childTnLst>
                              <p:par>
                                <p:cTn id="42" presetID="22" presetClass="entr" presetSubtype="1"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childTnLst>
                          </p:cTn>
                        </p:par>
                        <p:par>
                          <p:cTn id="45" fill="hold">
                            <p:stCondLst>
                              <p:cond delay="5250"/>
                            </p:stCondLst>
                            <p:childTnLst>
                              <p:par>
                                <p:cTn id="46" presetID="2" presetClass="entr" presetSubtype="2"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1000" fill="hold"/>
                                        <p:tgtEl>
                                          <p:spTgt spid="46"/>
                                        </p:tgtEl>
                                        <p:attrNameLst>
                                          <p:attrName>ppt_x</p:attrName>
                                        </p:attrNameLst>
                                      </p:cBhvr>
                                      <p:tavLst>
                                        <p:tav tm="0">
                                          <p:val>
                                            <p:strVal val="1+#ppt_w/2"/>
                                          </p:val>
                                        </p:tav>
                                        <p:tav tm="100000">
                                          <p:val>
                                            <p:strVal val="#ppt_x"/>
                                          </p:val>
                                        </p:tav>
                                      </p:tavLst>
                                    </p:anim>
                                    <p:anim calcmode="lin" valueType="num">
                                      <p:cBhvr additive="base">
                                        <p:cTn id="49"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P spid="46" grpId="0"/>
      <p:bldP spid="15" grpId="0"/>
      <p:bldP spid="16" grpId="0"/>
      <p:bldP spid="17" grpId="0" animBg="1"/>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xmlns="" val="3177930754"/>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477000" y="1701800"/>
            <a:ext cx="5715000" cy="3886200"/>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701800"/>
            <a:ext cx="6477000" cy="3886200"/>
          </a:xfrm>
          <a:prstGeom prst="rect">
            <a:avLst/>
          </a:prstGeom>
        </p:spPr>
      </p:pic>
      <p:grpSp>
        <p:nvGrpSpPr>
          <p:cNvPr id="37" name="组合 36"/>
          <p:cNvGrpSpPr/>
          <p:nvPr/>
        </p:nvGrpSpPr>
        <p:grpSpPr>
          <a:xfrm>
            <a:off x="7183120" y="2163891"/>
            <a:ext cx="4855516" cy="738664"/>
            <a:chOff x="7183120" y="2163891"/>
            <a:chExt cx="4855516" cy="738664"/>
          </a:xfrm>
        </p:grpSpPr>
        <p:sp>
          <p:nvSpPr>
            <p:cNvPr id="10" name="文本框 9"/>
            <p:cNvSpPr txBox="1"/>
            <p:nvPr/>
          </p:nvSpPr>
          <p:spPr>
            <a:xfrm>
              <a:off x="7880974" y="2163891"/>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23" name="KSO_Shape"/>
            <p:cNvSpPr>
              <a:spLocks/>
            </p:cNvSpPr>
            <p:nvPr/>
          </p:nvSpPr>
          <p:spPr bwMode="auto">
            <a:xfrm>
              <a:off x="7183120" y="2221866"/>
              <a:ext cx="404790" cy="57281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7161878" y="3311288"/>
            <a:ext cx="4876758" cy="738664"/>
            <a:chOff x="7161878" y="3311288"/>
            <a:chExt cx="4876758" cy="738664"/>
          </a:xfrm>
        </p:grpSpPr>
        <p:sp>
          <p:nvSpPr>
            <p:cNvPr id="12" name="文本框 11"/>
            <p:cNvSpPr txBox="1"/>
            <p:nvPr/>
          </p:nvSpPr>
          <p:spPr>
            <a:xfrm>
              <a:off x="7880974" y="3311288"/>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24" name="KSO_Shape"/>
            <p:cNvSpPr>
              <a:spLocks/>
            </p:cNvSpPr>
            <p:nvPr/>
          </p:nvSpPr>
          <p:spPr bwMode="auto">
            <a:xfrm>
              <a:off x="7161878" y="3357563"/>
              <a:ext cx="447273" cy="595041"/>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7192606" y="4458686"/>
            <a:ext cx="4846030" cy="738664"/>
            <a:chOff x="7192606" y="4458686"/>
            <a:chExt cx="4846030" cy="738664"/>
          </a:xfrm>
        </p:grpSpPr>
        <p:sp>
          <p:nvSpPr>
            <p:cNvPr id="14" name="文本框 13"/>
            <p:cNvSpPr txBox="1"/>
            <p:nvPr/>
          </p:nvSpPr>
          <p:spPr>
            <a:xfrm>
              <a:off x="7880974" y="4458686"/>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30" name="KSO_Shape"/>
            <p:cNvSpPr>
              <a:spLocks/>
            </p:cNvSpPr>
            <p:nvPr/>
          </p:nvSpPr>
          <p:spPr bwMode="auto">
            <a:xfrm>
              <a:off x="7192606" y="4528251"/>
              <a:ext cx="385816" cy="538348"/>
            </a:xfrm>
            <a:custGeom>
              <a:avLst/>
              <a:gdLst>
                <a:gd name="T0" fmla="*/ 1362327 w 1631950"/>
                <a:gd name="T1" fmla="*/ 1279012 h 2274888"/>
                <a:gd name="T2" fmla="*/ 1342394 w 1631950"/>
                <a:gd name="T3" fmla="*/ 1329027 h 2274888"/>
                <a:gd name="T4" fmla="*/ 1307844 w 1631950"/>
                <a:gd name="T5" fmla="*/ 1369199 h 2274888"/>
                <a:gd name="T6" fmla="*/ 1261867 w 1631950"/>
                <a:gd name="T7" fmla="*/ 1395537 h 2274888"/>
                <a:gd name="T8" fmla="*/ 1207650 w 1631950"/>
                <a:gd name="T9" fmla="*/ 1405114 h 2274888"/>
                <a:gd name="T10" fmla="*/ 141920 w 1631950"/>
                <a:gd name="T11" fmla="*/ 1404583 h 2274888"/>
                <a:gd name="T12" fmla="*/ 89564 w 1631950"/>
                <a:gd name="T13" fmla="*/ 1389684 h 2274888"/>
                <a:gd name="T14" fmla="*/ 46243 w 1631950"/>
                <a:gd name="T15" fmla="*/ 1359090 h 2274888"/>
                <a:gd name="T16" fmla="*/ 15680 w 1631950"/>
                <a:gd name="T17" fmla="*/ 1315726 h 2274888"/>
                <a:gd name="T18" fmla="*/ 797 w 1631950"/>
                <a:gd name="T19" fmla="*/ 1263316 h 2274888"/>
                <a:gd name="T20" fmla="*/ 562478 w 1631950"/>
                <a:gd name="T21" fmla="*/ 608645 h 2274888"/>
                <a:gd name="T22" fmla="*/ 625937 w 1631950"/>
                <a:gd name="T23" fmla="*/ 720923 h 2274888"/>
                <a:gd name="T24" fmla="*/ 642664 w 1631950"/>
                <a:gd name="T25" fmla="*/ 681013 h 2274888"/>
                <a:gd name="T26" fmla="*/ 658330 w 1631950"/>
                <a:gd name="T27" fmla="*/ 632590 h 2274888"/>
                <a:gd name="T28" fmla="*/ 652223 w 1631950"/>
                <a:gd name="T29" fmla="*/ 614764 h 2274888"/>
                <a:gd name="T30" fmla="*/ 638416 w 1631950"/>
                <a:gd name="T31" fmla="*/ 592416 h 2274888"/>
                <a:gd name="T32" fmla="*/ 643461 w 1631950"/>
                <a:gd name="T33" fmla="*/ 573259 h 2274888"/>
                <a:gd name="T34" fmla="*/ 671075 w 1631950"/>
                <a:gd name="T35" fmla="*/ 568470 h 2274888"/>
                <a:gd name="T36" fmla="*/ 728693 w 1631950"/>
                <a:gd name="T37" fmla="*/ 570332 h 2274888"/>
                <a:gd name="T38" fmla="*/ 740641 w 1631950"/>
                <a:gd name="T39" fmla="*/ 582305 h 2274888"/>
                <a:gd name="T40" fmla="*/ 736658 w 1631950"/>
                <a:gd name="T41" fmla="*/ 603856 h 2274888"/>
                <a:gd name="T42" fmla="*/ 721789 w 1631950"/>
                <a:gd name="T43" fmla="*/ 624076 h 2274888"/>
                <a:gd name="T44" fmla="*/ 727100 w 1631950"/>
                <a:gd name="T45" fmla="*/ 652811 h 2274888"/>
                <a:gd name="T46" fmla="*/ 740110 w 1631950"/>
                <a:gd name="T47" fmla="*/ 699904 h 2274888"/>
                <a:gd name="T48" fmla="*/ 783920 w 1631950"/>
                <a:gd name="T49" fmla="*/ 670903 h 2274888"/>
                <a:gd name="T50" fmla="*/ 884021 w 1631950"/>
                <a:gd name="T51" fmla="*/ 540800 h 2274888"/>
                <a:gd name="T52" fmla="*/ 964473 w 1631950"/>
                <a:gd name="T53" fmla="*/ 575653 h 2274888"/>
                <a:gd name="T54" fmla="*/ 1017046 w 1631950"/>
                <a:gd name="T55" fmla="*/ 612635 h 2274888"/>
                <a:gd name="T56" fmla="*/ 1052360 w 1631950"/>
                <a:gd name="T57" fmla="*/ 652811 h 2274888"/>
                <a:gd name="T58" fmla="*/ 310235 w 1631950"/>
                <a:gd name="T59" fmla="*/ 657068 h 2274888"/>
                <a:gd name="T60" fmla="*/ 346346 w 1631950"/>
                <a:gd name="T61" fmla="*/ 615562 h 2274888"/>
                <a:gd name="T62" fmla="*/ 398387 w 1631950"/>
                <a:gd name="T63" fmla="*/ 578048 h 2274888"/>
                <a:gd name="T64" fmla="*/ 478839 w 1631950"/>
                <a:gd name="T65" fmla="*/ 542130 h 2274888"/>
                <a:gd name="T66" fmla="*/ 709370 w 1631950"/>
                <a:gd name="T67" fmla="*/ 2124 h 2274888"/>
                <a:gd name="T68" fmla="*/ 770048 w 1631950"/>
                <a:gd name="T69" fmla="*/ 22301 h 2274888"/>
                <a:gd name="T70" fmla="*/ 822741 w 1631950"/>
                <a:gd name="T71" fmla="*/ 63716 h 2274888"/>
                <a:gd name="T72" fmla="*/ 860798 w 1631950"/>
                <a:gd name="T73" fmla="*/ 126634 h 2274888"/>
                <a:gd name="T74" fmla="*/ 877298 w 1631950"/>
                <a:gd name="T75" fmla="*/ 210260 h 2274888"/>
                <a:gd name="T76" fmla="*/ 884749 w 1631950"/>
                <a:gd name="T77" fmla="*/ 238666 h 2274888"/>
                <a:gd name="T78" fmla="*/ 887943 w 1631950"/>
                <a:gd name="T79" fmla="*/ 270259 h 2274888"/>
                <a:gd name="T80" fmla="*/ 873040 w 1631950"/>
                <a:gd name="T81" fmla="*/ 332115 h 2274888"/>
                <a:gd name="T82" fmla="*/ 858669 w 1631950"/>
                <a:gd name="T83" fmla="*/ 349903 h 2274888"/>
                <a:gd name="T84" fmla="*/ 836846 w 1631950"/>
                <a:gd name="T85" fmla="*/ 396095 h 2274888"/>
                <a:gd name="T86" fmla="*/ 803580 w 1631950"/>
                <a:gd name="T87" fmla="*/ 452908 h 2274888"/>
                <a:gd name="T88" fmla="*/ 764193 w 1631950"/>
                <a:gd name="T89" fmla="*/ 497508 h 2274888"/>
                <a:gd name="T90" fmla="*/ 720814 w 1631950"/>
                <a:gd name="T91" fmla="*/ 525915 h 2274888"/>
                <a:gd name="T92" fmla="*/ 675838 w 1631950"/>
                <a:gd name="T93" fmla="*/ 534410 h 2274888"/>
                <a:gd name="T94" fmla="*/ 631128 w 1631950"/>
                <a:gd name="T95" fmla="*/ 519809 h 2274888"/>
                <a:gd name="T96" fmla="*/ 588813 w 1631950"/>
                <a:gd name="T97" fmla="*/ 486093 h 2274888"/>
                <a:gd name="T98" fmla="*/ 550756 w 1631950"/>
                <a:gd name="T99" fmla="*/ 437245 h 2274888"/>
                <a:gd name="T100" fmla="*/ 519886 w 1631950"/>
                <a:gd name="T101" fmla="*/ 377246 h 2274888"/>
                <a:gd name="T102" fmla="*/ 500458 w 1631950"/>
                <a:gd name="T103" fmla="*/ 343531 h 2274888"/>
                <a:gd name="T104" fmla="*/ 485821 w 1631950"/>
                <a:gd name="T105" fmla="*/ 312204 h 2274888"/>
                <a:gd name="T106" fmla="*/ 478369 w 1631950"/>
                <a:gd name="T107" fmla="*/ 253799 h 2274888"/>
                <a:gd name="T108" fmla="*/ 485554 w 1631950"/>
                <a:gd name="T109" fmla="*/ 235215 h 2274888"/>
                <a:gd name="T110" fmla="*/ 493805 w 1631950"/>
                <a:gd name="T111" fmla="*/ 160084 h 2274888"/>
                <a:gd name="T112" fmla="*/ 523611 w 1631950"/>
                <a:gd name="T113" fmla="*/ 88139 h 2274888"/>
                <a:gd name="T114" fmla="*/ 570450 w 1631950"/>
                <a:gd name="T115" fmla="*/ 37698 h 2274888"/>
                <a:gd name="T116" fmla="*/ 628733 w 1631950"/>
                <a:gd name="T117" fmla="*/ 7965 h 22748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31950" h="2274888">
                  <a:moveTo>
                    <a:pt x="0" y="1235075"/>
                  </a:moveTo>
                  <a:lnTo>
                    <a:pt x="1631950" y="1235075"/>
                  </a:lnTo>
                  <a:lnTo>
                    <a:pt x="1631950" y="1489231"/>
                  </a:lnTo>
                  <a:lnTo>
                    <a:pt x="1631950" y="1499079"/>
                  </a:lnTo>
                  <a:lnTo>
                    <a:pt x="1631315" y="1508610"/>
                  </a:lnTo>
                  <a:lnTo>
                    <a:pt x="1629726" y="1518141"/>
                  </a:lnTo>
                  <a:lnTo>
                    <a:pt x="1628456" y="1527354"/>
                  </a:lnTo>
                  <a:lnTo>
                    <a:pt x="1626232" y="1536567"/>
                  </a:lnTo>
                  <a:lnTo>
                    <a:pt x="1623690" y="1545462"/>
                  </a:lnTo>
                  <a:lnTo>
                    <a:pt x="1620514" y="1554358"/>
                  </a:lnTo>
                  <a:lnTo>
                    <a:pt x="1617337" y="1562618"/>
                  </a:lnTo>
                  <a:lnTo>
                    <a:pt x="1613524" y="1571196"/>
                  </a:lnTo>
                  <a:lnTo>
                    <a:pt x="1609712" y="1579456"/>
                  </a:lnTo>
                  <a:lnTo>
                    <a:pt x="1604629" y="1587080"/>
                  </a:lnTo>
                  <a:lnTo>
                    <a:pt x="1599864" y="1595023"/>
                  </a:lnTo>
                  <a:lnTo>
                    <a:pt x="1594781" y="1602330"/>
                  </a:lnTo>
                  <a:lnTo>
                    <a:pt x="1588745" y="1609319"/>
                  </a:lnTo>
                  <a:lnTo>
                    <a:pt x="1583027" y="1616308"/>
                  </a:lnTo>
                  <a:lnTo>
                    <a:pt x="1576673" y="1622980"/>
                  </a:lnTo>
                  <a:lnTo>
                    <a:pt x="1570319" y="1629334"/>
                  </a:lnTo>
                  <a:lnTo>
                    <a:pt x="1563330" y="1635052"/>
                  </a:lnTo>
                  <a:lnTo>
                    <a:pt x="1556341" y="1640771"/>
                  </a:lnTo>
                  <a:lnTo>
                    <a:pt x="1549034" y="1645854"/>
                  </a:lnTo>
                  <a:lnTo>
                    <a:pt x="1541410" y="1650619"/>
                  </a:lnTo>
                  <a:lnTo>
                    <a:pt x="1533468" y="1655385"/>
                  </a:lnTo>
                  <a:lnTo>
                    <a:pt x="1525208" y="1659515"/>
                  </a:lnTo>
                  <a:lnTo>
                    <a:pt x="1516948" y="1663009"/>
                  </a:lnTo>
                  <a:lnTo>
                    <a:pt x="1508371" y="1666504"/>
                  </a:lnTo>
                  <a:lnTo>
                    <a:pt x="1499475" y="1669363"/>
                  </a:lnTo>
                  <a:lnTo>
                    <a:pt x="1490262" y="1671905"/>
                  </a:lnTo>
                  <a:lnTo>
                    <a:pt x="1481685" y="1674129"/>
                  </a:lnTo>
                  <a:lnTo>
                    <a:pt x="1472472" y="1676035"/>
                  </a:lnTo>
                  <a:lnTo>
                    <a:pt x="1462624" y="1677306"/>
                  </a:lnTo>
                  <a:lnTo>
                    <a:pt x="1453093" y="1677941"/>
                  </a:lnTo>
                  <a:lnTo>
                    <a:pt x="1443563" y="1677941"/>
                  </a:lnTo>
                  <a:lnTo>
                    <a:pt x="1246280" y="1677941"/>
                  </a:lnTo>
                  <a:lnTo>
                    <a:pt x="1246280" y="2274888"/>
                  </a:lnTo>
                  <a:lnTo>
                    <a:pt x="386305" y="2274888"/>
                  </a:lnTo>
                  <a:lnTo>
                    <a:pt x="386305" y="1677941"/>
                  </a:lnTo>
                  <a:lnTo>
                    <a:pt x="188705" y="1677941"/>
                  </a:lnTo>
                  <a:lnTo>
                    <a:pt x="179174" y="1677941"/>
                  </a:lnTo>
                  <a:lnTo>
                    <a:pt x="169644" y="1677306"/>
                  </a:lnTo>
                  <a:lnTo>
                    <a:pt x="160113" y="1676035"/>
                  </a:lnTo>
                  <a:lnTo>
                    <a:pt x="150900" y="1674129"/>
                  </a:lnTo>
                  <a:lnTo>
                    <a:pt x="141688" y="1671905"/>
                  </a:lnTo>
                  <a:lnTo>
                    <a:pt x="132792" y="1669363"/>
                  </a:lnTo>
                  <a:lnTo>
                    <a:pt x="123897" y="1666504"/>
                  </a:lnTo>
                  <a:lnTo>
                    <a:pt x="115320" y="1663009"/>
                  </a:lnTo>
                  <a:lnTo>
                    <a:pt x="107060" y="1659515"/>
                  </a:lnTo>
                  <a:lnTo>
                    <a:pt x="98800" y="1655385"/>
                  </a:lnTo>
                  <a:lnTo>
                    <a:pt x="91176" y="1650619"/>
                  </a:lnTo>
                  <a:lnTo>
                    <a:pt x="83233" y="1645854"/>
                  </a:lnTo>
                  <a:lnTo>
                    <a:pt x="75927" y="1640771"/>
                  </a:lnTo>
                  <a:lnTo>
                    <a:pt x="68938" y="1635052"/>
                  </a:lnTo>
                  <a:lnTo>
                    <a:pt x="61949" y="1629334"/>
                  </a:lnTo>
                  <a:lnTo>
                    <a:pt x="55277" y="1622980"/>
                  </a:lnTo>
                  <a:lnTo>
                    <a:pt x="48923" y="1616308"/>
                  </a:lnTo>
                  <a:lnTo>
                    <a:pt x="43205" y="1609319"/>
                  </a:lnTo>
                  <a:lnTo>
                    <a:pt x="37487" y="1602330"/>
                  </a:lnTo>
                  <a:lnTo>
                    <a:pt x="32404" y="1595023"/>
                  </a:lnTo>
                  <a:lnTo>
                    <a:pt x="27639" y="1587080"/>
                  </a:lnTo>
                  <a:lnTo>
                    <a:pt x="22873" y="1579456"/>
                  </a:lnTo>
                  <a:lnTo>
                    <a:pt x="18743" y="1571196"/>
                  </a:lnTo>
                  <a:lnTo>
                    <a:pt x="14931" y="1562618"/>
                  </a:lnTo>
                  <a:lnTo>
                    <a:pt x="11437" y="1554358"/>
                  </a:lnTo>
                  <a:lnTo>
                    <a:pt x="8577" y="1545462"/>
                  </a:lnTo>
                  <a:lnTo>
                    <a:pt x="6354" y="1536567"/>
                  </a:lnTo>
                  <a:lnTo>
                    <a:pt x="4130" y="1527354"/>
                  </a:lnTo>
                  <a:lnTo>
                    <a:pt x="2224" y="1518141"/>
                  </a:lnTo>
                  <a:lnTo>
                    <a:pt x="953" y="1508610"/>
                  </a:lnTo>
                  <a:lnTo>
                    <a:pt x="318" y="1499079"/>
                  </a:lnTo>
                  <a:lnTo>
                    <a:pt x="0" y="1489231"/>
                  </a:lnTo>
                  <a:lnTo>
                    <a:pt x="0" y="1235075"/>
                  </a:lnTo>
                  <a:close/>
                  <a:moveTo>
                    <a:pt x="625067" y="631825"/>
                  </a:moveTo>
                  <a:lnTo>
                    <a:pt x="638397" y="659149"/>
                  </a:lnTo>
                  <a:lnTo>
                    <a:pt x="654266" y="691557"/>
                  </a:lnTo>
                  <a:lnTo>
                    <a:pt x="672357" y="726824"/>
                  </a:lnTo>
                  <a:lnTo>
                    <a:pt x="691401" y="763361"/>
                  </a:lnTo>
                  <a:lnTo>
                    <a:pt x="700922" y="781154"/>
                  </a:lnTo>
                  <a:lnTo>
                    <a:pt x="710761" y="798946"/>
                  </a:lnTo>
                  <a:lnTo>
                    <a:pt x="720600" y="816103"/>
                  </a:lnTo>
                  <a:lnTo>
                    <a:pt x="730122" y="832307"/>
                  </a:lnTo>
                  <a:lnTo>
                    <a:pt x="739326" y="847240"/>
                  </a:lnTo>
                  <a:lnTo>
                    <a:pt x="748213" y="860902"/>
                  </a:lnTo>
                  <a:lnTo>
                    <a:pt x="756782" y="872657"/>
                  </a:lnTo>
                  <a:lnTo>
                    <a:pt x="764400" y="883142"/>
                  </a:lnTo>
                  <a:lnTo>
                    <a:pt x="764400" y="835802"/>
                  </a:lnTo>
                  <a:lnTo>
                    <a:pt x="764717" y="830400"/>
                  </a:lnTo>
                  <a:lnTo>
                    <a:pt x="765669" y="824681"/>
                  </a:lnTo>
                  <a:lnTo>
                    <a:pt x="766621" y="818962"/>
                  </a:lnTo>
                  <a:lnTo>
                    <a:pt x="768208" y="813243"/>
                  </a:lnTo>
                  <a:lnTo>
                    <a:pt x="771382" y="801488"/>
                  </a:lnTo>
                  <a:lnTo>
                    <a:pt x="775826" y="790050"/>
                  </a:lnTo>
                  <a:lnTo>
                    <a:pt x="779952" y="779565"/>
                  </a:lnTo>
                  <a:lnTo>
                    <a:pt x="783760" y="769080"/>
                  </a:lnTo>
                  <a:lnTo>
                    <a:pt x="785030" y="764315"/>
                  </a:lnTo>
                  <a:lnTo>
                    <a:pt x="786299" y="759866"/>
                  </a:lnTo>
                  <a:lnTo>
                    <a:pt x="786934" y="755418"/>
                  </a:lnTo>
                  <a:lnTo>
                    <a:pt x="787252" y="751923"/>
                  </a:lnTo>
                  <a:lnTo>
                    <a:pt x="786934" y="748111"/>
                  </a:lnTo>
                  <a:lnTo>
                    <a:pt x="786299" y="745251"/>
                  </a:lnTo>
                  <a:lnTo>
                    <a:pt x="784712" y="742074"/>
                  </a:lnTo>
                  <a:lnTo>
                    <a:pt x="783126" y="739215"/>
                  </a:lnTo>
                  <a:lnTo>
                    <a:pt x="781539" y="736673"/>
                  </a:lnTo>
                  <a:lnTo>
                    <a:pt x="779634" y="734131"/>
                  </a:lnTo>
                  <a:lnTo>
                    <a:pt x="775191" y="729365"/>
                  </a:lnTo>
                  <a:lnTo>
                    <a:pt x="770747" y="723964"/>
                  </a:lnTo>
                  <a:lnTo>
                    <a:pt x="768526" y="721105"/>
                  </a:lnTo>
                  <a:lnTo>
                    <a:pt x="766621" y="718245"/>
                  </a:lnTo>
                  <a:lnTo>
                    <a:pt x="765352" y="714750"/>
                  </a:lnTo>
                  <a:lnTo>
                    <a:pt x="764082" y="711573"/>
                  </a:lnTo>
                  <a:lnTo>
                    <a:pt x="763130" y="707443"/>
                  </a:lnTo>
                  <a:lnTo>
                    <a:pt x="763130" y="702995"/>
                  </a:lnTo>
                  <a:lnTo>
                    <a:pt x="763130" y="698864"/>
                  </a:lnTo>
                  <a:lnTo>
                    <a:pt x="763448" y="695369"/>
                  </a:lnTo>
                  <a:lnTo>
                    <a:pt x="764400" y="691874"/>
                  </a:lnTo>
                  <a:lnTo>
                    <a:pt x="765669" y="689015"/>
                  </a:lnTo>
                  <a:lnTo>
                    <a:pt x="766939" y="686791"/>
                  </a:lnTo>
                  <a:lnTo>
                    <a:pt x="769160" y="684567"/>
                  </a:lnTo>
                  <a:lnTo>
                    <a:pt x="771700" y="682978"/>
                  </a:lnTo>
                  <a:lnTo>
                    <a:pt x="774556" y="682025"/>
                  </a:lnTo>
                  <a:lnTo>
                    <a:pt x="777730" y="681072"/>
                  </a:lnTo>
                  <a:lnTo>
                    <a:pt x="781856" y="680119"/>
                  </a:lnTo>
                  <a:lnTo>
                    <a:pt x="785982" y="679483"/>
                  </a:lnTo>
                  <a:lnTo>
                    <a:pt x="791060" y="679166"/>
                  </a:lnTo>
                  <a:lnTo>
                    <a:pt x="802169" y="678848"/>
                  </a:lnTo>
                  <a:lnTo>
                    <a:pt x="815816" y="678848"/>
                  </a:lnTo>
                  <a:lnTo>
                    <a:pt x="833273" y="678848"/>
                  </a:lnTo>
                  <a:lnTo>
                    <a:pt x="846920" y="678848"/>
                  </a:lnTo>
                  <a:lnTo>
                    <a:pt x="858029" y="679166"/>
                  </a:lnTo>
                  <a:lnTo>
                    <a:pt x="862790" y="679483"/>
                  </a:lnTo>
                  <a:lnTo>
                    <a:pt x="867233" y="680119"/>
                  </a:lnTo>
                  <a:lnTo>
                    <a:pt x="871042" y="681072"/>
                  </a:lnTo>
                  <a:lnTo>
                    <a:pt x="874216" y="682025"/>
                  </a:lnTo>
                  <a:lnTo>
                    <a:pt x="877390" y="682978"/>
                  </a:lnTo>
                  <a:lnTo>
                    <a:pt x="879929" y="684567"/>
                  </a:lnTo>
                  <a:lnTo>
                    <a:pt x="881516" y="686791"/>
                  </a:lnTo>
                  <a:lnTo>
                    <a:pt x="883103" y="689015"/>
                  </a:lnTo>
                  <a:lnTo>
                    <a:pt x="884690" y="691874"/>
                  </a:lnTo>
                  <a:lnTo>
                    <a:pt x="885324" y="695369"/>
                  </a:lnTo>
                  <a:lnTo>
                    <a:pt x="885642" y="698864"/>
                  </a:lnTo>
                  <a:lnTo>
                    <a:pt x="885959" y="702995"/>
                  </a:lnTo>
                  <a:lnTo>
                    <a:pt x="885642" y="707443"/>
                  </a:lnTo>
                  <a:lnTo>
                    <a:pt x="885007" y="711573"/>
                  </a:lnTo>
                  <a:lnTo>
                    <a:pt x="883737" y="714750"/>
                  </a:lnTo>
                  <a:lnTo>
                    <a:pt x="882150" y="718245"/>
                  </a:lnTo>
                  <a:lnTo>
                    <a:pt x="880563" y="721105"/>
                  </a:lnTo>
                  <a:lnTo>
                    <a:pt x="878342" y="723964"/>
                  </a:lnTo>
                  <a:lnTo>
                    <a:pt x="873898" y="729365"/>
                  </a:lnTo>
                  <a:lnTo>
                    <a:pt x="869455" y="734131"/>
                  </a:lnTo>
                  <a:lnTo>
                    <a:pt x="867233" y="736673"/>
                  </a:lnTo>
                  <a:lnTo>
                    <a:pt x="865329" y="739215"/>
                  </a:lnTo>
                  <a:lnTo>
                    <a:pt x="864059" y="742074"/>
                  </a:lnTo>
                  <a:lnTo>
                    <a:pt x="862790" y="745251"/>
                  </a:lnTo>
                  <a:lnTo>
                    <a:pt x="862155" y="748111"/>
                  </a:lnTo>
                  <a:lnTo>
                    <a:pt x="861838" y="751923"/>
                  </a:lnTo>
                  <a:lnTo>
                    <a:pt x="862155" y="755418"/>
                  </a:lnTo>
                  <a:lnTo>
                    <a:pt x="862790" y="759866"/>
                  </a:lnTo>
                  <a:lnTo>
                    <a:pt x="864059" y="764315"/>
                  </a:lnTo>
                  <a:lnTo>
                    <a:pt x="865329" y="769080"/>
                  </a:lnTo>
                  <a:lnTo>
                    <a:pt x="869138" y="779565"/>
                  </a:lnTo>
                  <a:lnTo>
                    <a:pt x="873264" y="790050"/>
                  </a:lnTo>
                  <a:lnTo>
                    <a:pt x="877390" y="801488"/>
                  </a:lnTo>
                  <a:lnTo>
                    <a:pt x="880881" y="813243"/>
                  </a:lnTo>
                  <a:lnTo>
                    <a:pt x="882468" y="818962"/>
                  </a:lnTo>
                  <a:lnTo>
                    <a:pt x="883420" y="824681"/>
                  </a:lnTo>
                  <a:lnTo>
                    <a:pt x="884372" y="830400"/>
                  </a:lnTo>
                  <a:lnTo>
                    <a:pt x="884690" y="835802"/>
                  </a:lnTo>
                  <a:lnTo>
                    <a:pt x="884690" y="883142"/>
                  </a:lnTo>
                  <a:lnTo>
                    <a:pt x="892307" y="873293"/>
                  </a:lnTo>
                  <a:lnTo>
                    <a:pt x="900559" y="861219"/>
                  </a:lnTo>
                  <a:lnTo>
                    <a:pt x="909446" y="848193"/>
                  </a:lnTo>
                  <a:lnTo>
                    <a:pt x="918015" y="833260"/>
                  </a:lnTo>
                  <a:lnTo>
                    <a:pt x="927854" y="817692"/>
                  </a:lnTo>
                  <a:lnTo>
                    <a:pt x="937058" y="801170"/>
                  </a:lnTo>
                  <a:lnTo>
                    <a:pt x="956102" y="766221"/>
                  </a:lnTo>
                  <a:lnTo>
                    <a:pt x="974828" y="730319"/>
                  </a:lnTo>
                  <a:lnTo>
                    <a:pt x="992601" y="695369"/>
                  </a:lnTo>
                  <a:lnTo>
                    <a:pt x="1008788" y="663280"/>
                  </a:lnTo>
                  <a:lnTo>
                    <a:pt x="1022118" y="635956"/>
                  </a:lnTo>
                  <a:lnTo>
                    <a:pt x="1039892" y="640721"/>
                  </a:lnTo>
                  <a:lnTo>
                    <a:pt x="1056714" y="645805"/>
                  </a:lnTo>
                  <a:lnTo>
                    <a:pt x="1072900" y="651524"/>
                  </a:lnTo>
                  <a:lnTo>
                    <a:pt x="1088135" y="656925"/>
                  </a:lnTo>
                  <a:lnTo>
                    <a:pt x="1102417" y="662962"/>
                  </a:lnTo>
                  <a:lnTo>
                    <a:pt x="1116382" y="668681"/>
                  </a:lnTo>
                  <a:lnTo>
                    <a:pt x="1129395" y="675035"/>
                  </a:lnTo>
                  <a:lnTo>
                    <a:pt x="1141456" y="681390"/>
                  </a:lnTo>
                  <a:lnTo>
                    <a:pt x="1152882" y="687426"/>
                  </a:lnTo>
                  <a:lnTo>
                    <a:pt x="1163990" y="693781"/>
                  </a:lnTo>
                  <a:lnTo>
                    <a:pt x="1173830" y="700135"/>
                  </a:lnTo>
                  <a:lnTo>
                    <a:pt x="1183669" y="706807"/>
                  </a:lnTo>
                  <a:lnTo>
                    <a:pt x="1192238" y="713162"/>
                  </a:lnTo>
                  <a:lnTo>
                    <a:pt x="1200807" y="719198"/>
                  </a:lnTo>
                  <a:lnTo>
                    <a:pt x="1208107" y="725553"/>
                  </a:lnTo>
                  <a:lnTo>
                    <a:pt x="1215725" y="731589"/>
                  </a:lnTo>
                  <a:lnTo>
                    <a:pt x="1221755" y="737308"/>
                  </a:lnTo>
                  <a:lnTo>
                    <a:pt x="1227785" y="743345"/>
                  </a:lnTo>
                  <a:lnTo>
                    <a:pt x="1233181" y="748746"/>
                  </a:lnTo>
                  <a:lnTo>
                    <a:pt x="1237942" y="753830"/>
                  </a:lnTo>
                  <a:lnTo>
                    <a:pt x="1246511" y="763997"/>
                  </a:lnTo>
                  <a:lnTo>
                    <a:pt x="1253176" y="772575"/>
                  </a:lnTo>
                  <a:lnTo>
                    <a:pt x="1257937" y="779565"/>
                  </a:lnTo>
                  <a:lnTo>
                    <a:pt x="1261428" y="784649"/>
                  </a:lnTo>
                  <a:lnTo>
                    <a:pt x="1263650" y="789097"/>
                  </a:lnTo>
                  <a:lnTo>
                    <a:pt x="1263650" y="1090613"/>
                  </a:lnTo>
                  <a:lnTo>
                    <a:pt x="815816" y="1090613"/>
                  </a:lnTo>
                  <a:lnTo>
                    <a:pt x="368300" y="1090613"/>
                  </a:lnTo>
                  <a:lnTo>
                    <a:pt x="368300" y="789097"/>
                  </a:lnTo>
                  <a:lnTo>
                    <a:pt x="370839" y="784649"/>
                  </a:lnTo>
                  <a:lnTo>
                    <a:pt x="374648" y="778930"/>
                  </a:lnTo>
                  <a:lnTo>
                    <a:pt x="380043" y="771622"/>
                  </a:lnTo>
                  <a:lnTo>
                    <a:pt x="387026" y="762726"/>
                  </a:lnTo>
                  <a:lnTo>
                    <a:pt x="396230" y="752559"/>
                  </a:lnTo>
                  <a:lnTo>
                    <a:pt x="401626" y="746840"/>
                  </a:lnTo>
                  <a:lnTo>
                    <a:pt x="407656" y="741121"/>
                  </a:lnTo>
                  <a:lnTo>
                    <a:pt x="414004" y="735084"/>
                  </a:lnTo>
                  <a:lnTo>
                    <a:pt x="420986" y="729048"/>
                  </a:lnTo>
                  <a:lnTo>
                    <a:pt x="428603" y="722693"/>
                  </a:lnTo>
                  <a:lnTo>
                    <a:pt x="436856" y="716339"/>
                  </a:lnTo>
                  <a:lnTo>
                    <a:pt x="445742" y="709984"/>
                  </a:lnTo>
                  <a:lnTo>
                    <a:pt x="455264" y="703312"/>
                  </a:lnTo>
                  <a:lnTo>
                    <a:pt x="465420" y="696640"/>
                  </a:lnTo>
                  <a:lnTo>
                    <a:pt x="476212" y="690286"/>
                  </a:lnTo>
                  <a:lnTo>
                    <a:pt x="487638" y="683931"/>
                  </a:lnTo>
                  <a:lnTo>
                    <a:pt x="499698" y="677259"/>
                  </a:lnTo>
                  <a:lnTo>
                    <a:pt x="513029" y="670905"/>
                  </a:lnTo>
                  <a:lnTo>
                    <a:pt x="526676" y="664550"/>
                  </a:lnTo>
                  <a:lnTo>
                    <a:pt x="540959" y="658831"/>
                  </a:lnTo>
                  <a:lnTo>
                    <a:pt x="556193" y="652795"/>
                  </a:lnTo>
                  <a:lnTo>
                    <a:pt x="572380" y="647394"/>
                  </a:lnTo>
                  <a:lnTo>
                    <a:pt x="588884" y="641675"/>
                  </a:lnTo>
                  <a:lnTo>
                    <a:pt x="606658" y="636591"/>
                  </a:lnTo>
                  <a:lnTo>
                    <a:pt x="625067" y="631825"/>
                  </a:lnTo>
                  <a:close/>
                  <a:moveTo>
                    <a:pt x="815815" y="0"/>
                  </a:moveTo>
                  <a:lnTo>
                    <a:pt x="826313" y="317"/>
                  </a:lnTo>
                  <a:lnTo>
                    <a:pt x="837129" y="951"/>
                  </a:lnTo>
                  <a:lnTo>
                    <a:pt x="847945" y="2536"/>
                  </a:lnTo>
                  <a:lnTo>
                    <a:pt x="858443" y="4439"/>
                  </a:lnTo>
                  <a:lnTo>
                    <a:pt x="869259" y="6658"/>
                  </a:lnTo>
                  <a:lnTo>
                    <a:pt x="880075" y="9511"/>
                  </a:lnTo>
                  <a:lnTo>
                    <a:pt x="890254" y="13315"/>
                  </a:lnTo>
                  <a:lnTo>
                    <a:pt x="900752" y="16803"/>
                  </a:lnTo>
                  <a:lnTo>
                    <a:pt x="910614" y="21558"/>
                  </a:lnTo>
                  <a:lnTo>
                    <a:pt x="920476" y="26631"/>
                  </a:lnTo>
                  <a:lnTo>
                    <a:pt x="930655" y="32020"/>
                  </a:lnTo>
                  <a:lnTo>
                    <a:pt x="939881" y="38360"/>
                  </a:lnTo>
                  <a:lnTo>
                    <a:pt x="949424" y="45018"/>
                  </a:lnTo>
                  <a:lnTo>
                    <a:pt x="958332" y="51993"/>
                  </a:lnTo>
                  <a:lnTo>
                    <a:pt x="967239" y="59601"/>
                  </a:lnTo>
                  <a:lnTo>
                    <a:pt x="975192" y="67844"/>
                  </a:lnTo>
                  <a:lnTo>
                    <a:pt x="983463" y="76087"/>
                  </a:lnTo>
                  <a:lnTo>
                    <a:pt x="991098" y="85280"/>
                  </a:lnTo>
                  <a:lnTo>
                    <a:pt x="998415" y="95425"/>
                  </a:lnTo>
                  <a:lnTo>
                    <a:pt x="1005413" y="105253"/>
                  </a:lnTo>
                  <a:lnTo>
                    <a:pt x="1012094" y="116032"/>
                  </a:lnTo>
                  <a:lnTo>
                    <a:pt x="1018138" y="127445"/>
                  </a:lnTo>
                  <a:lnTo>
                    <a:pt x="1023546" y="139175"/>
                  </a:lnTo>
                  <a:lnTo>
                    <a:pt x="1028954" y="151222"/>
                  </a:lnTo>
                  <a:lnTo>
                    <a:pt x="1033408" y="163903"/>
                  </a:lnTo>
                  <a:lnTo>
                    <a:pt x="1037225" y="177218"/>
                  </a:lnTo>
                  <a:lnTo>
                    <a:pt x="1041042" y="191167"/>
                  </a:lnTo>
                  <a:lnTo>
                    <a:pt x="1043905" y="205117"/>
                  </a:lnTo>
                  <a:lnTo>
                    <a:pt x="1046132" y="219700"/>
                  </a:lnTo>
                  <a:lnTo>
                    <a:pt x="1047723" y="235234"/>
                  </a:lnTo>
                  <a:lnTo>
                    <a:pt x="1048677" y="251085"/>
                  </a:lnTo>
                  <a:lnTo>
                    <a:pt x="1049313" y="267254"/>
                  </a:lnTo>
                  <a:lnTo>
                    <a:pt x="1048677" y="278984"/>
                  </a:lnTo>
                  <a:lnTo>
                    <a:pt x="1049313" y="278667"/>
                  </a:lnTo>
                  <a:lnTo>
                    <a:pt x="1051858" y="279301"/>
                  </a:lnTo>
                  <a:lnTo>
                    <a:pt x="1054085" y="280569"/>
                  </a:lnTo>
                  <a:lnTo>
                    <a:pt x="1055676" y="282471"/>
                  </a:lnTo>
                  <a:lnTo>
                    <a:pt x="1057584" y="285007"/>
                  </a:lnTo>
                  <a:lnTo>
                    <a:pt x="1059175" y="287861"/>
                  </a:lnTo>
                  <a:lnTo>
                    <a:pt x="1060129" y="291665"/>
                  </a:lnTo>
                  <a:lnTo>
                    <a:pt x="1061084" y="296103"/>
                  </a:lnTo>
                  <a:lnTo>
                    <a:pt x="1061402" y="300859"/>
                  </a:lnTo>
                  <a:lnTo>
                    <a:pt x="1061720" y="305614"/>
                  </a:lnTo>
                  <a:lnTo>
                    <a:pt x="1062038" y="311004"/>
                  </a:lnTo>
                  <a:lnTo>
                    <a:pt x="1061402" y="322734"/>
                  </a:lnTo>
                  <a:lnTo>
                    <a:pt x="1060129" y="335415"/>
                  </a:lnTo>
                  <a:lnTo>
                    <a:pt x="1057903" y="348730"/>
                  </a:lnTo>
                  <a:lnTo>
                    <a:pt x="1055358" y="361411"/>
                  </a:lnTo>
                  <a:lnTo>
                    <a:pt x="1051858" y="374092"/>
                  </a:lnTo>
                  <a:lnTo>
                    <a:pt x="1048041" y="385822"/>
                  </a:lnTo>
                  <a:lnTo>
                    <a:pt x="1045814" y="391211"/>
                  </a:lnTo>
                  <a:lnTo>
                    <a:pt x="1043587" y="396601"/>
                  </a:lnTo>
                  <a:lnTo>
                    <a:pt x="1041360" y="401356"/>
                  </a:lnTo>
                  <a:lnTo>
                    <a:pt x="1038816" y="405478"/>
                  </a:lnTo>
                  <a:lnTo>
                    <a:pt x="1036589" y="408965"/>
                  </a:lnTo>
                  <a:lnTo>
                    <a:pt x="1034044" y="412452"/>
                  </a:lnTo>
                  <a:lnTo>
                    <a:pt x="1031499" y="414988"/>
                  </a:lnTo>
                  <a:lnTo>
                    <a:pt x="1028954" y="416891"/>
                  </a:lnTo>
                  <a:lnTo>
                    <a:pt x="1026409" y="417842"/>
                  </a:lnTo>
                  <a:lnTo>
                    <a:pt x="1023228" y="418159"/>
                  </a:lnTo>
                  <a:lnTo>
                    <a:pt x="1022592" y="418159"/>
                  </a:lnTo>
                  <a:lnTo>
                    <a:pt x="1018456" y="429572"/>
                  </a:lnTo>
                  <a:lnTo>
                    <a:pt x="1014320" y="440668"/>
                  </a:lnTo>
                  <a:lnTo>
                    <a:pt x="1009867" y="451763"/>
                  </a:lnTo>
                  <a:lnTo>
                    <a:pt x="1005095" y="462542"/>
                  </a:lnTo>
                  <a:lnTo>
                    <a:pt x="1000323" y="473004"/>
                  </a:lnTo>
                  <a:lnTo>
                    <a:pt x="995233" y="483466"/>
                  </a:lnTo>
                  <a:lnTo>
                    <a:pt x="990143" y="493611"/>
                  </a:lnTo>
                  <a:lnTo>
                    <a:pt x="984417" y="503756"/>
                  </a:lnTo>
                  <a:lnTo>
                    <a:pt x="978691" y="513267"/>
                  </a:lnTo>
                  <a:lnTo>
                    <a:pt x="972647" y="522777"/>
                  </a:lnTo>
                  <a:lnTo>
                    <a:pt x="966921" y="531971"/>
                  </a:lnTo>
                  <a:lnTo>
                    <a:pt x="960558" y="540848"/>
                  </a:lnTo>
                  <a:lnTo>
                    <a:pt x="954196" y="549725"/>
                  </a:lnTo>
                  <a:lnTo>
                    <a:pt x="947516" y="557650"/>
                  </a:lnTo>
                  <a:lnTo>
                    <a:pt x="940835" y="565893"/>
                  </a:lnTo>
                  <a:lnTo>
                    <a:pt x="934155" y="573502"/>
                  </a:lnTo>
                  <a:lnTo>
                    <a:pt x="927474" y="581110"/>
                  </a:lnTo>
                  <a:lnTo>
                    <a:pt x="920476" y="587768"/>
                  </a:lnTo>
                  <a:lnTo>
                    <a:pt x="913477" y="594108"/>
                  </a:lnTo>
                  <a:lnTo>
                    <a:pt x="906160" y="600449"/>
                  </a:lnTo>
                  <a:lnTo>
                    <a:pt x="898844" y="606156"/>
                  </a:lnTo>
                  <a:lnTo>
                    <a:pt x="891845" y="611545"/>
                  </a:lnTo>
                  <a:lnTo>
                    <a:pt x="883892" y="616300"/>
                  </a:lnTo>
                  <a:lnTo>
                    <a:pt x="876575" y="620739"/>
                  </a:lnTo>
                  <a:lnTo>
                    <a:pt x="869259" y="624860"/>
                  </a:lnTo>
                  <a:lnTo>
                    <a:pt x="861624" y="628030"/>
                  </a:lnTo>
                  <a:lnTo>
                    <a:pt x="853989" y="631518"/>
                  </a:lnTo>
                  <a:lnTo>
                    <a:pt x="846354" y="633737"/>
                  </a:lnTo>
                  <a:lnTo>
                    <a:pt x="838719" y="635956"/>
                  </a:lnTo>
                  <a:lnTo>
                    <a:pt x="830766" y="636907"/>
                  </a:lnTo>
                  <a:lnTo>
                    <a:pt x="823450" y="638175"/>
                  </a:lnTo>
                  <a:lnTo>
                    <a:pt x="815815" y="638175"/>
                  </a:lnTo>
                  <a:lnTo>
                    <a:pt x="807862" y="638175"/>
                  </a:lnTo>
                  <a:lnTo>
                    <a:pt x="800227" y="636907"/>
                  </a:lnTo>
                  <a:lnTo>
                    <a:pt x="792274" y="635639"/>
                  </a:lnTo>
                  <a:lnTo>
                    <a:pt x="784957" y="633737"/>
                  </a:lnTo>
                  <a:lnTo>
                    <a:pt x="777322" y="631201"/>
                  </a:lnTo>
                  <a:lnTo>
                    <a:pt x="769370" y="628030"/>
                  </a:lnTo>
                  <a:lnTo>
                    <a:pt x="762053" y="624860"/>
                  </a:lnTo>
                  <a:lnTo>
                    <a:pt x="754418" y="620739"/>
                  </a:lnTo>
                  <a:lnTo>
                    <a:pt x="747101" y="616300"/>
                  </a:lnTo>
                  <a:lnTo>
                    <a:pt x="739466" y="611545"/>
                  </a:lnTo>
                  <a:lnTo>
                    <a:pt x="732150" y="606156"/>
                  </a:lnTo>
                  <a:lnTo>
                    <a:pt x="724833" y="600132"/>
                  </a:lnTo>
                  <a:lnTo>
                    <a:pt x="717834" y="594108"/>
                  </a:lnTo>
                  <a:lnTo>
                    <a:pt x="710836" y="587768"/>
                  </a:lnTo>
                  <a:lnTo>
                    <a:pt x="703837" y="580476"/>
                  </a:lnTo>
                  <a:lnTo>
                    <a:pt x="696839" y="573185"/>
                  </a:lnTo>
                  <a:lnTo>
                    <a:pt x="690158" y="565576"/>
                  </a:lnTo>
                  <a:lnTo>
                    <a:pt x="683478" y="557333"/>
                  </a:lnTo>
                  <a:lnTo>
                    <a:pt x="676797" y="549091"/>
                  </a:lnTo>
                  <a:lnTo>
                    <a:pt x="670435" y="540531"/>
                  </a:lnTo>
                  <a:lnTo>
                    <a:pt x="664072" y="531654"/>
                  </a:lnTo>
                  <a:lnTo>
                    <a:pt x="658346" y="522143"/>
                  </a:lnTo>
                  <a:lnTo>
                    <a:pt x="652302" y="512950"/>
                  </a:lnTo>
                  <a:lnTo>
                    <a:pt x="646894" y="502805"/>
                  </a:lnTo>
                  <a:lnTo>
                    <a:pt x="641168" y="492977"/>
                  </a:lnTo>
                  <a:lnTo>
                    <a:pt x="635760" y="482832"/>
                  </a:lnTo>
                  <a:lnTo>
                    <a:pt x="630988" y="472370"/>
                  </a:lnTo>
                  <a:lnTo>
                    <a:pt x="625898" y="461591"/>
                  </a:lnTo>
                  <a:lnTo>
                    <a:pt x="621445" y="450495"/>
                  </a:lnTo>
                  <a:lnTo>
                    <a:pt x="616991" y="439716"/>
                  </a:lnTo>
                  <a:lnTo>
                    <a:pt x="612537" y="428621"/>
                  </a:lnTo>
                  <a:lnTo>
                    <a:pt x="608402" y="417208"/>
                  </a:lnTo>
                  <a:lnTo>
                    <a:pt x="605857" y="416256"/>
                  </a:lnTo>
                  <a:lnTo>
                    <a:pt x="603312" y="414988"/>
                  </a:lnTo>
                  <a:lnTo>
                    <a:pt x="600767" y="413086"/>
                  </a:lnTo>
                  <a:lnTo>
                    <a:pt x="598222" y="410233"/>
                  </a:lnTo>
                  <a:lnTo>
                    <a:pt x="595359" y="407063"/>
                  </a:lnTo>
                  <a:lnTo>
                    <a:pt x="592814" y="403258"/>
                  </a:lnTo>
                  <a:lnTo>
                    <a:pt x="590587" y="399137"/>
                  </a:lnTo>
                  <a:lnTo>
                    <a:pt x="588360" y="394699"/>
                  </a:lnTo>
                  <a:lnTo>
                    <a:pt x="586134" y="389626"/>
                  </a:lnTo>
                  <a:lnTo>
                    <a:pt x="584543" y="384237"/>
                  </a:lnTo>
                  <a:lnTo>
                    <a:pt x="580726" y="372824"/>
                  </a:lnTo>
                  <a:lnTo>
                    <a:pt x="577862" y="361094"/>
                  </a:lnTo>
                  <a:lnTo>
                    <a:pt x="575318" y="348730"/>
                  </a:lnTo>
                  <a:lnTo>
                    <a:pt x="573409" y="336366"/>
                  </a:lnTo>
                  <a:lnTo>
                    <a:pt x="571818" y="324319"/>
                  </a:lnTo>
                  <a:lnTo>
                    <a:pt x="571500" y="312906"/>
                  </a:lnTo>
                  <a:lnTo>
                    <a:pt x="571500" y="307833"/>
                  </a:lnTo>
                  <a:lnTo>
                    <a:pt x="571818" y="303078"/>
                  </a:lnTo>
                  <a:lnTo>
                    <a:pt x="572136" y="298322"/>
                  </a:lnTo>
                  <a:lnTo>
                    <a:pt x="573091" y="294201"/>
                  </a:lnTo>
                  <a:lnTo>
                    <a:pt x="574045" y="290397"/>
                  </a:lnTo>
                  <a:lnTo>
                    <a:pt x="575318" y="287227"/>
                  </a:lnTo>
                  <a:lnTo>
                    <a:pt x="576590" y="284373"/>
                  </a:lnTo>
                  <a:lnTo>
                    <a:pt x="578499" y="282471"/>
                  </a:lnTo>
                  <a:lnTo>
                    <a:pt x="580407" y="280886"/>
                  </a:lnTo>
                  <a:lnTo>
                    <a:pt x="582634" y="279935"/>
                  </a:lnTo>
                  <a:lnTo>
                    <a:pt x="582316" y="267254"/>
                  </a:lnTo>
                  <a:lnTo>
                    <a:pt x="582634" y="251085"/>
                  </a:lnTo>
                  <a:lnTo>
                    <a:pt x="583589" y="235234"/>
                  </a:lnTo>
                  <a:lnTo>
                    <a:pt x="585179" y="219700"/>
                  </a:lnTo>
                  <a:lnTo>
                    <a:pt x="587406" y="205117"/>
                  </a:lnTo>
                  <a:lnTo>
                    <a:pt x="590269" y="191167"/>
                  </a:lnTo>
                  <a:lnTo>
                    <a:pt x="594087" y="177218"/>
                  </a:lnTo>
                  <a:lnTo>
                    <a:pt x="598222" y="163903"/>
                  </a:lnTo>
                  <a:lnTo>
                    <a:pt x="602676" y="151222"/>
                  </a:lnTo>
                  <a:lnTo>
                    <a:pt x="607766" y="139175"/>
                  </a:lnTo>
                  <a:lnTo>
                    <a:pt x="613174" y="127445"/>
                  </a:lnTo>
                  <a:lnTo>
                    <a:pt x="619218" y="116032"/>
                  </a:lnTo>
                  <a:lnTo>
                    <a:pt x="625898" y="105253"/>
                  </a:lnTo>
                  <a:lnTo>
                    <a:pt x="632897" y="95425"/>
                  </a:lnTo>
                  <a:lnTo>
                    <a:pt x="640214" y="85280"/>
                  </a:lnTo>
                  <a:lnTo>
                    <a:pt x="647848" y="76087"/>
                  </a:lnTo>
                  <a:lnTo>
                    <a:pt x="656120" y="67844"/>
                  </a:lnTo>
                  <a:lnTo>
                    <a:pt x="664072" y="59601"/>
                  </a:lnTo>
                  <a:lnTo>
                    <a:pt x="672980" y="51993"/>
                  </a:lnTo>
                  <a:lnTo>
                    <a:pt x="681887" y="45018"/>
                  </a:lnTo>
                  <a:lnTo>
                    <a:pt x="691431" y="38360"/>
                  </a:lnTo>
                  <a:lnTo>
                    <a:pt x="700656" y="32020"/>
                  </a:lnTo>
                  <a:lnTo>
                    <a:pt x="710836" y="26631"/>
                  </a:lnTo>
                  <a:lnTo>
                    <a:pt x="720697" y="21558"/>
                  </a:lnTo>
                  <a:lnTo>
                    <a:pt x="730877" y="16803"/>
                  </a:lnTo>
                  <a:lnTo>
                    <a:pt x="741057" y="13315"/>
                  </a:lnTo>
                  <a:lnTo>
                    <a:pt x="751555" y="9511"/>
                  </a:lnTo>
                  <a:lnTo>
                    <a:pt x="762053" y="6658"/>
                  </a:lnTo>
                  <a:lnTo>
                    <a:pt x="772869" y="4439"/>
                  </a:lnTo>
                  <a:lnTo>
                    <a:pt x="783685" y="2536"/>
                  </a:lnTo>
                  <a:lnTo>
                    <a:pt x="794183" y="951"/>
                  </a:lnTo>
                  <a:lnTo>
                    <a:pt x="804999" y="317"/>
                  </a:lnTo>
                  <a:lnTo>
                    <a:pt x="815815"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31" name="矩形 30"/>
          <p:cNvSpPr/>
          <p:nvPr/>
        </p:nvSpPr>
        <p:spPr>
          <a:xfrm>
            <a:off x="1799771" y="5990199"/>
            <a:ext cx="8592457" cy="830997"/>
          </a:xfrm>
          <a:prstGeom prst="rect">
            <a:avLst/>
          </a:prstGeom>
        </p:spPr>
        <p:txBody>
          <a:bodyPr wrap="square">
            <a:spAutoFit/>
          </a:bodyPr>
          <a:lstStyle/>
          <a:p>
            <a:pPr algn="ctr"/>
            <a:r>
              <a:rPr lang="en-US" altLang="zh-CN" sz="16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a:t>
            </a:r>
            <a:r>
              <a:rPr lang="en-US" altLang="zh-CN" sz="1600" dirty="0" smtClean="0">
                <a:solidFill>
                  <a:schemeClr val="bg1"/>
                </a:solidFill>
                <a:latin typeface="Nexa Light" panose="02000000000000000000" pitchFamily="2" charset="0"/>
                <a:ea typeface="Microsoft YaHei" panose="020B0503020204020204" pitchFamily="34" charset="-122"/>
              </a:rPr>
              <a:t>has </a:t>
            </a:r>
            <a:r>
              <a:rPr lang="en-US" altLang="zh-CN" sz="1600" dirty="0">
                <a:solidFill>
                  <a:schemeClr val="bg1"/>
                </a:solidFill>
                <a:latin typeface="Nexa Light" panose="02000000000000000000" pitchFamily="2" charset="0"/>
                <a:ea typeface="Microsoft YaHei" panose="020B0503020204020204" pitchFamily="34" charset="-122"/>
              </a:rPr>
              <a:t>been broken, </a:t>
            </a:r>
            <a:r>
              <a:rPr lang="en-US" altLang="zh-CN" sz="1600" dirty="0">
                <a:solidFill>
                  <a:srgbClr val="F7B902"/>
                </a:solidFill>
                <a:latin typeface="Nexa Light" panose="02000000000000000000" pitchFamily="2" charset="0"/>
                <a:ea typeface="Microsoft YaHei" panose="020B0503020204020204" pitchFamily="34" charset="-122"/>
              </a:rPr>
              <a:t>the world </a:t>
            </a:r>
            <a:r>
              <a:rPr lang="en-US" altLang="zh-CN" sz="1600" dirty="0" smtClean="0">
                <a:solidFill>
                  <a:srgbClr val="F7B902"/>
                </a:solidFill>
                <a:latin typeface="Nexa Light" panose="02000000000000000000" pitchFamily="2" charset="0"/>
                <a:ea typeface="Microsoft YaHei" panose="020B0503020204020204" pitchFamily="34" charset="-122"/>
              </a:rPr>
              <a:t>grief</a:t>
            </a:r>
            <a:r>
              <a:rPr lang="en-US" altLang="zh-CN" sz="1600" dirty="0">
                <a:solidFill>
                  <a:srgbClr val="F7B902"/>
                </a:solidFill>
                <a:latin typeface="Nexa Light" panose="02000000000000000000" pitchFamily="2" charset="0"/>
                <a:ea typeface="Microsoft YaHei" panose="020B0503020204020204" pitchFamily="34" charset="-122"/>
              </a:rPr>
              <a:t>. The sun comes right </a:t>
            </a:r>
            <a:endParaRPr lang="zh-CN" altLang="en-US" sz="1600" dirty="0">
              <a:solidFill>
                <a:srgbClr val="F7B902"/>
              </a:solidFill>
            </a:endParaRPr>
          </a:p>
          <a:p>
            <a:pPr algn="ctr"/>
            <a:endParaRPr lang="zh-CN" altLang="en-US" sz="1600" dirty="0"/>
          </a:p>
        </p:txBody>
      </p:sp>
      <p:sp>
        <p:nvSpPr>
          <p:cNvPr id="32" name="文本框 31"/>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33" name="矩形 32"/>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4" name="矩形 33"/>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3</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3489286280"/>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750"/>
                                        <p:tgtEl>
                                          <p:spTgt spid="36"/>
                                        </p:tgtEl>
                                      </p:cBhvr>
                                    </p:animEffect>
                                    <p:anim calcmode="lin" valueType="num">
                                      <p:cBhvr>
                                        <p:cTn id="16" dur="750" fill="hold"/>
                                        <p:tgtEl>
                                          <p:spTgt spid="36"/>
                                        </p:tgtEl>
                                        <p:attrNameLst>
                                          <p:attrName>ppt_x</p:attrName>
                                        </p:attrNameLst>
                                      </p:cBhvr>
                                      <p:tavLst>
                                        <p:tav tm="0">
                                          <p:val>
                                            <p:strVal val="#ppt_x"/>
                                          </p:val>
                                        </p:tav>
                                        <p:tav tm="100000">
                                          <p:val>
                                            <p:strVal val="#ppt_x"/>
                                          </p:val>
                                        </p:tav>
                                      </p:tavLst>
                                    </p:anim>
                                    <p:anim calcmode="lin" valueType="num">
                                      <p:cBhvr>
                                        <p:cTn id="17" dur="75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3250"/>
                            </p:stCondLst>
                            <p:childTnLst>
                              <p:par>
                                <p:cTn id="37" presetID="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1000" fill="hold"/>
                                        <p:tgtEl>
                                          <p:spTgt spid="39"/>
                                        </p:tgtEl>
                                        <p:attrNameLst>
                                          <p:attrName>ppt_x</p:attrName>
                                        </p:attrNameLst>
                                      </p:cBhvr>
                                      <p:tavLst>
                                        <p:tav tm="0">
                                          <p:val>
                                            <p:strVal val="#ppt_x"/>
                                          </p:val>
                                        </p:tav>
                                        <p:tav tm="100000">
                                          <p:val>
                                            <p:strVal val="#ppt_x"/>
                                          </p:val>
                                        </p:tav>
                                      </p:tavLst>
                                    </p:anim>
                                    <p:anim calcmode="lin" valueType="num">
                                      <p:cBhvr additive="base">
                                        <p:cTn id="40" dur="10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4250"/>
                            </p:stCondLst>
                            <p:childTnLst>
                              <p:par>
                                <p:cTn id="42" presetID="2" presetClass="entr" presetSubtype="4"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1000" fill="hold"/>
                                        <p:tgtEl>
                                          <p:spTgt spid="38"/>
                                        </p:tgtEl>
                                        <p:attrNameLst>
                                          <p:attrName>ppt_x</p:attrName>
                                        </p:attrNameLst>
                                      </p:cBhvr>
                                      <p:tavLst>
                                        <p:tav tm="0">
                                          <p:val>
                                            <p:strVal val="#ppt_x"/>
                                          </p:val>
                                        </p:tav>
                                        <p:tav tm="100000">
                                          <p:val>
                                            <p:strVal val="#ppt_x"/>
                                          </p:val>
                                        </p:tav>
                                      </p:tavLst>
                                    </p:anim>
                                    <p:anim calcmode="lin" valueType="num">
                                      <p:cBhvr additive="base">
                                        <p:cTn id="45" dur="1000" fill="hold"/>
                                        <p:tgtEl>
                                          <p:spTgt spid="38"/>
                                        </p:tgtEl>
                                        <p:attrNameLst>
                                          <p:attrName>ppt_y</p:attrName>
                                        </p:attrNameLst>
                                      </p:cBhvr>
                                      <p:tavLst>
                                        <p:tav tm="0">
                                          <p:val>
                                            <p:strVal val="1+#ppt_h/2"/>
                                          </p:val>
                                        </p:tav>
                                        <p:tav tm="100000">
                                          <p:val>
                                            <p:strVal val="#ppt_y"/>
                                          </p:val>
                                        </p:tav>
                                      </p:tavLst>
                                    </p:anim>
                                  </p:childTnLst>
                                </p:cTn>
                              </p:par>
                            </p:childTnLst>
                          </p:cTn>
                        </p:par>
                        <p:par>
                          <p:cTn id="46" fill="hold">
                            <p:stCondLst>
                              <p:cond delay="5250"/>
                            </p:stCondLst>
                            <p:childTnLst>
                              <p:par>
                                <p:cTn id="47" presetID="2" presetClass="entr" presetSubtype="4"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1000" fill="hold"/>
                                        <p:tgtEl>
                                          <p:spTgt spid="37"/>
                                        </p:tgtEl>
                                        <p:attrNameLst>
                                          <p:attrName>ppt_x</p:attrName>
                                        </p:attrNameLst>
                                      </p:cBhvr>
                                      <p:tavLst>
                                        <p:tav tm="0">
                                          <p:val>
                                            <p:strVal val="#ppt_x"/>
                                          </p:val>
                                        </p:tav>
                                        <p:tav tm="100000">
                                          <p:val>
                                            <p:strVal val="#ppt_x"/>
                                          </p:val>
                                        </p:tav>
                                      </p:tavLst>
                                    </p:anim>
                                    <p:anim calcmode="lin" valueType="num">
                                      <p:cBhvr additive="base">
                                        <p:cTn id="50" dur="1000" fill="hold"/>
                                        <p:tgtEl>
                                          <p:spTgt spid="37"/>
                                        </p:tgtEl>
                                        <p:attrNameLst>
                                          <p:attrName>ppt_y</p:attrName>
                                        </p:attrNameLst>
                                      </p:cBhvr>
                                      <p:tavLst>
                                        <p:tav tm="0">
                                          <p:val>
                                            <p:strVal val="1+#ppt_h/2"/>
                                          </p:val>
                                        </p:tav>
                                        <p:tav tm="100000">
                                          <p:val>
                                            <p:strVal val="#ppt_y"/>
                                          </p:val>
                                        </p:tav>
                                      </p:tavLst>
                                    </p:anim>
                                  </p:childTnLst>
                                </p:cTn>
                              </p:par>
                            </p:childTnLst>
                          </p:cTn>
                        </p:par>
                        <p:par>
                          <p:cTn id="51" fill="hold">
                            <p:stCondLst>
                              <p:cond delay="6250"/>
                            </p:stCondLst>
                            <p:childTnLst>
                              <p:par>
                                <p:cTn id="52" presetID="10"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p:bldP spid="32" grpId="0"/>
      <p:bldP spid="33" grpId="0"/>
      <p:bldP spid="34" grpId="0" animBg="1"/>
      <p:bldP spid="35" grpId="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3176588"/>
            <a:ext cx="12192000" cy="1008062"/>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83346" y="1881188"/>
            <a:ext cx="3010354" cy="2006726"/>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41293" y="1881188"/>
            <a:ext cx="3010439" cy="200660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25854" y="1881188"/>
            <a:ext cx="3009900" cy="2006600"/>
          </a:xfrm>
          <a:prstGeom prst="rect">
            <a:avLst/>
          </a:prstGeom>
        </p:spPr>
      </p:pic>
      <p:grpSp>
        <p:nvGrpSpPr>
          <p:cNvPr id="23" name="组合 22"/>
          <p:cNvGrpSpPr/>
          <p:nvPr/>
        </p:nvGrpSpPr>
        <p:grpSpPr>
          <a:xfrm>
            <a:off x="1509486" y="4426857"/>
            <a:ext cx="2195512" cy="2007976"/>
            <a:chOff x="1509486" y="4426857"/>
            <a:chExt cx="2195512" cy="2007976"/>
          </a:xfrm>
        </p:grpSpPr>
        <p:sp>
          <p:nvSpPr>
            <p:cNvPr id="12" name="文本框 11"/>
            <p:cNvSpPr txBox="1"/>
            <p:nvPr/>
          </p:nvSpPr>
          <p:spPr>
            <a:xfrm>
              <a:off x="1509486"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5" name="矩形 14"/>
            <p:cNvSpPr/>
            <p:nvPr/>
          </p:nvSpPr>
          <p:spPr>
            <a:xfrm>
              <a:off x="1509486"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24" name="组合 23"/>
          <p:cNvGrpSpPr/>
          <p:nvPr/>
        </p:nvGrpSpPr>
        <p:grpSpPr>
          <a:xfrm>
            <a:off x="5014687" y="4426857"/>
            <a:ext cx="2195512" cy="2007976"/>
            <a:chOff x="5014687" y="4426857"/>
            <a:chExt cx="2195512" cy="2007976"/>
          </a:xfrm>
        </p:grpSpPr>
        <p:sp>
          <p:nvSpPr>
            <p:cNvPr id="13" name="文本框 12"/>
            <p:cNvSpPr txBox="1"/>
            <p:nvPr/>
          </p:nvSpPr>
          <p:spPr>
            <a:xfrm>
              <a:off x="5014687"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6" name="矩形 15"/>
            <p:cNvSpPr/>
            <p:nvPr/>
          </p:nvSpPr>
          <p:spPr>
            <a:xfrm>
              <a:off x="5014687"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25" name="组合 24"/>
          <p:cNvGrpSpPr/>
          <p:nvPr/>
        </p:nvGrpSpPr>
        <p:grpSpPr>
          <a:xfrm>
            <a:off x="8465198" y="4426857"/>
            <a:ext cx="2195512" cy="2007976"/>
            <a:chOff x="8465198" y="4426857"/>
            <a:chExt cx="2195512" cy="2007976"/>
          </a:xfrm>
        </p:grpSpPr>
        <p:sp>
          <p:nvSpPr>
            <p:cNvPr id="14" name="文本框 13"/>
            <p:cNvSpPr txBox="1"/>
            <p:nvPr/>
          </p:nvSpPr>
          <p:spPr>
            <a:xfrm>
              <a:off x="8465198"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7" name="矩形 16"/>
            <p:cNvSpPr/>
            <p:nvPr/>
          </p:nvSpPr>
          <p:spPr>
            <a:xfrm>
              <a:off x="8465198"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sp>
        <p:nvSpPr>
          <p:cNvPr id="18" name="文本框 17"/>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9" name="矩形 18"/>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20" name="矩形 19"/>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3</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3299060035"/>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anim calcmode="lin" valueType="num">
                                      <p:cBhvr>
                                        <p:cTn id="16" dur="750" fill="hold"/>
                                        <p:tgtEl>
                                          <p:spTgt spid="22"/>
                                        </p:tgtEl>
                                        <p:attrNameLst>
                                          <p:attrName>ppt_x</p:attrName>
                                        </p:attrNameLst>
                                      </p:cBhvr>
                                      <p:tavLst>
                                        <p:tav tm="0">
                                          <p:val>
                                            <p:strVal val="#ppt_x"/>
                                          </p:val>
                                        </p:tav>
                                        <p:tav tm="100000">
                                          <p:val>
                                            <p:strVal val="#ppt_x"/>
                                          </p:val>
                                        </p:tav>
                                      </p:tavLst>
                                    </p:anim>
                                    <p:anim calcmode="lin" valueType="num">
                                      <p:cBhvr>
                                        <p:cTn id="17" dur="75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250"/>
                            </p:stCondLst>
                            <p:childTnLst>
                              <p:par>
                                <p:cTn id="34" presetID="2" presetClass="entr" presetSubtype="1" fill="hold" nodeType="afterEffect">
                                  <p:stCondLst>
                                    <p:cond delay="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childTnLst>
                                </p:cTn>
                              </p:par>
                              <p:par>
                                <p:cTn id="53" presetID="10"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20" grpId="0" animBg="1"/>
      <p:bldP spid="21"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xmlns="" val="446787935"/>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10"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l="17757" r="17352"/>
          <a:stretch/>
        </p:blipFill>
        <p:spPr>
          <a:xfrm>
            <a:off x="0" y="0"/>
            <a:ext cx="6676572" cy="6858000"/>
          </a:xfrm>
          <a:prstGeom prst="rect">
            <a:avLst/>
          </a:prstGeom>
        </p:spPr>
      </p:pic>
      <p:sp>
        <p:nvSpPr>
          <p:cNvPr id="14" name="文本框 13"/>
          <p:cNvSpPr txBox="1"/>
          <p:nvPr/>
        </p:nvSpPr>
        <p:spPr>
          <a:xfrm>
            <a:off x="6960596" y="347436"/>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5" name="矩形 14"/>
          <p:cNvSpPr/>
          <p:nvPr/>
        </p:nvSpPr>
        <p:spPr>
          <a:xfrm>
            <a:off x="6960596" y="747546"/>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grpSp>
        <p:nvGrpSpPr>
          <p:cNvPr id="34" name="组合 33"/>
          <p:cNvGrpSpPr/>
          <p:nvPr/>
        </p:nvGrpSpPr>
        <p:grpSpPr>
          <a:xfrm>
            <a:off x="7605486" y="2573338"/>
            <a:ext cx="4278449" cy="653024"/>
            <a:chOff x="7605486" y="2573338"/>
            <a:chExt cx="4278449" cy="653024"/>
          </a:xfrm>
        </p:grpSpPr>
        <p:grpSp>
          <p:nvGrpSpPr>
            <p:cNvPr id="31" name="组合 30"/>
            <p:cNvGrpSpPr/>
            <p:nvPr/>
          </p:nvGrpSpPr>
          <p:grpSpPr>
            <a:xfrm>
              <a:off x="7605486" y="2573338"/>
              <a:ext cx="601662" cy="601662"/>
              <a:chOff x="7605486" y="2573338"/>
              <a:chExt cx="601662" cy="601662"/>
            </a:xfrm>
          </p:grpSpPr>
          <p:sp>
            <p:nvSpPr>
              <p:cNvPr id="16" name="椭圆 15"/>
              <p:cNvSpPr/>
              <p:nvPr/>
            </p:nvSpPr>
            <p:spPr>
              <a:xfrm>
                <a:off x="7605486" y="2573338"/>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765143" y="2667000"/>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1</a:t>
                </a:r>
                <a:endParaRPr lang="zh-CN" altLang="en-US" sz="2400" dirty="0">
                  <a:solidFill>
                    <a:schemeClr val="bg1"/>
                  </a:solidFill>
                  <a:latin typeface="Nexa Light" panose="02000000000000000000" pitchFamily="2" charset="0"/>
                </a:endParaRPr>
              </a:p>
            </p:txBody>
          </p:sp>
        </p:grpSp>
        <p:sp>
          <p:nvSpPr>
            <p:cNvPr id="24" name="矩形 23"/>
            <p:cNvSpPr/>
            <p:nvPr/>
          </p:nvSpPr>
          <p:spPr>
            <a:xfrm>
              <a:off x="8366805" y="2580031"/>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5" name="组合 34"/>
          <p:cNvGrpSpPr/>
          <p:nvPr/>
        </p:nvGrpSpPr>
        <p:grpSpPr>
          <a:xfrm>
            <a:off x="7605486" y="3611111"/>
            <a:ext cx="4278449" cy="646331"/>
            <a:chOff x="7605486" y="3611111"/>
            <a:chExt cx="4278449" cy="646331"/>
          </a:xfrm>
        </p:grpSpPr>
        <p:grpSp>
          <p:nvGrpSpPr>
            <p:cNvPr id="32" name="组合 31"/>
            <p:cNvGrpSpPr/>
            <p:nvPr/>
          </p:nvGrpSpPr>
          <p:grpSpPr>
            <a:xfrm>
              <a:off x="7605486" y="3624297"/>
              <a:ext cx="601662" cy="601662"/>
              <a:chOff x="7605486" y="3580755"/>
              <a:chExt cx="601662" cy="601662"/>
            </a:xfrm>
          </p:grpSpPr>
          <p:sp>
            <p:nvSpPr>
              <p:cNvPr id="18" name="椭圆 17"/>
              <p:cNvSpPr/>
              <p:nvPr/>
            </p:nvSpPr>
            <p:spPr>
              <a:xfrm>
                <a:off x="7605486" y="3580755"/>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721601" y="3674417"/>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2</a:t>
                </a:r>
                <a:endParaRPr lang="zh-CN" altLang="en-US" sz="2400" dirty="0">
                  <a:solidFill>
                    <a:schemeClr val="bg1"/>
                  </a:solidFill>
                  <a:latin typeface="Nexa Light" panose="02000000000000000000" pitchFamily="2" charset="0"/>
                </a:endParaRPr>
              </a:p>
            </p:txBody>
          </p:sp>
        </p:grpSp>
        <p:sp>
          <p:nvSpPr>
            <p:cNvPr id="25" name="矩形 24"/>
            <p:cNvSpPr/>
            <p:nvPr/>
          </p:nvSpPr>
          <p:spPr>
            <a:xfrm>
              <a:off x="8366805" y="3611111"/>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6" name="组合 35"/>
          <p:cNvGrpSpPr/>
          <p:nvPr/>
        </p:nvGrpSpPr>
        <p:grpSpPr>
          <a:xfrm>
            <a:off x="7605486" y="4605825"/>
            <a:ext cx="4278449" cy="646331"/>
            <a:chOff x="7605486" y="4605825"/>
            <a:chExt cx="4278449" cy="646331"/>
          </a:xfrm>
        </p:grpSpPr>
        <p:grpSp>
          <p:nvGrpSpPr>
            <p:cNvPr id="33" name="组合 32"/>
            <p:cNvGrpSpPr/>
            <p:nvPr/>
          </p:nvGrpSpPr>
          <p:grpSpPr>
            <a:xfrm>
              <a:off x="7605486" y="4620339"/>
              <a:ext cx="601662" cy="601662"/>
              <a:chOff x="7605486" y="4576797"/>
              <a:chExt cx="601662" cy="601662"/>
            </a:xfrm>
          </p:grpSpPr>
          <p:sp>
            <p:nvSpPr>
              <p:cNvPr id="22" name="椭圆 21"/>
              <p:cNvSpPr/>
              <p:nvPr/>
            </p:nvSpPr>
            <p:spPr>
              <a:xfrm>
                <a:off x="7605486" y="4576797"/>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721601" y="4670459"/>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3</a:t>
                </a:r>
                <a:endParaRPr lang="zh-CN" altLang="en-US" sz="2400" dirty="0">
                  <a:solidFill>
                    <a:schemeClr val="bg1"/>
                  </a:solidFill>
                  <a:latin typeface="Nexa Light" panose="02000000000000000000" pitchFamily="2" charset="0"/>
                </a:endParaRPr>
              </a:p>
            </p:txBody>
          </p:sp>
        </p:grpSp>
        <p:sp>
          <p:nvSpPr>
            <p:cNvPr id="26" name="矩形 25"/>
            <p:cNvSpPr/>
            <p:nvPr/>
          </p:nvSpPr>
          <p:spPr>
            <a:xfrm>
              <a:off x="8366805" y="4605825"/>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0" name="组合 29"/>
          <p:cNvGrpSpPr/>
          <p:nvPr/>
        </p:nvGrpSpPr>
        <p:grpSpPr>
          <a:xfrm>
            <a:off x="11031086" y="6342743"/>
            <a:ext cx="517073" cy="188686"/>
            <a:chOff x="10885943" y="6342743"/>
            <a:chExt cx="517073" cy="188686"/>
          </a:xfrm>
        </p:grpSpPr>
        <p:sp>
          <p:nvSpPr>
            <p:cNvPr id="27" name="燕尾形 26"/>
            <p:cNvSpPr/>
            <p:nvPr/>
          </p:nvSpPr>
          <p:spPr>
            <a:xfrm>
              <a:off x="10885943"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11048322"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1214330"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236903453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xmlns="" val="1698718659"/>
              </p:ext>
            </p:extLst>
          </p:nvPr>
        </p:nvGraphicFramePr>
        <p:xfrm>
          <a:off x="2989940" y="1526420"/>
          <a:ext cx="6116637" cy="4656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5841997" y="2452628"/>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9" name="文本框 8"/>
          <p:cNvSpPr txBox="1"/>
          <p:nvPr/>
        </p:nvSpPr>
        <p:spPr>
          <a:xfrm>
            <a:off x="5116283" y="3749615"/>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10" name="文本框 9"/>
          <p:cNvSpPr txBox="1"/>
          <p:nvPr/>
        </p:nvSpPr>
        <p:spPr>
          <a:xfrm>
            <a:off x="5820224" y="5046602"/>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11" name="矩形 10"/>
          <p:cNvSpPr/>
          <p:nvPr/>
        </p:nvSpPr>
        <p:spPr>
          <a:xfrm>
            <a:off x="7968341" y="2073185"/>
            <a:ext cx="3570513" cy="1200329"/>
          </a:xfrm>
          <a:prstGeom prst="rect">
            <a:avLst/>
          </a:prstGeom>
        </p:spPr>
        <p:txBody>
          <a:bodyPr wrap="square">
            <a:spAutoFit/>
          </a:bodyPr>
          <a:lstStyle/>
          <a:p>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4" name="矩形 13"/>
          <p:cNvSpPr/>
          <p:nvPr/>
        </p:nvSpPr>
        <p:spPr>
          <a:xfrm>
            <a:off x="522602" y="3349505"/>
            <a:ext cx="3570513" cy="1200329"/>
          </a:xfrm>
          <a:prstGeom prst="rect">
            <a:avLst/>
          </a:prstGeom>
        </p:spPr>
        <p:txBody>
          <a:bodyPr wrap="square">
            <a:spAutoFit/>
          </a:bodyPr>
          <a:lstStyle/>
          <a:p>
            <a:pPr algn="r"/>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5" name="矩形 14"/>
          <p:cNvSpPr/>
          <p:nvPr/>
        </p:nvSpPr>
        <p:spPr>
          <a:xfrm>
            <a:off x="7968341" y="4646492"/>
            <a:ext cx="3570513" cy="1200329"/>
          </a:xfrm>
          <a:prstGeom prst="rect">
            <a:avLst/>
          </a:prstGeom>
        </p:spPr>
        <p:txBody>
          <a:bodyPr wrap="square">
            <a:spAutoFit/>
          </a:bodyPr>
          <a:lstStyle/>
          <a:p>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7" name="文本框 1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8" name="矩形 1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9" name="矩形 1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6788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4</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347533566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750"/>
                                        <p:tgtEl>
                                          <p:spTgt spid="21"/>
                                        </p:tgtEl>
                                      </p:cBhvr>
                                    </p:animEffect>
                                    <p:anim calcmode="lin" valueType="num">
                                      <p:cBhvr>
                                        <p:cTn id="16" dur="750" fill="hold"/>
                                        <p:tgtEl>
                                          <p:spTgt spid="21"/>
                                        </p:tgtEl>
                                        <p:attrNameLst>
                                          <p:attrName>ppt_x</p:attrName>
                                        </p:attrNameLst>
                                      </p:cBhvr>
                                      <p:tavLst>
                                        <p:tav tm="0">
                                          <p:val>
                                            <p:strVal val="#ppt_x"/>
                                          </p:val>
                                        </p:tav>
                                        <p:tav tm="100000">
                                          <p:val>
                                            <p:strVal val="#ppt_x"/>
                                          </p:val>
                                        </p:tav>
                                      </p:tavLst>
                                    </p:anim>
                                    <p:anim calcmode="lin" valueType="num">
                                      <p:cBhvr>
                                        <p:cTn id="17" dur="75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1000"/>
                                        <p:tgtEl>
                                          <p:spTgt spid="7"/>
                                        </p:tgtEl>
                                      </p:cBhvr>
                                    </p:animEffect>
                                  </p:childTnLst>
                                </p:cTn>
                              </p:par>
                            </p:childTnLst>
                          </p:cTn>
                        </p:par>
                        <p:par>
                          <p:cTn id="33" fill="hold">
                            <p:stCondLst>
                              <p:cond delay="375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750"/>
                                        <p:tgtEl>
                                          <p:spTgt spid="8"/>
                                        </p:tgtEl>
                                      </p:cBhvr>
                                    </p:animEffect>
                                    <p:anim calcmode="lin" valueType="num">
                                      <p:cBhvr>
                                        <p:cTn id="37" dur="750" fill="hold"/>
                                        <p:tgtEl>
                                          <p:spTgt spid="8"/>
                                        </p:tgtEl>
                                        <p:attrNameLst>
                                          <p:attrName>ppt_x</p:attrName>
                                        </p:attrNameLst>
                                      </p:cBhvr>
                                      <p:tavLst>
                                        <p:tav tm="0">
                                          <p:val>
                                            <p:strVal val="#ppt_x"/>
                                          </p:val>
                                        </p:tav>
                                        <p:tav tm="100000">
                                          <p:val>
                                            <p:strVal val="#ppt_x"/>
                                          </p:val>
                                        </p:tav>
                                      </p:tavLst>
                                    </p:anim>
                                    <p:anim calcmode="lin" valueType="num">
                                      <p:cBhvr>
                                        <p:cTn id="38" dur="75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anim calcmode="lin" valueType="num">
                                      <p:cBhvr>
                                        <p:cTn id="43" dur="750" fill="hold"/>
                                        <p:tgtEl>
                                          <p:spTgt spid="9"/>
                                        </p:tgtEl>
                                        <p:attrNameLst>
                                          <p:attrName>ppt_x</p:attrName>
                                        </p:attrNameLst>
                                      </p:cBhvr>
                                      <p:tavLst>
                                        <p:tav tm="0">
                                          <p:val>
                                            <p:strVal val="#ppt_x"/>
                                          </p:val>
                                        </p:tav>
                                        <p:tav tm="100000">
                                          <p:val>
                                            <p:strVal val="#ppt_x"/>
                                          </p:val>
                                        </p:tav>
                                      </p:tavLst>
                                    </p:anim>
                                    <p:anim calcmode="lin" valueType="num">
                                      <p:cBhvr>
                                        <p:cTn id="44" dur="75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525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750"/>
                                        <p:tgtEl>
                                          <p:spTgt spid="10"/>
                                        </p:tgtEl>
                                      </p:cBhvr>
                                    </p:animEffect>
                                    <p:anim calcmode="lin" valueType="num">
                                      <p:cBhvr>
                                        <p:cTn id="49" dur="750" fill="hold"/>
                                        <p:tgtEl>
                                          <p:spTgt spid="10"/>
                                        </p:tgtEl>
                                        <p:attrNameLst>
                                          <p:attrName>ppt_x</p:attrName>
                                        </p:attrNameLst>
                                      </p:cBhvr>
                                      <p:tavLst>
                                        <p:tav tm="0">
                                          <p:val>
                                            <p:strVal val="#ppt_x"/>
                                          </p:val>
                                        </p:tav>
                                        <p:tav tm="100000">
                                          <p:val>
                                            <p:strVal val="#ppt_x"/>
                                          </p:val>
                                        </p:tav>
                                      </p:tavLst>
                                    </p:anim>
                                    <p:anim calcmode="lin" valueType="num">
                                      <p:cBhvr>
                                        <p:cTn id="50" dur="75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650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P spid="10" grpId="0"/>
      <p:bldP spid="11" grpId="0"/>
      <p:bldP spid="14" grpId="0"/>
      <p:bldP spid="15" grpId="0"/>
      <p:bldP spid="17" grpId="0"/>
      <p:bldP spid="18" grpId="0"/>
      <p:bldP spid="19" grpId="0" animBg="1"/>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09882" y="3220681"/>
            <a:ext cx="7482351" cy="800219"/>
          </a:xfrm>
          <a:prstGeom prst="rect">
            <a:avLst/>
          </a:prstGeom>
          <a:noFill/>
        </p:spPr>
        <p:txBody>
          <a:bodyPr wrap="square" rtlCol="0">
            <a:spAutoFit/>
          </a:bodyPr>
          <a:lstStyle/>
          <a:p>
            <a:r>
              <a:rPr lang="en-US" altLang="zh-CN" sz="4600" dirty="0">
                <a:solidFill>
                  <a:schemeClr val="bg1"/>
                </a:solidFill>
                <a:latin typeface="Century Gothic" panose="020B0502020202020204" pitchFamily="34" charset="0"/>
              </a:rPr>
              <a:t>Thank you for watching</a:t>
            </a:r>
            <a:endParaRPr lang="zh-CN" altLang="en-US" sz="4600" dirty="0">
              <a:solidFill>
                <a:schemeClr val="bg1"/>
              </a:solidFill>
              <a:latin typeface="Century Gothic" panose="020B0502020202020204" pitchFamily="34" charset="0"/>
            </a:endParaRPr>
          </a:p>
        </p:txBody>
      </p:sp>
      <p:sp>
        <p:nvSpPr>
          <p:cNvPr id="37" name="文本框 36"/>
          <p:cNvSpPr txBox="1"/>
          <p:nvPr/>
        </p:nvSpPr>
        <p:spPr>
          <a:xfrm>
            <a:off x="8170608" y="3932972"/>
            <a:ext cx="3421626"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Designed by journey</a:t>
            </a:r>
            <a:endParaRPr lang="zh-CN" altLang="en-US" sz="2000" dirty="0">
              <a:solidFill>
                <a:schemeClr val="bg1"/>
              </a:solidFill>
              <a:latin typeface="Century Gothic" panose="020B0502020202020204" pitchFamily="34" charset="0"/>
            </a:endParaRPr>
          </a:p>
        </p:txBody>
      </p:sp>
      <p:sp>
        <p:nvSpPr>
          <p:cNvPr id="38" name="矩形 37"/>
          <p:cNvSpPr/>
          <p:nvPr/>
        </p:nvSpPr>
        <p:spPr>
          <a:xfrm rot="5400000">
            <a:off x="10646203" y="3774257"/>
            <a:ext cx="962441" cy="1552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rotWithShape="1">
          <a:blip r:embed="rId2"/>
          <a:srcRect l="25721" b="54024"/>
          <a:stretch/>
        </p:blipFill>
        <p:spPr>
          <a:xfrm>
            <a:off x="-58994" y="4221163"/>
            <a:ext cx="5479362" cy="2651585"/>
          </a:xfrm>
          <a:prstGeom prst="rect">
            <a:avLst/>
          </a:prstGeom>
        </p:spPr>
      </p:pic>
      <p:pic>
        <p:nvPicPr>
          <p:cNvPr id="45" name="图片 44"/>
          <p:cNvPicPr>
            <a:picLocks noChangeAspect="1"/>
          </p:cNvPicPr>
          <p:nvPr/>
        </p:nvPicPr>
        <p:blipFill rotWithShape="1">
          <a:blip r:embed="rId3"/>
          <a:srcRect t="58179" r="32505"/>
          <a:stretch/>
        </p:blipFill>
        <p:spPr>
          <a:xfrm>
            <a:off x="7644908" y="-29498"/>
            <a:ext cx="4596253" cy="2480799"/>
          </a:xfrm>
          <a:prstGeom prst="rect">
            <a:avLst/>
          </a:prstGeom>
        </p:spPr>
      </p:pic>
    </p:spTree>
    <p:extLst>
      <p:ext uri="{BB962C8B-B14F-4D97-AF65-F5344CB8AC3E}">
        <p14:creationId xmlns:p14="http://schemas.microsoft.com/office/powerpoint/2010/main" xmlns="" val="3188670538"/>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right)">
                                      <p:cBhvr>
                                        <p:cTn id="15" dur="5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xmlns="" val="2779846499"/>
      </p:ext>
    </p:extLst>
  </p:cSld>
  <p:clrMapOvr>
    <a:masterClrMapping/>
  </p:clrMapOvr>
  <mc:AlternateContent xmlns:mc="http://schemas.openxmlformats.org/markup-compatibility/2006">
    <mc:Choice xmlns:p14="http://schemas.microsoft.com/office/powerpoint/2010/main" xmlns="" Requires="p14">
      <p:transition spd="slow" p14:dur="25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xmlns="" val="3385258193"/>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8" name="矩形 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9" name="矩形 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grpSp>
        <p:nvGrpSpPr>
          <p:cNvPr id="2" name="组合 1"/>
          <p:cNvGrpSpPr/>
          <p:nvPr/>
        </p:nvGrpSpPr>
        <p:grpSpPr>
          <a:xfrm>
            <a:off x="2026444" y="2526264"/>
            <a:ext cx="2195512" cy="887413"/>
            <a:chOff x="2026444" y="2526264"/>
            <a:chExt cx="2195512" cy="887413"/>
          </a:xfrm>
        </p:grpSpPr>
        <p:sp>
          <p:nvSpPr>
            <p:cNvPr id="20" name="矩形 19"/>
            <p:cNvSpPr/>
            <p:nvPr/>
          </p:nvSpPr>
          <p:spPr>
            <a:xfrm>
              <a:off x="20264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27565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4998244" y="2526264"/>
            <a:ext cx="2195512" cy="887413"/>
            <a:chOff x="4998244" y="2526264"/>
            <a:chExt cx="2195512" cy="887413"/>
          </a:xfrm>
        </p:grpSpPr>
        <p:sp>
          <p:nvSpPr>
            <p:cNvPr id="21" name="矩形 20"/>
            <p:cNvSpPr/>
            <p:nvPr/>
          </p:nvSpPr>
          <p:spPr>
            <a:xfrm>
              <a:off x="49982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57283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4" name="组合 3"/>
          <p:cNvGrpSpPr/>
          <p:nvPr/>
        </p:nvGrpSpPr>
        <p:grpSpPr>
          <a:xfrm>
            <a:off x="7970044" y="2526264"/>
            <a:ext cx="2195512" cy="887413"/>
            <a:chOff x="7970044" y="2526264"/>
            <a:chExt cx="2195512" cy="887413"/>
          </a:xfrm>
        </p:grpSpPr>
        <p:sp>
          <p:nvSpPr>
            <p:cNvPr id="22" name="矩形 21"/>
            <p:cNvSpPr/>
            <p:nvPr/>
          </p:nvSpPr>
          <p:spPr>
            <a:xfrm>
              <a:off x="79700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a:spLocks/>
            </p:cNvSpPr>
            <p:nvPr/>
          </p:nvSpPr>
          <p:spPr bwMode="auto">
            <a:xfrm>
              <a:off x="87001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7" name="文本框 26"/>
          <p:cNvSpPr txBox="1"/>
          <p:nvPr/>
        </p:nvSpPr>
        <p:spPr>
          <a:xfrm>
            <a:off x="21562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29" name="文本框 28"/>
          <p:cNvSpPr txBox="1"/>
          <p:nvPr/>
        </p:nvSpPr>
        <p:spPr>
          <a:xfrm>
            <a:off x="51280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30" name="文本框 29"/>
          <p:cNvSpPr txBox="1"/>
          <p:nvPr/>
        </p:nvSpPr>
        <p:spPr>
          <a:xfrm>
            <a:off x="80998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34" name="矩形 33"/>
          <p:cNvSpPr/>
          <p:nvPr/>
        </p:nvSpPr>
        <p:spPr>
          <a:xfrm>
            <a:off x="20264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5" name="矩形 34"/>
          <p:cNvSpPr/>
          <p:nvPr/>
        </p:nvSpPr>
        <p:spPr>
          <a:xfrm>
            <a:off x="49982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6" name="矩形 35"/>
          <p:cNvSpPr/>
          <p:nvPr/>
        </p:nvSpPr>
        <p:spPr>
          <a:xfrm>
            <a:off x="79700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7" name="矩形 36"/>
          <p:cNvSpPr/>
          <p:nvPr/>
        </p:nvSpPr>
        <p:spPr>
          <a:xfrm>
            <a:off x="26253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5971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5689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769932"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48456"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337490"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9518843"/>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750"/>
                                        <p:tgtEl>
                                          <p:spTgt spid="2"/>
                                        </p:tgtEl>
                                      </p:cBhvr>
                                    </p:animEffect>
                                    <p:anim calcmode="lin" valueType="num">
                                      <p:cBhvr>
                                        <p:cTn id="33" dur="750" fill="hold"/>
                                        <p:tgtEl>
                                          <p:spTgt spid="2"/>
                                        </p:tgtEl>
                                        <p:attrNameLst>
                                          <p:attrName>ppt_x</p:attrName>
                                        </p:attrNameLst>
                                      </p:cBhvr>
                                      <p:tavLst>
                                        <p:tav tm="0">
                                          <p:val>
                                            <p:strVal val="#ppt_x"/>
                                          </p:val>
                                        </p:tav>
                                        <p:tav tm="100000">
                                          <p:val>
                                            <p:strVal val="#ppt_x"/>
                                          </p:val>
                                        </p:tav>
                                      </p:tavLst>
                                    </p:anim>
                                    <p:anim calcmode="lin" valueType="num">
                                      <p:cBhvr>
                                        <p:cTn id="34" dur="75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4000"/>
                            </p:stCondLst>
                            <p:childTnLst>
                              <p:par>
                                <p:cTn id="40" presetID="16" presetClass="entr" presetSubtype="37"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arn(outVertical)">
                                      <p:cBhvr>
                                        <p:cTn id="42" dur="500"/>
                                        <p:tgtEl>
                                          <p:spTgt spid="37"/>
                                        </p:tgtEl>
                                      </p:cBhvr>
                                    </p:animEffect>
                                  </p:childTnLst>
                                </p:cTn>
                              </p:par>
                            </p:childTnLst>
                          </p:cTn>
                        </p:par>
                        <p:par>
                          <p:cTn id="43" fill="hold">
                            <p:stCondLst>
                              <p:cond delay="4500"/>
                            </p:stCondLst>
                            <p:childTnLst>
                              <p:par>
                                <p:cTn id="44" presetID="10" presetClass="entr" presetSubtype="0" fill="hold" grpId="0" nodeType="after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5250"/>
                            </p:stCondLst>
                            <p:childTnLst>
                              <p:par>
                                <p:cTn id="48" presetID="42"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750"/>
                                        <p:tgtEl>
                                          <p:spTgt spid="3"/>
                                        </p:tgtEl>
                                      </p:cBhvr>
                                    </p:animEffect>
                                    <p:anim calcmode="lin" valueType="num">
                                      <p:cBhvr>
                                        <p:cTn id="51" dur="750" fill="hold"/>
                                        <p:tgtEl>
                                          <p:spTgt spid="3"/>
                                        </p:tgtEl>
                                        <p:attrNameLst>
                                          <p:attrName>ppt_x</p:attrName>
                                        </p:attrNameLst>
                                      </p:cBhvr>
                                      <p:tavLst>
                                        <p:tav tm="0">
                                          <p:val>
                                            <p:strVal val="#ppt_x"/>
                                          </p:val>
                                        </p:tav>
                                        <p:tav tm="100000">
                                          <p:val>
                                            <p:strVal val="#ppt_x"/>
                                          </p:val>
                                        </p:tav>
                                      </p:tavLst>
                                    </p:anim>
                                    <p:anim calcmode="lin" valueType="num">
                                      <p:cBhvr>
                                        <p:cTn id="52" dur="75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par>
                          <p:cTn id="57" fill="hold">
                            <p:stCondLst>
                              <p:cond delay="6500"/>
                            </p:stCondLst>
                            <p:childTnLst>
                              <p:par>
                                <p:cTn id="58" presetID="16" presetClass="entr" presetSubtype="37"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barn(outVertical)">
                                      <p:cBhvr>
                                        <p:cTn id="60" dur="500"/>
                                        <p:tgtEl>
                                          <p:spTgt spid="38"/>
                                        </p:tgtEl>
                                      </p:cBhvr>
                                    </p:animEffect>
                                  </p:childTnLst>
                                </p:cTn>
                              </p:par>
                            </p:childTnLst>
                          </p:cTn>
                        </p:par>
                        <p:par>
                          <p:cTn id="61" fill="hold">
                            <p:stCondLst>
                              <p:cond delay="7000"/>
                            </p:stCondLst>
                            <p:childTnLst>
                              <p:par>
                                <p:cTn id="62" presetID="10" presetClass="entr" presetSubtype="0" fill="hold" grpId="0" nodeType="afterEffect">
                                  <p:stCondLst>
                                    <p:cond delay="2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par>
                          <p:cTn id="65" fill="hold">
                            <p:stCondLst>
                              <p:cond delay="7750"/>
                            </p:stCondLst>
                            <p:childTnLst>
                              <p:par>
                                <p:cTn id="66" presetID="42" presetClass="entr" presetSubtype="0"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750"/>
                                        <p:tgtEl>
                                          <p:spTgt spid="4"/>
                                        </p:tgtEl>
                                      </p:cBhvr>
                                    </p:animEffect>
                                    <p:anim calcmode="lin" valueType="num">
                                      <p:cBhvr>
                                        <p:cTn id="69" dur="750" fill="hold"/>
                                        <p:tgtEl>
                                          <p:spTgt spid="4"/>
                                        </p:tgtEl>
                                        <p:attrNameLst>
                                          <p:attrName>ppt_x</p:attrName>
                                        </p:attrNameLst>
                                      </p:cBhvr>
                                      <p:tavLst>
                                        <p:tav tm="0">
                                          <p:val>
                                            <p:strVal val="#ppt_x"/>
                                          </p:val>
                                        </p:tav>
                                        <p:tav tm="100000">
                                          <p:val>
                                            <p:strVal val="#ppt_x"/>
                                          </p:val>
                                        </p:tav>
                                      </p:tavLst>
                                    </p:anim>
                                    <p:anim calcmode="lin" valueType="num">
                                      <p:cBhvr>
                                        <p:cTn id="70" dur="750" fill="hold"/>
                                        <p:tgtEl>
                                          <p:spTgt spid="4"/>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10"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par>
                          <p:cTn id="75" fill="hold">
                            <p:stCondLst>
                              <p:cond delay="9000"/>
                            </p:stCondLst>
                            <p:childTnLst>
                              <p:par>
                                <p:cTn id="76" presetID="16" presetClass="entr" presetSubtype="37"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barn(outVertical)">
                                      <p:cBhvr>
                                        <p:cTn id="78" dur="500"/>
                                        <p:tgtEl>
                                          <p:spTgt spid="39"/>
                                        </p:tgtEl>
                                      </p:cBhvr>
                                    </p:animEffect>
                                  </p:childTnLst>
                                </p:cTn>
                              </p:par>
                            </p:childTnLst>
                          </p:cTn>
                        </p:par>
                        <p:par>
                          <p:cTn id="79" fill="hold">
                            <p:stCondLst>
                              <p:cond delay="9500"/>
                            </p:stCondLst>
                            <p:childTnLst>
                              <p:par>
                                <p:cTn id="80" presetID="10" presetClass="entr" presetSubtype="0" fill="hold" grpId="0" nodeType="afterEffect">
                                  <p:stCondLst>
                                    <p:cond delay="25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childTnLst>
                                </p:cTn>
                              </p:par>
                            </p:childTnLst>
                          </p:cTn>
                        </p:par>
                        <p:par>
                          <p:cTn id="83" fill="hold">
                            <p:stCondLst>
                              <p:cond delay="10250"/>
                            </p:stCondLst>
                            <p:childTnLst>
                              <p:par>
                                <p:cTn id="84" presetID="22" presetClass="entr" presetSubtype="8" fill="hold" grpId="0"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par>
                          <p:cTn id="87" fill="hold">
                            <p:stCondLst>
                              <p:cond delay="10750"/>
                            </p:stCondLst>
                            <p:childTnLst>
                              <p:par>
                                <p:cTn id="88" presetID="22" presetClass="entr" presetSubtype="8"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left)">
                                      <p:cBhvr>
                                        <p:cTn id="90" dur="500"/>
                                        <p:tgtEl>
                                          <p:spTgt spid="44"/>
                                        </p:tgtEl>
                                      </p:cBhvr>
                                    </p:animEffect>
                                  </p:childTnLst>
                                </p:cTn>
                              </p:par>
                            </p:childTnLst>
                          </p:cTn>
                        </p:par>
                        <p:par>
                          <p:cTn id="91" fill="hold">
                            <p:stCondLst>
                              <p:cond delay="11250"/>
                            </p:stCondLst>
                            <p:childTnLst>
                              <p:par>
                                <p:cTn id="92" presetID="22" presetClass="entr" presetSubtype="8"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p:bldP spid="27" grpId="0"/>
      <p:bldP spid="29" grpId="0"/>
      <p:bldP spid="30" grpId="0"/>
      <p:bldP spid="34" grpId="0"/>
      <p:bldP spid="35" grpId="0"/>
      <p:bldP spid="36" grpId="0"/>
      <p:bldP spid="37" grpId="0" animBg="1"/>
      <p:bldP spid="38" grpId="0" animBg="1"/>
      <p:bldP spid="39"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62401" y="1890707"/>
            <a:ext cx="2140140" cy="2007624"/>
            <a:chOff x="3962401" y="1890707"/>
            <a:chExt cx="2140140" cy="2007624"/>
          </a:xfrm>
        </p:grpSpPr>
        <p:sp>
          <p:nvSpPr>
            <p:cNvPr id="18" name="矩形 17"/>
            <p:cNvSpPr/>
            <p:nvPr/>
          </p:nvSpPr>
          <p:spPr>
            <a:xfrm>
              <a:off x="3962401" y="1890707"/>
              <a:ext cx="2007624" cy="2007624"/>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5800539" y="2828261"/>
              <a:ext cx="471488" cy="132516"/>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21975" y="1890707"/>
            <a:ext cx="2007624" cy="2132952"/>
            <a:chOff x="6221975" y="1890707"/>
            <a:chExt cx="2007624" cy="2132952"/>
          </a:xfrm>
        </p:grpSpPr>
        <p:sp>
          <p:nvSpPr>
            <p:cNvPr id="19" name="矩形 18"/>
            <p:cNvSpPr/>
            <p:nvPr/>
          </p:nvSpPr>
          <p:spPr>
            <a:xfrm>
              <a:off x="6221975" y="1890707"/>
              <a:ext cx="2007624" cy="2007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800000">
              <a:off x="6990044" y="3891143"/>
              <a:ext cx="471488" cy="132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098617" y="4150281"/>
            <a:ext cx="2130982" cy="2007624"/>
            <a:chOff x="6098617" y="4150281"/>
            <a:chExt cx="2130982" cy="2007624"/>
          </a:xfrm>
        </p:grpSpPr>
        <p:sp>
          <p:nvSpPr>
            <p:cNvPr id="20" name="矩形 19"/>
            <p:cNvSpPr/>
            <p:nvPr/>
          </p:nvSpPr>
          <p:spPr>
            <a:xfrm>
              <a:off x="6221975" y="4150281"/>
              <a:ext cx="2007624" cy="2007624"/>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6200000" flipH="1">
              <a:off x="5929131" y="5087835"/>
              <a:ext cx="471488" cy="132516"/>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964305" y="4031493"/>
            <a:ext cx="2007624" cy="2126412"/>
            <a:chOff x="3964305" y="4031493"/>
            <a:chExt cx="2007624" cy="2126412"/>
          </a:xfrm>
        </p:grpSpPr>
        <p:sp>
          <p:nvSpPr>
            <p:cNvPr id="21" name="矩形 20"/>
            <p:cNvSpPr/>
            <p:nvPr/>
          </p:nvSpPr>
          <p:spPr>
            <a:xfrm>
              <a:off x="3964305" y="4150281"/>
              <a:ext cx="2007624" cy="20076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V="1">
              <a:off x="4730469" y="4031493"/>
              <a:ext cx="471488" cy="132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145757" y="2289443"/>
            <a:ext cx="1640912" cy="1139557"/>
            <a:chOff x="4145757" y="2289443"/>
            <a:chExt cx="1640912" cy="1139557"/>
          </a:xfrm>
        </p:grpSpPr>
        <p:sp>
          <p:nvSpPr>
            <p:cNvPr id="26" name="文本框 25"/>
            <p:cNvSpPr txBox="1"/>
            <p:nvPr/>
          </p:nvSpPr>
          <p:spPr>
            <a:xfrm>
              <a:off x="4145757" y="2289443"/>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0" name="KSO_Shape"/>
            <p:cNvSpPr>
              <a:spLocks noChangeArrowheads="1"/>
            </p:cNvSpPr>
            <p:nvPr/>
          </p:nvSpPr>
          <p:spPr bwMode="auto">
            <a:xfrm>
              <a:off x="4639746" y="2876185"/>
              <a:ext cx="652931" cy="55281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2" name="组合 11"/>
          <p:cNvGrpSpPr/>
          <p:nvPr/>
        </p:nvGrpSpPr>
        <p:grpSpPr>
          <a:xfrm>
            <a:off x="6405331" y="2289443"/>
            <a:ext cx="1640912" cy="1139558"/>
            <a:chOff x="6405331" y="2289443"/>
            <a:chExt cx="1640912" cy="1139558"/>
          </a:xfrm>
        </p:grpSpPr>
        <p:sp>
          <p:nvSpPr>
            <p:cNvPr id="27" name="文本框 26"/>
            <p:cNvSpPr txBox="1"/>
            <p:nvPr/>
          </p:nvSpPr>
          <p:spPr>
            <a:xfrm>
              <a:off x="6405331" y="2289443"/>
              <a:ext cx="1640912"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Main keyword</a:t>
              </a:r>
              <a:endParaRPr lang="zh-CN" altLang="en-US" dirty="0">
                <a:solidFill>
                  <a:srgbClr val="282830"/>
                </a:solidFill>
                <a:latin typeface="Nexa Light" panose="02000000000000000000" pitchFamily="2" charset="0"/>
              </a:endParaRPr>
            </a:p>
          </p:txBody>
        </p:sp>
        <p:sp>
          <p:nvSpPr>
            <p:cNvPr id="31" name="KSO_Shape"/>
            <p:cNvSpPr>
              <a:spLocks/>
            </p:cNvSpPr>
            <p:nvPr/>
          </p:nvSpPr>
          <p:spPr bwMode="auto">
            <a:xfrm>
              <a:off x="6968470" y="2857474"/>
              <a:ext cx="403879" cy="571527"/>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rgbClr val="F7B90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3" name="组合 12"/>
          <p:cNvGrpSpPr/>
          <p:nvPr/>
        </p:nvGrpSpPr>
        <p:grpSpPr>
          <a:xfrm>
            <a:off x="4190523" y="4549016"/>
            <a:ext cx="1640912" cy="1130481"/>
            <a:chOff x="4190523" y="4549016"/>
            <a:chExt cx="1640912" cy="1130481"/>
          </a:xfrm>
        </p:grpSpPr>
        <p:sp>
          <p:nvSpPr>
            <p:cNvPr id="29" name="文本框 28"/>
            <p:cNvSpPr txBox="1"/>
            <p:nvPr/>
          </p:nvSpPr>
          <p:spPr>
            <a:xfrm>
              <a:off x="4190523" y="4549016"/>
              <a:ext cx="1640912"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Main keyword</a:t>
              </a:r>
              <a:endParaRPr lang="zh-CN" altLang="en-US" dirty="0">
                <a:solidFill>
                  <a:srgbClr val="282830"/>
                </a:solidFill>
                <a:latin typeface="Nexa Light" panose="02000000000000000000" pitchFamily="2" charset="0"/>
              </a:endParaRPr>
            </a:p>
          </p:txBody>
        </p:sp>
        <p:sp>
          <p:nvSpPr>
            <p:cNvPr id="32" name="KSO_Shape"/>
            <p:cNvSpPr>
              <a:spLocks/>
            </p:cNvSpPr>
            <p:nvPr/>
          </p:nvSpPr>
          <p:spPr bwMode="auto">
            <a:xfrm>
              <a:off x="4606384" y="5100176"/>
              <a:ext cx="719654" cy="57932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7B90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4" name="组合 13"/>
          <p:cNvGrpSpPr/>
          <p:nvPr/>
        </p:nvGrpSpPr>
        <p:grpSpPr>
          <a:xfrm>
            <a:off x="6405331" y="4549016"/>
            <a:ext cx="1640912" cy="1126264"/>
            <a:chOff x="6405331" y="4549016"/>
            <a:chExt cx="1640912" cy="1126264"/>
          </a:xfrm>
        </p:grpSpPr>
        <p:sp>
          <p:nvSpPr>
            <p:cNvPr id="28" name="文本框 27"/>
            <p:cNvSpPr txBox="1"/>
            <p:nvPr/>
          </p:nvSpPr>
          <p:spPr>
            <a:xfrm>
              <a:off x="6405331" y="4549016"/>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3" name="KSO_Shape"/>
            <p:cNvSpPr/>
            <p:nvPr/>
          </p:nvSpPr>
          <p:spPr>
            <a:xfrm>
              <a:off x="6901762" y="5049838"/>
              <a:ext cx="657207" cy="62544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52" name="组合 51"/>
          <p:cNvGrpSpPr/>
          <p:nvPr/>
        </p:nvGrpSpPr>
        <p:grpSpPr>
          <a:xfrm>
            <a:off x="560783" y="1890707"/>
            <a:ext cx="3128568" cy="1599065"/>
            <a:chOff x="560783" y="1890707"/>
            <a:chExt cx="3128568" cy="1599065"/>
          </a:xfrm>
        </p:grpSpPr>
        <p:grpSp>
          <p:nvGrpSpPr>
            <p:cNvPr id="15" name="组合 14"/>
            <p:cNvGrpSpPr/>
            <p:nvPr/>
          </p:nvGrpSpPr>
          <p:grpSpPr>
            <a:xfrm>
              <a:off x="3136900" y="1890707"/>
              <a:ext cx="398736" cy="398736"/>
              <a:chOff x="3136900" y="1890707"/>
              <a:chExt cx="398736" cy="398736"/>
            </a:xfrm>
          </p:grpSpPr>
          <p:sp>
            <p:nvSpPr>
              <p:cNvPr id="34" name="椭圆 33"/>
              <p:cNvSpPr/>
              <p:nvPr/>
            </p:nvSpPr>
            <p:spPr>
              <a:xfrm>
                <a:off x="3136900" y="1890707"/>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214688" y="1916107"/>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1</a:t>
                </a:r>
                <a:endParaRPr lang="zh-CN" altLang="en-US" dirty="0">
                  <a:solidFill>
                    <a:schemeClr val="bg1"/>
                  </a:solidFill>
                  <a:latin typeface="Nexa Light" panose="02000000000000000000" pitchFamily="2" charset="0"/>
                </a:endParaRPr>
              </a:p>
            </p:txBody>
          </p:sp>
        </p:grpSp>
        <p:sp>
          <p:nvSpPr>
            <p:cNvPr id="36" name="矩形 35"/>
            <p:cNvSpPr/>
            <p:nvPr/>
          </p:nvSpPr>
          <p:spPr>
            <a:xfrm>
              <a:off x="560783" y="2474109"/>
              <a:ext cx="3128568" cy="1015663"/>
            </a:xfrm>
            <a:prstGeom prst="rect">
              <a:avLst/>
            </a:prstGeom>
          </p:spPr>
          <p:txBody>
            <a:bodyPr wrap="square">
              <a:spAutoFit/>
            </a:bodyPr>
            <a:lstStyle/>
            <a:p>
              <a:pPr algn="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3" name="组合 52"/>
          <p:cNvGrpSpPr/>
          <p:nvPr/>
        </p:nvGrpSpPr>
        <p:grpSpPr>
          <a:xfrm>
            <a:off x="8639091" y="1890707"/>
            <a:ext cx="3128568" cy="1599065"/>
            <a:chOff x="8639091" y="1890707"/>
            <a:chExt cx="3128568" cy="1599065"/>
          </a:xfrm>
        </p:grpSpPr>
        <p:grpSp>
          <p:nvGrpSpPr>
            <p:cNvPr id="16" name="组合 15"/>
            <p:cNvGrpSpPr/>
            <p:nvPr/>
          </p:nvGrpSpPr>
          <p:grpSpPr>
            <a:xfrm>
              <a:off x="8651875" y="1890707"/>
              <a:ext cx="398736" cy="398736"/>
              <a:chOff x="8651875" y="1890707"/>
              <a:chExt cx="398736" cy="398736"/>
            </a:xfrm>
          </p:grpSpPr>
          <p:sp>
            <p:nvSpPr>
              <p:cNvPr id="37" name="椭圆 36"/>
              <p:cNvSpPr/>
              <p:nvPr/>
            </p:nvSpPr>
            <p:spPr>
              <a:xfrm>
                <a:off x="8651875" y="1890707"/>
                <a:ext cx="398736" cy="398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8686799" y="1916107"/>
                <a:ext cx="215900"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2</a:t>
                </a:r>
                <a:endParaRPr lang="zh-CN" altLang="en-US" dirty="0">
                  <a:solidFill>
                    <a:srgbClr val="282830"/>
                  </a:solidFill>
                  <a:latin typeface="Nexa Light" panose="02000000000000000000" pitchFamily="2" charset="0"/>
                </a:endParaRPr>
              </a:p>
            </p:txBody>
          </p:sp>
        </p:grpSp>
        <p:sp>
          <p:nvSpPr>
            <p:cNvPr id="39" name="矩形 38"/>
            <p:cNvSpPr/>
            <p:nvPr/>
          </p:nvSpPr>
          <p:spPr>
            <a:xfrm>
              <a:off x="8639091" y="2474109"/>
              <a:ext cx="3128568" cy="1015663"/>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4" name="组合 53"/>
          <p:cNvGrpSpPr/>
          <p:nvPr/>
        </p:nvGrpSpPr>
        <p:grpSpPr>
          <a:xfrm>
            <a:off x="8639091" y="4139615"/>
            <a:ext cx="3128568" cy="1599065"/>
            <a:chOff x="8639091" y="4139615"/>
            <a:chExt cx="3128568" cy="1599065"/>
          </a:xfrm>
        </p:grpSpPr>
        <p:grpSp>
          <p:nvGrpSpPr>
            <p:cNvPr id="17" name="组合 16"/>
            <p:cNvGrpSpPr/>
            <p:nvPr/>
          </p:nvGrpSpPr>
          <p:grpSpPr>
            <a:xfrm>
              <a:off x="8651875" y="4139615"/>
              <a:ext cx="398736" cy="398736"/>
              <a:chOff x="8651875" y="4139615"/>
              <a:chExt cx="398736" cy="398736"/>
            </a:xfrm>
          </p:grpSpPr>
          <p:sp>
            <p:nvSpPr>
              <p:cNvPr id="40" name="椭圆 39"/>
              <p:cNvSpPr/>
              <p:nvPr/>
            </p:nvSpPr>
            <p:spPr>
              <a:xfrm>
                <a:off x="8651875" y="4139615"/>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686799" y="4165015"/>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3</a:t>
                </a:r>
                <a:endParaRPr lang="zh-CN" altLang="en-US" dirty="0">
                  <a:solidFill>
                    <a:schemeClr val="bg1"/>
                  </a:solidFill>
                  <a:latin typeface="Nexa Light" panose="02000000000000000000" pitchFamily="2" charset="0"/>
                </a:endParaRPr>
              </a:p>
            </p:txBody>
          </p:sp>
        </p:grpSp>
        <p:sp>
          <p:nvSpPr>
            <p:cNvPr id="42" name="矩形 41"/>
            <p:cNvSpPr/>
            <p:nvPr/>
          </p:nvSpPr>
          <p:spPr>
            <a:xfrm>
              <a:off x="8639091" y="4723017"/>
              <a:ext cx="3128568" cy="1015663"/>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5" name="组合 54"/>
          <p:cNvGrpSpPr/>
          <p:nvPr/>
        </p:nvGrpSpPr>
        <p:grpSpPr>
          <a:xfrm>
            <a:off x="560783" y="4153344"/>
            <a:ext cx="3128568" cy="1599065"/>
            <a:chOff x="560783" y="4153344"/>
            <a:chExt cx="3128568" cy="1599065"/>
          </a:xfrm>
        </p:grpSpPr>
        <p:grpSp>
          <p:nvGrpSpPr>
            <p:cNvPr id="51" name="组合 50"/>
            <p:cNvGrpSpPr/>
            <p:nvPr/>
          </p:nvGrpSpPr>
          <p:grpSpPr>
            <a:xfrm>
              <a:off x="3136900" y="4153344"/>
              <a:ext cx="398736" cy="398736"/>
              <a:chOff x="3136900" y="4153344"/>
              <a:chExt cx="398736" cy="398736"/>
            </a:xfrm>
          </p:grpSpPr>
          <p:sp>
            <p:nvSpPr>
              <p:cNvPr id="43" name="椭圆 42"/>
              <p:cNvSpPr/>
              <p:nvPr/>
            </p:nvSpPr>
            <p:spPr>
              <a:xfrm>
                <a:off x="3136900" y="4153344"/>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157536" y="4178744"/>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4</a:t>
                </a:r>
                <a:endParaRPr lang="zh-CN" altLang="en-US" dirty="0">
                  <a:solidFill>
                    <a:schemeClr val="bg1"/>
                  </a:solidFill>
                  <a:latin typeface="Nexa Light" panose="02000000000000000000" pitchFamily="2" charset="0"/>
                </a:endParaRPr>
              </a:p>
            </p:txBody>
          </p:sp>
        </p:grpSp>
        <p:sp>
          <p:nvSpPr>
            <p:cNvPr id="45" name="矩形 44"/>
            <p:cNvSpPr/>
            <p:nvPr/>
          </p:nvSpPr>
          <p:spPr>
            <a:xfrm>
              <a:off x="560783" y="4736746"/>
              <a:ext cx="3128568" cy="1015663"/>
            </a:xfrm>
            <a:prstGeom prst="rect">
              <a:avLst/>
            </a:prstGeom>
          </p:spPr>
          <p:txBody>
            <a:bodyPr wrap="square">
              <a:spAutoFit/>
            </a:bodyPr>
            <a:lstStyle/>
            <a:p>
              <a:pPr algn="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sp>
        <p:nvSpPr>
          <p:cNvPr id="46" name="文本框 45"/>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47" name="矩形 46"/>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48" name="矩形 47"/>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1116600824"/>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750"/>
                                        <p:tgtEl>
                                          <p:spTgt spid="50"/>
                                        </p:tgtEl>
                                      </p:cBhvr>
                                    </p:animEffect>
                                    <p:anim calcmode="lin" valueType="num">
                                      <p:cBhvr>
                                        <p:cTn id="16" dur="750" fill="hold"/>
                                        <p:tgtEl>
                                          <p:spTgt spid="50"/>
                                        </p:tgtEl>
                                        <p:attrNameLst>
                                          <p:attrName>ppt_x</p:attrName>
                                        </p:attrNameLst>
                                      </p:cBhvr>
                                      <p:tavLst>
                                        <p:tav tm="0">
                                          <p:val>
                                            <p:strVal val="#ppt_x"/>
                                          </p:val>
                                        </p:tav>
                                        <p:tav tm="100000">
                                          <p:val>
                                            <p:strVal val="#ppt_x"/>
                                          </p:val>
                                        </p:tav>
                                      </p:tavLst>
                                    </p:anim>
                                    <p:anim calcmode="lin" valueType="num">
                                      <p:cBhvr>
                                        <p:cTn id="17" dur="750" fill="hold"/>
                                        <p:tgtEl>
                                          <p:spTgt spid="5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3250"/>
                            </p:stCondLst>
                            <p:childTnLst>
                              <p:par>
                                <p:cTn id="34" presetID="4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22" presetClass="entr" presetSubtype="1"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par>
                          <p:cTn id="43" fill="hold">
                            <p:stCondLst>
                              <p:cond delay="4750"/>
                            </p:stCondLst>
                            <p:childTnLst>
                              <p:par>
                                <p:cTn id="44" presetID="42"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5750"/>
                            </p:stCondLst>
                            <p:childTnLst>
                              <p:par>
                                <p:cTn id="50" presetID="22" presetClass="entr" presetSubtype="2"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right)">
                                      <p:cBhvr>
                                        <p:cTn id="52" dur="500"/>
                                        <p:tgtEl>
                                          <p:spTgt spid="9"/>
                                        </p:tgtEl>
                                      </p:cBhvr>
                                    </p:animEffect>
                                  </p:childTnLst>
                                </p:cTn>
                              </p:par>
                            </p:childTnLst>
                          </p:cTn>
                        </p:par>
                        <p:par>
                          <p:cTn id="53" fill="hold">
                            <p:stCondLst>
                              <p:cond delay="6250"/>
                            </p:stCondLst>
                            <p:childTnLst>
                              <p:par>
                                <p:cTn id="54" presetID="42"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7250"/>
                            </p:stCondLst>
                            <p:childTnLst>
                              <p:par>
                                <p:cTn id="60" presetID="2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7750"/>
                            </p:stCondLst>
                            <p:childTnLst>
                              <p:par>
                                <p:cTn id="64" presetID="42" presetClass="entr" presetSubtype="0"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childTnLst>
                          </p:cTn>
                        </p:par>
                        <p:par>
                          <p:cTn id="69" fill="hold">
                            <p:stCondLst>
                              <p:cond delay="8750"/>
                            </p:stCondLst>
                            <p:childTnLst>
                              <p:par>
                                <p:cTn id="70" presetID="2" presetClass="entr" presetSubtype="8"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0-#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additive="base">
                                        <p:cTn id="76" dur="500" fill="hold"/>
                                        <p:tgtEl>
                                          <p:spTgt spid="52"/>
                                        </p:tgtEl>
                                        <p:attrNameLst>
                                          <p:attrName>ppt_x</p:attrName>
                                        </p:attrNameLst>
                                      </p:cBhvr>
                                      <p:tavLst>
                                        <p:tav tm="0">
                                          <p:val>
                                            <p:strVal val="0-#ppt_w/2"/>
                                          </p:val>
                                        </p:tav>
                                        <p:tav tm="100000">
                                          <p:val>
                                            <p:strVal val="#ppt_x"/>
                                          </p:val>
                                        </p:tav>
                                      </p:tavLst>
                                    </p:anim>
                                    <p:anim calcmode="lin" valueType="num">
                                      <p:cBhvr additive="base">
                                        <p:cTn id="77" dur="500" fill="hold"/>
                                        <p:tgtEl>
                                          <p:spTgt spid="52"/>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additive="base">
                                        <p:cTn id="80" dur="500" fill="hold"/>
                                        <p:tgtEl>
                                          <p:spTgt spid="53"/>
                                        </p:tgtEl>
                                        <p:attrNameLst>
                                          <p:attrName>ppt_x</p:attrName>
                                        </p:attrNameLst>
                                      </p:cBhvr>
                                      <p:tavLst>
                                        <p:tav tm="0">
                                          <p:val>
                                            <p:strVal val="1+#ppt_w/2"/>
                                          </p:val>
                                        </p:tav>
                                        <p:tav tm="100000">
                                          <p:val>
                                            <p:strVal val="#ppt_x"/>
                                          </p:val>
                                        </p:tav>
                                      </p:tavLst>
                                    </p:anim>
                                    <p:anim calcmode="lin" valueType="num">
                                      <p:cBhvr additive="base">
                                        <p:cTn id="81" dur="500" fill="hold"/>
                                        <p:tgtEl>
                                          <p:spTgt spid="53"/>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54"/>
                                        </p:tgtEl>
                                        <p:attrNameLst>
                                          <p:attrName>style.visibility</p:attrName>
                                        </p:attrNameLst>
                                      </p:cBhvr>
                                      <p:to>
                                        <p:strVal val="visible"/>
                                      </p:to>
                                    </p:set>
                                    <p:anim calcmode="lin" valueType="num">
                                      <p:cBhvr additive="base">
                                        <p:cTn id="84" dur="500" fill="hold"/>
                                        <p:tgtEl>
                                          <p:spTgt spid="54"/>
                                        </p:tgtEl>
                                        <p:attrNameLst>
                                          <p:attrName>ppt_x</p:attrName>
                                        </p:attrNameLst>
                                      </p:cBhvr>
                                      <p:tavLst>
                                        <p:tav tm="0">
                                          <p:val>
                                            <p:strVal val="1+#ppt_w/2"/>
                                          </p:val>
                                        </p:tav>
                                        <p:tav tm="100000">
                                          <p:val>
                                            <p:strVal val="#ppt_x"/>
                                          </p:val>
                                        </p:tav>
                                      </p:tavLst>
                                    </p:anim>
                                    <p:anim calcmode="lin" valueType="num">
                                      <p:cBhvr additive="base">
                                        <p:cTn id="85"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animBg="1"/>
      <p:bldP spid="49" grpId="0" animBg="1"/>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429336" y="4865172"/>
            <a:ext cx="2195512" cy="1439198"/>
            <a:chOff x="1429336" y="4865172"/>
            <a:chExt cx="2195512" cy="1439198"/>
          </a:xfrm>
        </p:grpSpPr>
        <p:sp>
          <p:nvSpPr>
            <p:cNvPr id="25" name="文本框 24"/>
            <p:cNvSpPr txBox="1"/>
            <p:nvPr/>
          </p:nvSpPr>
          <p:spPr>
            <a:xfrm>
              <a:off x="1629214"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8" name="矩形 27"/>
            <p:cNvSpPr/>
            <p:nvPr/>
          </p:nvSpPr>
          <p:spPr>
            <a:xfrm>
              <a:off x="1429336"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pSp>
        <p:nvGrpSpPr>
          <p:cNvPr id="51" name="组合 50"/>
          <p:cNvGrpSpPr/>
          <p:nvPr/>
        </p:nvGrpSpPr>
        <p:grpSpPr>
          <a:xfrm>
            <a:off x="5015502" y="4865172"/>
            <a:ext cx="2195512" cy="1439198"/>
            <a:chOff x="5015502" y="4865172"/>
            <a:chExt cx="2195512" cy="1439198"/>
          </a:xfrm>
        </p:grpSpPr>
        <p:sp>
          <p:nvSpPr>
            <p:cNvPr id="26" name="文本框 25"/>
            <p:cNvSpPr txBox="1"/>
            <p:nvPr/>
          </p:nvSpPr>
          <p:spPr>
            <a:xfrm>
              <a:off x="5268499"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9" name="矩形 28"/>
            <p:cNvSpPr/>
            <p:nvPr/>
          </p:nvSpPr>
          <p:spPr>
            <a:xfrm>
              <a:off x="5015502"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pSp>
        <p:nvGrpSpPr>
          <p:cNvPr id="52" name="组合 51"/>
          <p:cNvGrpSpPr/>
          <p:nvPr/>
        </p:nvGrpSpPr>
        <p:grpSpPr>
          <a:xfrm>
            <a:off x="8601668" y="4865172"/>
            <a:ext cx="2195512" cy="1439198"/>
            <a:chOff x="8601668" y="4865172"/>
            <a:chExt cx="2195512" cy="1439198"/>
          </a:xfrm>
        </p:grpSpPr>
        <p:sp>
          <p:nvSpPr>
            <p:cNvPr id="27" name="文本框 26"/>
            <p:cNvSpPr txBox="1"/>
            <p:nvPr/>
          </p:nvSpPr>
          <p:spPr>
            <a:xfrm>
              <a:off x="8907784"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0" name="矩形 29"/>
            <p:cNvSpPr/>
            <p:nvPr/>
          </p:nvSpPr>
          <p:spPr>
            <a:xfrm>
              <a:off x="8601668"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aphicFrame>
        <p:nvGraphicFramePr>
          <p:cNvPr id="20" name="图表 19"/>
          <p:cNvGraphicFramePr/>
          <p:nvPr>
            <p:extLst>
              <p:ext uri="{D42A27DB-BD31-4B8C-83A1-F6EECF244321}">
                <p14:modId xmlns:p14="http://schemas.microsoft.com/office/powerpoint/2010/main" xmlns="" val="4032416013"/>
              </p:ext>
            </p:extLst>
          </p:nvPr>
        </p:nvGraphicFramePr>
        <p:xfrm>
          <a:off x="438963" y="1659099"/>
          <a:ext cx="4220124" cy="2813417"/>
        </p:xfrm>
        <a:graphic>
          <a:graphicData uri="http://schemas.openxmlformats.org/drawingml/2006/chart">
            <c:chart xmlns:c="http://schemas.openxmlformats.org/drawingml/2006/chart" xmlns:r="http://schemas.openxmlformats.org/officeDocument/2006/relationships" r:id="rId2"/>
          </a:graphicData>
        </a:graphic>
      </p:graphicFrame>
      <p:sp>
        <p:nvSpPr>
          <p:cNvPr id="21" name="文本框 20"/>
          <p:cNvSpPr txBox="1"/>
          <p:nvPr/>
        </p:nvSpPr>
        <p:spPr>
          <a:xfrm>
            <a:off x="1960394"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80%</a:t>
            </a:r>
            <a:endParaRPr lang="zh-CN" altLang="en-US" sz="3600" b="1" dirty="0">
              <a:solidFill>
                <a:schemeClr val="bg1"/>
              </a:solidFill>
              <a:latin typeface="Nexa Light" panose="02000000000000000000" pitchFamily="2" charset="0"/>
            </a:endParaRPr>
          </a:p>
        </p:txBody>
      </p:sp>
      <p:graphicFrame>
        <p:nvGraphicFramePr>
          <p:cNvPr id="41" name="图表 40"/>
          <p:cNvGraphicFramePr/>
          <p:nvPr>
            <p:extLst>
              <p:ext uri="{D42A27DB-BD31-4B8C-83A1-F6EECF244321}">
                <p14:modId xmlns:p14="http://schemas.microsoft.com/office/powerpoint/2010/main" xmlns="" val="2657920623"/>
              </p:ext>
            </p:extLst>
          </p:nvPr>
        </p:nvGraphicFramePr>
        <p:xfrm>
          <a:off x="3984584" y="1659099"/>
          <a:ext cx="4220124" cy="2813417"/>
        </p:xfrm>
        <a:graphic>
          <a:graphicData uri="http://schemas.openxmlformats.org/drawingml/2006/chart">
            <c:chart xmlns:c="http://schemas.openxmlformats.org/drawingml/2006/chart" xmlns:r="http://schemas.openxmlformats.org/officeDocument/2006/relationships" r:id="rId3"/>
          </a:graphicData>
        </a:graphic>
      </p:graphicFrame>
      <p:sp>
        <p:nvSpPr>
          <p:cNvPr id="42" name="文本框 41"/>
          <p:cNvSpPr txBox="1"/>
          <p:nvPr/>
        </p:nvSpPr>
        <p:spPr>
          <a:xfrm>
            <a:off x="5506015"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60%</a:t>
            </a:r>
            <a:endParaRPr lang="zh-CN" altLang="en-US" sz="3600" b="1" dirty="0">
              <a:solidFill>
                <a:schemeClr val="bg1"/>
              </a:solidFill>
              <a:latin typeface="Nexa Light" panose="02000000000000000000" pitchFamily="2" charset="0"/>
            </a:endParaRPr>
          </a:p>
        </p:txBody>
      </p:sp>
      <p:graphicFrame>
        <p:nvGraphicFramePr>
          <p:cNvPr id="43" name="图表 42"/>
          <p:cNvGraphicFramePr/>
          <p:nvPr>
            <p:extLst>
              <p:ext uri="{D42A27DB-BD31-4B8C-83A1-F6EECF244321}">
                <p14:modId xmlns:p14="http://schemas.microsoft.com/office/powerpoint/2010/main" xmlns="" val="402618490"/>
              </p:ext>
            </p:extLst>
          </p:nvPr>
        </p:nvGraphicFramePr>
        <p:xfrm>
          <a:off x="7589362" y="1659099"/>
          <a:ext cx="4220124" cy="2813417"/>
        </p:xfrm>
        <a:graphic>
          <a:graphicData uri="http://schemas.openxmlformats.org/drawingml/2006/chart">
            <c:chart xmlns:c="http://schemas.openxmlformats.org/drawingml/2006/chart" xmlns:r="http://schemas.openxmlformats.org/officeDocument/2006/relationships" r:id="rId4"/>
          </a:graphicData>
        </a:graphic>
      </p:graphicFrame>
      <p:sp>
        <p:nvSpPr>
          <p:cNvPr id="44" name="文本框 43"/>
          <p:cNvSpPr txBox="1"/>
          <p:nvPr/>
        </p:nvSpPr>
        <p:spPr>
          <a:xfrm>
            <a:off x="9110793"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70%</a:t>
            </a:r>
            <a:endParaRPr lang="zh-CN" altLang="en-US" sz="3600" b="1" dirty="0">
              <a:solidFill>
                <a:schemeClr val="bg1"/>
              </a:solidFill>
              <a:latin typeface="Nexa Light" panose="02000000000000000000" pitchFamily="2" charset="0"/>
            </a:endParaRPr>
          </a:p>
        </p:txBody>
      </p:sp>
      <p:sp>
        <p:nvSpPr>
          <p:cNvPr id="45" name="文本框 44"/>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46" name="矩形 4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47" name="矩形 46"/>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560561138"/>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750"/>
                                        <p:tgtEl>
                                          <p:spTgt spid="49"/>
                                        </p:tgtEl>
                                      </p:cBhvr>
                                    </p:animEffect>
                                    <p:anim calcmode="lin" valueType="num">
                                      <p:cBhvr>
                                        <p:cTn id="16" dur="750" fill="hold"/>
                                        <p:tgtEl>
                                          <p:spTgt spid="49"/>
                                        </p:tgtEl>
                                        <p:attrNameLst>
                                          <p:attrName>ppt_x</p:attrName>
                                        </p:attrNameLst>
                                      </p:cBhvr>
                                      <p:tavLst>
                                        <p:tav tm="0">
                                          <p:val>
                                            <p:strVal val="#ppt_x"/>
                                          </p:val>
                                        </p:tav>
                                        <p:tav tm="100000">
                                          <p:val>
                                            <p:strVal val="#ppt_x"/>
                                          </p:val>
                                        </p:tav>
                                      </p:tavLst>
                                    </p:anim>
                                    <p:anim calcmode="lin" valueType="num">
                                      <p:cBhvr>
                                        <p:cTn id="17" dur="750" fill="hold"/>
                                        <p:tgtEl>
                                          <p:spTgt spid="4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500"/>
                                        <p:tgtEl>
                                          <p:spTgt spid="20"/>
                                        </p:tgtEl>
                                      </p:cBhvr>
                                    </p:animEffect>
                                  </p:childTnLst>
                                </p:cTn>
                              </p:par>
                            </p:childTnLst>
                          </p:cTn>
                        </p:par>
                        <p:par>
                          <p:cTn id="33" fill="hold">
                            <p:stCondLst>
                              <p:cond delay="425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250"/>
                            </p:stCondLst>
                            <p:childTnLst>
                              <p:par>
                                <p:cTn id="40" presetID="21" presetClass="entr" presetSubtype="1"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heel(1)">
                                      <p:cBhvr>
                                        <p:cTn id="42" dur="1500"/>
                                        <p:tgtEl>
                                          <p:spTgt spid="41"/>
                                        </p:tgtEl>
                                      </p:cBhvr>
                                    </p:animEffect>
                                  </p:childTnLst>
                                </p:cTn>
                              </p:par>
                            </p:childTnLst>
                          </p:cTn>
                        </p:par>
                        <p:par>
                          <p:cTn id="43" fill="hold">
                            <p:stCondLst>
                              <p:cond delay="6750"/>
                            </p:stCondLst>
                            <p:childTnLst>
                              <p:par>
                                <p:cTn id="44" presetID="42"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par>
                          <p:cTn id="49" fill="hold">
                            <p:stCondLst>
                              <p:cond delay="7750"/>
                            </p:stCondLst>
                            <p:childTnLst>
                              <p:par>
                                <p:cTn id="50" presetID="21" presetClass="entr" presetSubtype="1"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heel(1)">
                                      <p:cBhvr>
                                        <p:cTn id="52" dur="1500"/>
                                        <p:tgtEl>
                                          <p:spTgt spid="43"/>
                                        </p:tgtEl>
                                      </p:cBhvr>
                                    </p:animEffect>
                                  </p:childTnLst>
                                </p:cTn>
                              </p:par>
                            </p:childTnLst>
                          </p:cTn>
                        </p:par>
                        <p:par>
                          <p:cTn id="53" fill="hold">
                            <p:stCondLst>
                              <p:cond delay="925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anim calcmode="lin" valueType="num">
                                      <p:cBhvr>
                                        <p:cTn id="57" dur="1000" fill="hold"/>
                                        <p:tgtEl>
                                          <p:spTgt spid="44"/>
                                        </p:tgtEl>
                                        <p:attrNameLst>
                                          <p:attrName>ppt_x</p:attrName>
                                        </p:attrNameLst>
                                      </p:cBhvr>
                                      <p:tavLst>
                                        <p:tav tm="0">
                                          <p:val>
                                            <p:strVal val="#ppt_x"/>
                                          </p:val>
                                        </p:tav>
                                        <p:tav tm="100000">
                                          <p:val>
                                            <p:strVal val="#ppt_x"/>
                                          </p:val>
                                        </p:tav>
                                      </p:tavLst>
                                    </p:anim>
                                    <p:anim calcmode="lin" valueType="num">
                                      <p:cBhvr>
                                        <p:cTn id="58" dur="1000" fill="hold"/>
                                        <p:tgtEl>
                                          <p:spTgt spid="44"/>
                                        </p:tgtEl>
                                        <p:attrNameLst>
                                          <p:attrName>ppt_y</p:attrName>
                                        </p:attrNameLst>
                                      </p:cBhvr>
                                      <p:tavLst>
                                        <p:tav tm="0">
                                          <p:val>
                                            <p:strVal val="#ppt_y+.1"/>
                                          </p:val>
                                        </p:tav>
                                        <p:tav tm="100000">
                                          <p:val>
                                            <p:strVal val="#ppt_y"/>
                                          </p:val>
                                        </p:tav>
                                      </p:tavLst>
                                    </p:anim>
                                  </p:childTnLst>
                                </p:cTn>
                              </p:par>
                            </p:childTnLst>
                          </p:cTn>
                        </p:par>
                        <p:par>
                          <p:cTn id="59" fill="hold">
                            <p:stCondLst>
                              <p:cond delay="10250"/>
                            </p:stCondLst>
                            <p:childTnLst>
                              <p:par>
                                <p:cTn id="60" presetID="2" presetClass="entr" presetSubtype="4"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750" fill="hold"/>
                                        <p:tgtEl>
                                          <p:spTgt spid="52"/>
                                        </p:tgtEl>
                                        <p:attrNameLst>
                                          <p:attrName>ppt_x</p:attrName>
                                        </p:attrNameLst>
                                      </p:cBhvr>
                                      <p:tavLst>
                                        <p:tav tm="0">
                                          <p:val>
                                            <p:strVal val="#ppt_x"/>
                                          </p:val>
                                        </p:tav>
                                        <p:tav tm="100000">
                                          <p:val>
                                            <p:strVal val="#ppt_x"/>
                                          </p:val>
                                        </p:tav>
                                      </p:tavLst>
                                    </p:anim>
                                    <p:anim calcmode="lin" valueType="num">
                                      <p:cBhvr additive="base">
                                        <p:cTn id="63" dur="750" fill="hold"/>
                                        <p:tgtEl>
                                          <p:spTgt spid="52"/>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750" fill="hold"/>
                                        <p:tgtEl>
                                          <p:spTgt spid="51"/>
                                        </p:tgtEl>
                                        <p:attrNameLst>
                                          <p:attrName>ppt_x</p:attrName>
                                        </p:attrNameLst>
                                      </p:cBhvr>
                                      <p:tavLst>
                                        <p:tav tm="0">
                                          <p:val>
                                            <p:strVal val="#ppt_x"/>
                                          </p:val>
                                        </p:tav>
                                        <p:tav tm="100000">
                                          <p:val>
                                            <p:strVal val="#ppt_x"/>
                                          </p:val>
                                        </p:tav>
                                      </p:tavLst>
                                    </p:anim>
                                    <p:anim calcmode="lin" valueType="num">
                                      <p:cBhvr additive="base">
                                        <p:cTn id="67" dur="750" fill="hold"/>
                                        <p:tgtEl>
                                          <p:spTgt spid="51"/>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additive="base">
                                        <p:cTn id="70" dur="750" fill="hold"/>
                                        <p:tgtEl>
                                          <p:spTgt spid="50"/>
                                        </p:tgtEl>
                                        <p:attrNameLst>
                                          <p:attrName>ppt_x</p:attrName>
                                        </p:attrNameLst>
                                      </p:cBhvr>
                                      <p:tavLst>
                                        <p:tav tm="0">
                                          <p:val>
                                            <p:strVal val="#ppt_x"/>
                                          </p:val>
                                        </p:tav>
                                        <p:tav tm="100000">
                                          <p:val>
                                            <p:strVal val="#ppt_x"/>
                                          </p:val>
                                        </p:tav>
                                      </p:tavLst>
                                    </p:anim>
                                    <p:anim calcmode="lin" valueType="num">
                                      <p:cBhvr additive="base">
                                        <p:cTn id="71" dur="75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Graphic spid="41" grpId="0">
        <p:bldAsOne/>
      </p:bldGraphic>
      <p:bldP spid="42" grpId="0"/>
      <p:bldGraphic spid="43" grpId="0">
        <p:bldAsOne/>
      </p:bldGraphic>
      <p:bldP spid="44" grpId="0"/>
      <p:bldP spid="45" grpId="0"/>
      <p:bldP spid="46" grpId="0"/>
      <p:bldP spid="47" grpId="0" animBg="1"/>
      <p:bldP spid="48" grpId="0" animBg="1"/>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a:off x="733424" y="3917084"/>
            <a:ext cx="1183957" cy="1614487"/>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126807" y="2316885"/>
            <a:ext cx="2357437" cy="3214687"/>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512694" y="3213100"/>
            <a:ext cx="1700213" cy="2318472"/>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14513" y="5049838"/>
            <a:ext cx="600074" cy="1065212"/>
            <a:chOff x="1814513" y="5049838"/>
            <a:chExt cx="600074" cy="1065212"/>
          </a:xfrm>
        </p:grpSpPr>
        <p:sp>
          <p:nvSpPr>
            <p:cNvPr id="9" name="椭圆 8"/>
            <p:cNvSpPr/>
            <p:nvPr/>
          </p:nvSpPr>
          <p:spPr>
            <a:xfrm>
              <a:off x="1814513" y="5049838"/>
              <a:ext cx="102868" cy="10286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857375" y="5086350"/>
              <a:ext cx="557212" cy="1028700"/>
            </a:xfrm>
            <a:custGeom>
              <a:avLst/>
              <a:gdLst>
                <a:gd name="connsiteX0" fmla="*/ 0 w 557212"/>
                <a:gd name="connsiteY0" fmla="*/ 0 h 1028700"/>
                <a:gd name="connsiteX1" fmla="*/ 0 w 557212"/>
                <a:gd name="connsiteY1" fmla="*/ 771525 h 1028700"/>
                <a:gd name="connsiteX2" fmla="*/ 0 w 557212"/>
                <a:gd name="connsiteY2" fmla="*/ 1028700 h 1028700"/>
                <a:gd name="connsiteX3" fmla="*/ 557212 w 557212"/>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557212" h="1028700">
                  <a:moveTo>
                    <a:pt x="0" y="0"/>
                  </a:moveTo>
                  <a:lnTo>
                    <a:pt x="0" y="771525"/>
                  </a:lnTo>
                  <a:lnTo>
                    <a:pt x="0" y="1028700"/>
                  </a:lnTo>
                  <a:lnTo>
                    <a:pt x="557212" y="1028700"/>
                  </a:ln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550914" y="5930384"/>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grpSp>
        <p:nvGrpSpPr>
          <p:cNvPr id="10" name="组合 9"/>
          <p:cNvGrpSpPr/>
          <p:nvPr/>
        </p:nvGrpSpPr>
        <p:grpSpPr>
          <a:xfrm>
            <a:off x="3348512" y="3592946"/>
            <a:ext cx="1073466" cy="557212"/>
            <a:chOff x="3348512" y="3592946"/>
            <a:chExt cx="1073466" cy="557212"/>
          </a:xfrm>
        </p:grpSpPr>
        <p:sp>
          <p:nvSpPr>
            <p:cNvPr id="16" name="椭圆 15"/>
            <p:cNvSpPr/>
            <p:nvPr/>
          </p:nvSpPr>
          <p:spPr>
            <a:xfrm>
              <a:off x="3348512" y="4046857"/>
              <a:ext cx="102868" cy="10286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6200000" flipH="1" flipV="1">
              <a:off x="3629022" y="3357202"/>
              <a:ext cx="557212" cy="1028700"/>
            </a:xfrm>
            <a:custGeom>
              <a:avLst/>
              <a:gdLst>
                <a:gd name="connsiteX0" fmla="*/ 0 w 557212"/>
                <a:gd name="connsiteY0" fmla="*/ 0 h 1028700"/>
                <a:gd name="connsiteX1" fmla="*/ 0 w 557212"/>
                <a:gd name="connsiteY1" fmla="*/ 771525 h 1028700"/>
                <a:gd name="connsiteX2" fmla="*/ 0 w 557212"/>
                <a:gd name="connsiteY2" fmla="*/ 1028700 h 1028700"/>
                <a:gd name="connsiteX3" fmla="*/ 557212 w 557212"/>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557212" h="1028700">
                  <a:moveTo>
                    <a:pt x="0" y="0"/>
                  </a:moveTo>
                  <a:lnTo>
                    <a:pt x="0" y="771525"/>
                  </a:lnTo>
                  <a:lnTo>
                    <a:pt x="0" y="1028700"/>
                  </a:lnTo>
                  <a:lnTo>
                    <a:pt x="557212" y="1028700"/>
                  </a:lnTo>
                </a:path>
              </a:pathLst>
            </a:custGeom>
            <a:noFill/>
            <a:ln>
              <a:solidFill>
                <a:srgbClr val="F7B90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4568788" y="3396818"/>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grpSp>
        <p:nvGrpSpPr>
          <p:cNvPr id="12" name="组合 11"/>
          <p:cNvGrpSpPr/>
          <p:nvPr/>
        </p:nvGrpSpPr>
        <p:grpSpPr>
          <a:xfrm>
            <a:off x="1222534" y="3396819"/>
            <a:ext cx="102868" cy="1127597"/>
            <a:chOff x="1222534" y="3396819"/>
            <a:chExt cx="102868" cy="1127597"/>
          </a:xfrm>
        </p:grpSpPr>
        <p:sp>
          <p:nvSpPr>
            <p:cNvPr id="19" name="椭圆 18"/>
            <p:cNvSpPr/>
            <p:nvPr/>
          </p:nvSpPr>
          <p:spPr>
            <a:xfrm>
              <a:off x="1222534" y="4421548"/>
              <a:ext cx="102868" cy="10286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19" idx="0"/>
            </p:cNvCxnSpPr>
            <p:nvPr/>
          </p:nvCxnSpPr>
          <p:spPr>
            <a:xfrm flipV="1">
              <a:off x="1273968" y="3396819"/>
              <a:ext cx="0" cy="1024729"/>
            </a:xfrm>
            <a:prstGeom prst="line">
              <a:avLst/>
            </a:prstGeom>
            <a:noFill/>
            <a:ln>
              <a:solidFill>
                <a:srgbClr val="F7B902"/>
              </a:solidFill>
              <a:prstDash val="dash"/>
            </a:ln>
          </p:spPr>
          <p:style>
            <a:lnRef idx="2">
              <a:schemeClr val="accent1">
                <a:shade val="50000"/>
              </a:schemeClr>
            </a:lnRef>
            <a:fillRef idx="1">
              <a:schemeClr val="accent1"/>
            </a:fillRef>
            <a:effectRef idx="0">
              <a:schemeClr val="accent1"/>
            </a:effectRef>
            <a:fontRef idx="minor">
              <a:schemeClr val="lt1"/>
            </a:fontRef>
          </p:style>
        </p:cxnSp>
      </p:grpSp>
      <p:sp>
        <p:nvSpPr>
          <p:cNvPr id="24" name="文本框 23"/>
          <p:cNvSpPr txBox="1"/>
          <p:nvPr/>
        </p:nvSpPr>
        <p:spPr>
          <a:xfrm>
            <a:off x="173601" y="3033404"/>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5" name="矩形 24"/>
          <p:cNvSpPr/>
          <p:nvPr/>
        </p:nvSpPr>
        <p:spPr>
          <a:xfrm>
            <a:off x="7467516" y="3213100"/>
            <a:ext cx="4091073" cy="3046988"/>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a:t>
            </a:r>
          </a:p>
          <a:p>
            <a:endParaRPr lang="en-US" altLang="zh-CN" sz="1200" dirty="0">
              <a:solidFill>
                <a:schemeClr val="bg1"/>
              </a:solidFill>
              <a:latin typeface="Nexa Light" panose="02000000000000000000" pitchFamily="2" charset="0"/>
              <a:ea typeface="Microsoft YaHei" panose="020B0503020204020204" pitchFamily="34" charset="-122"/>
            </a:endParaRPr>
          </a:p>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has</a:t>
            </a:r>
            <a:endParaRPr lang="zh-CN" altLang="en-US" sz="1200" dirty="0" smtClean="0">
              <a:solidFill>
                <a:schemeClr val="bg1"/>
              </a:solidFill>
              <a:latin typeface="Nexa Light" panose="02000000000000000000" pitchFamily="2" charset="0"/>
            </a:endParaRPr>
          </a:p>
          <a:p>
            <a:endParaRPr lang="zh-CN" altLang="en-US" sz="1200" dirty="0" smtClean="0">
              <a:solidFill>
                <a:schemeClr val="bg1"/>
              </a:solidFill>
              <a:latin typeface="Nexa Light" panose="02000000000000000000" pitchFamily="2" charset="0"/>
            </a:endParaRPr>
          </a:p>
          <a:p>
            <a:endParaRPr lang="zh-CN" altLang="en-US" sz="1200" dirty="0">
              <a:solidFill>
                <a:schemeClr val="bg1"/>
              </a:solidFill>
              <a:latin typeface="Nexa Light" panose="02000000000000000000" pitchFamily="2" charset="0"/>
            </a:endParaRPr>
          </a:p>
        </p:txBody>
      </p:sp>
      <p:grpSp>
        <p:nvGrpSpPr>
          <p:cNvPr id="15" name="组合 14"/>
          <p:cNvGrpSpPr/>
          <p:nvPr/>
        </p:nvGrpSpPr>
        <p:grpSpPr>
          <a:xfrm>
            <a:off x="7586663" y="2316885"/>
            <a:ext cx="713446" cy="535853"/>
            <a:chOff x="7586663" y="2316885"/>
            <a:chExt cx="713446" cy="535853"/>
          </a:xfrm>
        </p:grpSpPr>
        <p:sp>
          <p:nvSpPr>
            <p:cNvPr id="27" name="椭圆 26"/>
            <p:cNvSpPr/>
            <p:nvPr/>
          </p:nvSpPr>
          <p:spPr>
            <a:xfrm>
              <a:off x="7586663" y="2316885"/>
              <a:ext cx="535853" cy="535853"/>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44922" y="2497551"/>
              <a:ext cx="355187" cy="3551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8480775" y="2527848"/>
            <a:ext cx="2757487"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Text here to add title</a:t>
            </a:r>
            <a:endParaRPr lang="zh-CN" altLang="en-US" sz="2000" dirty="0">
              <a:solidFill>
                <a:schemeClr val="bg1"/>
              </a:solidFill>
              <a:latin typeface="Nexa Light" panose="02000000000000000000" pitchFamily="2" charset="0"/>
            </a:endParaRPr>
          </a:p>
        </p:txBody>
      </p:sp>
      <p:sp>
        <p:nvSpPr>
          <p:cNvPr id="23" name="文本框 22"/>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26" name="矩形 2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1" name="矩形 30"/>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249361592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750"/>
                                        <p:tgtEl>
                                          <p:spTgt spid="33"/>
                                        </p:tgtEl>
                                      </p:cBhvr>
                                    </p:animEffect>
                                    <p:anim calcmode="lin" valueType="num">
                                      <p:cBhvr>
                                        <p:cTn id="16" dur="750" fill="hold"/>
                                        <p:tgtEl>
                                          <p:spTgt spid="33"/>
                                        </p:tgtEl>
                                        <p:attrNameLst>
                                          <p:attrName>ppt_x</p:attrName>
                                        </p:attrNameLst>
                                      </p:cBhvr>
                                      <p:tavLst>
                                        <p:tav tm="0">
                                          <p:val>
                                            <p:strVal val="#ppt_x"/>
                                          </p:val>
                                        </p:tav>
                                        <p:tav tm="100000">
                                          <p:val>
                                            <p:strVal val="#ppt_x"/>
                                          </p:val>
                                        </p:tav>
                                      </p:tavLst>
                                    </p:anim>
                                    <p:anim calcmode="lin" valueType="num">
                                      <p:cBhvr>
                                        <p:cTn id="17" dur="75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325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750"/>
                            </p:stCondLst>
                            <p:childTnLst>
                              <p:par>
                                <p:cTn id="50" presetID="10" presetClass="entr" presetSubtype="0" fill="hold" grpId="0" nodeType="afterEffect">
                                  <p:stCondLst>
                                    <p:cond delay="5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4750"/>
                            </p:stCondLst>
                            <p:childTnLst>
                              <p:par>
                                <p:cTn id="60" presetID="42" presetClass="entr" presetSubtype="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par>
                          <p:cTn id="69" fill="hold">
                            <p:stCondLst>
                              <p:cond delay="625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14" grpId="0"/>
      <p:bldP spid="18" grpId="0"/>
      <p:bldP spid="24" grpId="0"/>
      <p:bldP spid="25" grpId="0"/>
      <p:bldP spid="29" grpId="0"/>
      <p:bldP spid="23" grpId="0"/>
      <p:bldP spid="26" grpId="0"/>
      <p:bldP spid="31" grpId="0" animBg="1"/>
      <p:bldP spid="32"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xmlns="" val="1028579874"/>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81862" y="1237455"/>
            <a:ext cx="7910850" cy="2813494"/>
            <a:chOff x="2431018" y="1296985"/>
            <a:chExt cx="7312601" cy="2982680"/>
          </a:xfrm>
        </p:grpSpPr>
        <p:sp>
          <p:nvSpPr>
            <p:cNvPr id="7" name="Rectangle 5"/>
            <p:cNvSpPr>
              <a:spLocks noChangeArrowheads="1"/>
            </p:cNvSpPr>
            <p:nvPr/>
          </p:nvSpPr>
          <p:spPr bwMode="auto">
            <a:xfrm>
              <a:off x="2431018" y="2477557"/>
              <a:ext cx="201392" cy="1802108"/>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8" name="Rectangle 6"/>
            <p:cNvSpPr>
              <a:spLocks noChangeArrowheads="1"/>
            </p:cNvSpPr>
            <p:nvPr/>
          </p:nvSpPr>
          <p:spPr bwMode="auto">
            <a:xfrm>
              <a:off x="2750467" y="1449765"/>
              <a:ext cx="199656" cy="2829899"/>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9" name="Rectangle 7"/>
            <p:cNvSpPr>
              <a:spLocks noChangeArrowheads="1"/>
            </p:cNvSpPr>
            <p:nvPr/>
          </p:nvSpPr>
          <p:spPr bwMode="auto">
            <a:xfrm>
              <a:off x="3068180" y="2055676"/>
              <a:ext cx="201392" cy="2223989"/>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0" name="Rectangle 8"/>
            <p:cNvSpPr>
              <a:spLocks noChangeArrowheads="1"/>
            </p:cNvSpPr>
            <p:nvPr/>
          </p:nvSpPr>
          <p:spPr bwMode="auto">
            <a:xfrm>
              <a:off x="3387629" y="2696310"/>
              <a:ext cx="201392" cy="1583355"/>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4" name="Rectangle 90"/>
            <p:cNvSpPr>
              <a:spLocks noChangeArrowheads="1"/>
            </p:cNvSpPr>
            <p:nvPr/>
          </p:nvSpPr>
          <p:spPr bwMode="auto">
            <a:xfrm>
              <a:off x="4477922" y="1567822"/>
              <a:ext cx="201392" cy="2711842"/>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5" name="Rectangle 91"/>
            <p:cNvSpPr>
              <a:spLocks noChangeArrowheads="1"/>
            </p:cNvSpPr>
            <p:nvPr/>
          </p:nvSpPr>
          <p:spPr bwMode="auto">
            <a:xfrm>
              <a:off x="4795634" y="2814367"/>
              <a:ext cx="201392" cy="1465298"/>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16" name="Rectangle 92"/>
            <p:cNvSpPr>
              <a:spLocks noChangeArrowheads="1"/>
            </p:cNvSpPr>
            <p:nvPr/>
          </p:nvSpPr>
          <p:spPr bwMode="auto">
            <a:xfrm>
              <a:off x="5115083" y="3168538"/>
              <a:ext cx="217017" cy="111112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7" name="Rectangle 93"/>
            <p:cNvSpPr>
              <a:spLocks noChangeArrowheads="1"/>
            </p:cNvSpPr>
            <p:nvPr/>
          </p:nvSpPr>
          <p:spPr bwMode="auto">
            <a:xfrm>
              <a:off x="5432796" y="3724101"/>
              <a:ext cx="218753" cy="55556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1" name="Rectangle 175"/>
            <p:cNvSpPr>
              <a:spLocks noChangeArrowheads="1"/>
            </p:cNvSpPr>
            <p:nvPr/>
          </p:nvSpPr>
          <p:spPr bwMode="auto">
            <a:xfrm>
              <a:off x="6540450" y="3201525"/>
              <a:ext cx="201392" cy="1078140"/>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2" name="Rectangle 176"/>
            <p:cNvSpPr>
              <a:spLocks noChangeArrowheads="1"/>
            </p:cNvSpPr>
            <p:nvPr/>
          </p:nvSpPr>
          <p:spPr bwMode="auto">
            <a:xfrm>
              <a:off x="6858162" y="3387291"/>
              <a:ext cx="201392" cy="892373"/>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23" name="Rectangle 177"/>
            <p:cNvSpPr>
              <a:spLocks noChangeArrowheads="1"/>
            </p:cNvSpPr>
            <p:nvPr/>
          </p:nvSpPr>
          <p:spPr bwMode="auto">
            <a:xfrm>
              <a:off x="7177611" y="3741463"/>
              <a:ext cx="201392" cy="538202"/>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4" name="Rectangle 178"/>
            <p:cNvSpPr>
              <a:spLocks noChangeArrowheads="1"/>
            </p:cNvSpPr>
            <p:nvPr/>
          </p:nvSpPr>
          <p:spPr bwMode="auto">
            <a:xfrm>
              <a:off x="7497060" y="1296985"/>
              <a:ext cx="199656" cy="2982679"/>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8" name="Rectangle 261"/>
            <p:cNvSpPr>
              <a:spLocks noChangeArrowheads="1"/>
            </p:cNvSpPr>
            <p:nvPr/>
          </p:nvSpPr>
          <p:spPr bwMode="auto">
            <a:xfrm>
              <a:off x="8585617" y="1753588"/>
              <a:ext cx="201392" cy="2526076"/>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9" name="Rectangle 262"/>
            <p:cNvSpPr>
              <a:spLocks noChangeArrowheads="1"/>
            </p:cNvSpPr>
            <p:nvPr/>
          </p:nvSpPr>
          <p:spPr bwMode="auto">
            <a:xfrm>
              <a:off x="8905066" y="1296985"/>
              <a:ext cx="201392" cy="2982679"/>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30" name="Rectangle 263"/>
            <p:cNvSpPr>
              <a:spLocks noChangeArrowheads="1"/>
            </p:cNvSpPr>
            <p:nvPr/>
          </p:nvSpPr>
          <p:spPr bwMode="auto">
            <a:xfrm>
              <a:off x="9222778" y="1567822"/>
              <a:ext cx="201392" cy="2711842"/>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31" name="Rectangle 264"/>
            <p:cNvSpPr>
              <a:spLocks noChangeArrowheads="1"/>
            </p:cNvSpPr>
            <p:nvPr/>
          </p:nvSpPr>
          <p:spPr bwMode="auto">
            <a:xfrm>
              <a:off x="9542227" y="2477557"/>
              <a:ext cx="201392" cy="180210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grpSp>
      <p:sp>
        <p:nvSpPr>
          <p:cNvPr id="43" name="文本框 42"/>
          <p:cNvSpPr txBox="1"/>
          <p:nvPr/>
        </p:nvSpPr>
        <p:spPr>
          <a:xfrm>
            <a:off x="1915753"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4" name="文本框 43"/>
          <p:cNvSpPr txBox="1"/>
          <p:nvPr/>
        </p:nvSpPr>
        <p:spPr>
          <a:xfrm>
            <a:off x="4146843"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5" name="文本框 44"/>
          <p:cNvSpPr txBox="1"/>
          <p:nvPr/>
        </p:nvSpPr>
        <p:spPr>
          <a:xfrm>
            <a:off x="6334391"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6" name="文本框 45"/>
          <p:cNvSpPr txBox="1"/>
          <p:nvPr/>
        </p:nvSpPr>
        <p:spPr>
          <a:xfrm>
            <a:off x="8568900"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7" name="矩形 46"/>
          <p:cNvSpPr/>
          <p:nvPr/>
        </p:nvSpPr>
        <p:spPr>
          <a:xfrm>
            <a:off x="3225668" y="5546215"/>
            <a:ext cx="6096000" cy="1169551"/>
          </a:xfrm>
          <a:prstGeom prst="rect">
            <a:avLst/>
          </a:prstGeom>
        </p:spPr>
        <p:txBody>
          <a:bodyPr>
            <a:spAutoFit/>
          </a:bodyPr>
          <a:lstStyle/>
          <a:p>
            <a:pPr algn="ctr"/>
            <a:r>
              <a:rPr lang="en-US" altLang="zh-CN" sz="14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 been broken, the world doesn’t stop </a:t>
            </a:r>
            <a:r>
              <a:rPr lang="en-US" altLang="zh-CN" sz="1400" b="0" i="0" dirty="0" smtClean="0">
                <a:solidFill>
                  <a:srgbClr val="F7B902"/>
                </a:solidFill>
                <a:effectLst/>
                <a:latin typeface="Nexa Light" panose="02000000000000000000" pitchFamily="2" charset="0"/>
                <a:ea typeface="Microsoft YaHei" panose="020B0503020204020204" pitchFamily="34" charset="-122"/>
              </a:rPr>
              <a:t>for your grief. The sun comes right back up the next day.</a:t>
            </a:r>
            <a:endParaRPr lang="zh-CN" altLang="en-US" sz="1400" dirty="0" smtClean="0">
              <a:solidFill>
                <a:srgbClr val="F7B902"/>
              </a:solidFill>
              <a:latin typeface="Nexa Light" panose="02000000000000000000" pitchFamily="2" charset="0"/>
            </a:endParaRPr>
          </a:p>
          <a:p>
            <a:pPr algn="ctr"/>
            <a:endParaRPr lang="zh-CN" altLang="en-US" sz="1400" dirty="0">
              <a:solidFill>
                <a:schemeClr val="bg1"/>
              </a:solidFill>
              <a:latin typeface="Nexa Light" panose="02000000000000000000" pitchFamily="2" charset="0"/>
            </a:endParaRPr>
          </a:p>
        </p:txBody>
      </p:sp>
      <p:sp>
        <p:nvSpPr>
          <p:cNvPr id="32" name="文本框 31"/>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33" name="矩形 32"/>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4" name="矩形 33"/>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1117785315"/>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750"/>
                                        <p:tgtEl>
                                          <p:spTgt spid="36"/>
                                        </p:tgtEl>
                                      </p:cBhvr>
                                    </p:animEffect>
                                    <p:anim calcmode="lin" valueType="num">
                                      <p:cBhvr>
                                        <p:cTn id="16" dur="750" fill="hold"/>
                                        <p:tgtEl>
                                          <p:spTgt spid="36"/>
                                        </p:tgtEl>
                                        <p:attrNameLst>
                                          <p:attrName>ppt_x</p:attrName>
                                        </p:attrNameLst>
                                      </p:cBhvr>
                                      <p:tavLst>
                                        <p:tav tm="0">
                                          <p:val>
                                            <p:strVal val="#ppt_x"/>
                                          </p:val>
                                        </p:tav>
                                        <p:tav tm="100000">
                                          <p:val>
                                            <p:strVal val="#ppt_x"/>
                                          </p:val>
                                        </p:tav>
                                      </p:tavLst>
                                    </p:anim>
                                    <p:anim calcmode="lin" valueType="num">
                                      <p:cBhvr>
                                        <p:cTn id="17" dur="75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250"/>
                            </p:stCondLst>
                            <p:childTnLst>
                              <p:par>
                                <p:cTn id="34" presetID="42"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750"/>
                                        <p:tgtEl>
                                          <p:spTgt spid="43"/>
                                        </p:tgtEl>
                                      </p:cBhvr>
                                    </p:animEffect>
                                    <p:anim calcmode="lin" valueType="num">
                                      <p:cBhvr>
                                        <p:cTn id="37" dur="750" fill="hold"/>
                                        <p:tgtEl>
                                          <p:spTgt spid="43"/>
                                        </p:tgtEl>
                                        <p:attrNameLst>
                                          <p:attrName>ppt_x</p:attrName>
                                        </p:attrNameLst>
                                      </p:cBhvr>
                                      <p:tavLst>
                                        <p:tav tm="0">
                                          <p:val>
                                            <p:strVal val="#ppt_x"/>
                                          </p:val>
                                        </p:tav>
                                        <p:tav tm="100000">
                                          <p:val>
                                            <p:strVal val="#ppt_x"/>
                                          </p:val>
                                        </p:tav>
                                      </p:tavLst>
                                    </p:anim>
                                    <p:anim calcmode="lin" valueType="num">
                                      <p:cBhvr>
                                        <p:cTn id="38" dur="750" fill="hold"/>
                                        <p:tgtEl>
                                          <p:spTgt spid="4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750"/>
                                        <p:tgtEl>
                                          <p:spTgt spid="44"/>
                                        </p:tgtEl>
                                      </p:cBhvr>
                                    </p:animEffect>
                                    <p:anim calcmode="lin" valueType="num">
                                      <p:cBhvr>
                                        <p:cTn id="42" dur="750" fill="hold"/>
                                        <p:tgtEl>
                                          <p:spTgt spid="44"/>
                                        </p:tgtEl>
                                        <p:attrNameLst>
                                          <p:attrName>ppt_x</p:attrName>
                                        </p:attrNameLst>
                                      </p:cBhvr>
                                      <p:tavLst>
                                        <p:tav tm="0">
                                          <p:val>
                                            <p:strVal val="#ppt_x"/>
                                          </p:val>
                                        </p:tav>
                                        <p:tav tm="100000">
                                          <p:val>
                                            <p:strVal val="#ppt_x"/>
                                          </p:val>
                                        </p:tav>
                                      </p:tavLst>
                                    </p:anim>
                                    <p:anim calcmode="lin" valueType="num">
                                      <p:cBhvr>
                                        <p:cTn id="43" dur="75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750"/>
                                        <p:tgtEl>
                                          <p:spTgt spid="45"/>
                                        </p:tgtEl>
                                      </p:cBhvr>
                                    </p:animEffect>
                                    <p:anim calcmode="lin" valueType="num">
                                      <p:cBhvr>
                                        <p:cTn id="47" dur="750" fill="hold"/>
                                        <p:tgtEl>
                                          <p:spTgt spid="45"/>
                                        </p:tgtEl>
                                        <p:attrNameLst>
                                          <p:attrName>ppt_x</p:attrName>
                                        </p:attrNameLst>
                                      </p:cBhvr>
                                      <p:tavLst>
                                        <p:tav tm="0">
                                          <p:val>
                                            <p:strVal val="#ppt_x"/>
                                          </p:val>
                                        </p:tav>
                                        <p:tav tm="100000">
                                          <p:val>
                                            <p:strVal val="#ppt_x"/>
                                          </p:val>
                                        </p:tav>
                                      </p:tavLst>
                                    </p:anim>
                                    <p:anim calcmode="lin" valueType="num">
                                      <p:cBhvr>
                                        <p:cTn id="48" dur="750" fill="hold"/>
                                        <p:tgtEl>
                                          <p:spTgt spid="4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anim calcmode="lin" valueType="num">
                                      <p:cBhvr>
                                        <p:cTn id="52" dur="750" fill="hold"/>
                                        <p:tgtEl>
                                          <p:spTgt spid="46"/>
                                        </p:tgtEl>
                                        <p:attrNameLst>
                                          <p:attrName>ppt_x</p:attrName>
                                        </p:attrNameLst>
                                      </p:cBhvr>
                                      <p:tavLst>
                                        <p:tav tm="0">
                                          <p:val>
                                            <p:strVal val="#ppt_x"/>
                                          </p:val>
                                        </p:tav>
                                        <p:tav tm="100000">
                                          <p:val>
                                            <p:strVal val="#ppt_x"/>
                                          </p:val>
                                        </p:tav>
                                      </p:tavLst>
                                    </p:anim>
                                    <p:anim calcmode="lin" valueType="num">
                                      <p:cBhvr>
                                        <p:cTn id="53" dur="75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32" grpId="0"/>
      <p:bldP spid="33" grpId="0"/>
      <p:bldP spid="34" grpId="0" animBg="1"/>
      <p:bldP spid="35" grpId="0" animBg="1"/>
      <p:bldP spid="3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TotalTime>
  <Words>1859</Words>
  <Application>Microsoft Office PowerPoint</Application>
  <PresentationFormat>自定义</PresentationFormat>
  <Paragraphs>156</Paragraphs>
  <Slides>18</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Arial</vt:lpstr>
      <vt:lpstr>宋体</vt:lpstr>
      <vt:lpstr>Century Gothic</vt:lpstr>
      <vt:lpstr>Calibri</vt:lpstr>
      <vt:lpstr>Nexa Light</vt:lpstr>
      <vt:lpstr>Microsoft YaHei</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kobe_w24</dc:creator>
  <cp:lastModifiedBy>Administrator</cp:lastModifiedBy>
  <cp:revision>48</cp:revision>
  <dcterms:created xsi:type="dcterms:W3CDTF">2015-04-04T12:50:16Z</dcterms:created>
  <dcterms:modified xsi:type="dcterms:W3CDTF">2016-03-08T15:51:40Z</dcterms:modified>
</cp:coreProperties>
</file>