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524" r:id="rId2"/>
    <p:sldId id="578" r:id="rId3"/>
    <p:sldId id="575" r:id="rId4"/>
    <p:sldId id="533" r:id="rId5"/>
    <p:sldId id="527" r:id="rId6"/>
    <p:sldId id="551" r:id="rId7"/>
    <p:sldId id="538" r:id="rId8"/>
    <p:sldId id="567" r:id="rId9"/>
    <p:sldId id="568" r:id="rId10"/>
    <p:sldId id="569" r:id="rId11"/>
    <p:sldId id="531" r:id="rId12"/>
    <p:sldId id="530" r:id="rId13"/>
    <p:sldId id="537" r:id="rId14"/>
    <p:sldId id="532" r:id="rId15"/>
    <p:sldId id="573" r:id="rId16"/>
    <p:sldId id="534" r:id="rId17"/>
    <p:sldId id="536" r:id="rId18"/>
    <p:sldId id="540" r:id="rId19"/>
    <p:sldId id="543" r:id="rId20"/>
    <p:sldId id="541" r:id="rId21"/>
    <p:sldId id="542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77" r:id="rId30"/>
    <p:sldId id="553" r:id="rId31"/>
    <p:sldId id="554" r:id="rId32"/>
    <p:sldId id="556" r:id="rId33"/>
    <p:sldId id="557" r:id="rId34"/>
    <p:sldId id="576" r:id="rId35"/>
    <p:sldId id="558" r:id="rId36"/>
    <p:sldId id="559" r:id="rId37"/>
    <p:sldId id="571" r:id="rId38"/>
    <p:sldId id="574" r:id="rId39"/>
    <p:sldId id="560" r:id="rId40"/>
    <p:sldId id="561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Arial Unicode MS" panose="02010600030101010101" charset="-122"/>
      <p:regular r:id="rId47"/>
    </p:embeddedFont>
    <p:embeddedFont>
      <p:font typeface="微软雅黑" panose="020B0503020204020204" pitchFamily="34" charset="-122"/>
      <p:regular r:id="rId48"/>
      <p:bold r:id="rId49"/>
    </p:embeddedFont>
    <p:embeddedFont>
      <p:font typeface="Impact" panose="020B0806030902050204" pitchFamily="34" charset="0"/>
      <p:regular r:id="rId50"/>
    </p:embeddedFont>
    <p:embeddedFont>
      <p:font typeface="Arial Rounded MT Bold" panose="020F0704030504030204" pitchFamily="34" charset="0"/>
      <p:regular r:id="rId51"/>
    </p:embeddedFont>
  </p:embeddedFontLst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8">
          <p15:clr>
            <a:srgbClr val="A4A3A4"/>
          </p15:clr>
        </p15:guide>
        <p15:guide id="4" orient="horz" pos="280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68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40">
          <p15:clr>
            <a:srgbClr val="A4A3A4"/>
          </p15:clr>
        </p15:guide>
        <p15:guide id="9" orient="horz" pos="3657">
          <p15:clr>
            <a:srgbClr val="A4A3A4"/>
          </p15:clr>
        </p15:guide>
        <p15:guide id="10" orient="horz" pos="1027">
          <p15:clr>
            <a:srgbClr val="A4A3A4"/>
          </p15:clr>
        </p15:guide>
        <p15:guide id="11" orient="horz" pos="4111">
          <p15:clr>
            <a:srgbClr val="A4A3A4"/>
          </p15:clr>
        </p15:guide>
        <p15:guide id="12" orient="horz">
          <p15:clr>
            <a:srgbClr val="A4A3A4"/>
          </p15:clr>
        </p15:guide>
        <p15:guide id="13" orient="horz" pos="2931">
          <p15:clr>
            <a:srgbClr val="A4A3A4"/>
          </p15:clr>
        </p15:guide>
        <p15:guide id="14" pos="644">
          <p15:clr>
            <a:srgbClr val="A4A3A4"/>
          </p15:clr>
        </p15:guide>
        <p15:guide id="15" pos="9596">
          <p15:clr>
            <a:srgbClr val="A4A3A4"/>
          </p15:clr>
        </p15:guide>
        <p15:guide id="16" pos="5120">
          <p15:clr>
            <a:srgbClr val="A4A3A4"/>
          </p15:clr>
        </p15:guide>
        <p15:guide id="17" pos="483">
          <p15:clr>
            <a:srgbClr val="A4A3A4"/>
          </p15:clr>
        </p15:guide>
        <p15:guide id="18" pos="7197">
          <p15:clr>
            <a:srgbClr val="A4A3A4"/>
          </p15:clr>
        </p15:guide>
        <p15:guide id="19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052"/>
    <a:srgbClr val="51AFAF"/>
    <a:srgbClr val="5DAD71"/>
    <a:srgbClr val="FFFFFF"/>
    <a:srgbClr val="F5F9F9"/>
    <a:srgbClr val="DAEAE8"/>
    <a:srgbClr val="E4F4F3"/>
    <a:srgbClr val="D7EEED"/>
    <a:srgbClr val="7CA03A"/>
    <a:srgbClr val="FEC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424" autoAdjust="0"/>
  </p:normalViewPr>
  <p:slideViewPr>
    <p:cSldViewPr snapToGrid="0" showGuides="1">
      <p:cViewPr varScale="1">
        <p:scale>
          <a:sx n="104" d="100"/>
          <a:sy n="104" d="100"/>
        </p:scale>
        <p:origin x="114" y="348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t>2019/9/28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57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49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" y="1820087"/>
            <a:ext cx="2954796" cy="42836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308327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726463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0" y="3075481"/>
            <a:ext cx="183600" cy="160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04" y="3841932"/>
            <a:ext cx="4814184" cy="2619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24804" y="4896413"/>
            <a:ext cx="12216804" cy="1961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581" y="4238544"/>
            <a:ext cx="4814184" cy="26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59" y="4492093"/>
            <a:ext cx="4179561" cy="23659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2375" y="4070500"/>
            <a:ext cx="5684235" cy="278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804" y="-839"/>
            <a:ext cx="12245569" cy="6858839"/>
            <a:chOff x="-24804" y="-108567"/>
            <a:chExt cx="12245569" cy="6966567"/>
          </a:xfrm>
        </p:grpSpPr>
        <p:pic>
          <p:nvPicPr>
            <p:cNvPr id="31" name="图片 3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4804" y="-841"/>
            <a:ext cx="12245569" cy="6804976"/>
            <a:chOff x="-24804" y="-108567"/>
            <a:chExt cx="12245569" cy="6966567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305" y="598569"/>
            <a:ext cx="955250" cy="591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3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7250" y="1738488"/>
            <a:ext cx="7830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教育教学课件培训</a:t>
            </a:r>
            <a:r>
              <a:rPr lang="en-US" altLang="zh-CN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686" y="2688049"/>
            <a:ext cx="745588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儿童、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中小学教育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绿色自然卡通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7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9865" y="3219013"/>
            <a:ext cx="3703466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老师：代用名    时间：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20xx.10.9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9930165" y="730640"/>
            <a:ext cx="946563" cy="1181184"/>
          </a:xfrm>
          <a:prstGeom prst="rect">
            <a:avLst/>
          </a:prstGeom>
        </p:spPr>
      </p:pic>
      <p:pic>
        <p:nvPicPr>
          <p:cNvPr id="2" name="Bandari - 绿野仙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98477" y="-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1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84053" y="1905001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84053" y="358589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0" y="191009"/>
            <a:ext cx="12192000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0" y="-7295"/>
            <a:ext cx="12192000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3152816" y="191691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595984" y="289492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2043086" y="387064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486255" y="484407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14727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172698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198122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221256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264449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241315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215891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190464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79596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16789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51809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24550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4534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80363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34954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30808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793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14371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133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483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3"/>
          <p:cNvSpPr txBox="1"/>
          <p:nvPr/>
        </p:nvSpPr>
        <p:spPr>
          <a:xfrm flipH="1">
            <a:off x="1102761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874821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sp>
        <p:nvSpPr>
          <p:cNvPr id="45" name="文本框 2"/>
          <p:cNvSpPr txBox="1"/>
          <p:nvPr/>
        </p:nvSpPr>
        <p:spPr>
          <a:xfrm>
            <a:off x="5205372" y="295308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8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59014" y="2496994"/>
            <a:ext cx="1910498" cy="118295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221047"/>
            <a:ext cx="838202" cy="90525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639183"/>
            <a:ext cx="749810" cy="850394"/>
          </a:xfrm>
          <a:prstGeom prst="rect">
            <a:avLst/>
          </a:prstGeom>
        </p:spPr>
      </p:pic>
      <p:sp>
        <p:nvSpPr>
          <p:cNvPr id="58" name="TextBox 23"/>
          <p:cNvSpPr txBox="1"/>
          <p:nvPr/>
        </p:nvSpPr>
        <p:spPr>
          <a:xfrm flipH="1">
            <a:off x="3790877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25"/>
          <p:cNvSpPr txBox="1"/>
          <p:nvPr/>
        </p:nvSpPr>
        <p:spPr>
          <a:xfrm>
            <a:off x="3562937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847130" y="2496994"/>
            <a:ext cx="1910498" cy="1182954"/>
          </a:xfrm>
          <a:prstGeom prst="rect">
            <a:avLst/>
          </a:prstGeom>
        </p:spPr>
      </p:pic>
      <p:sp>
        <p:nvSpPr>
          <p:cNvPr id="61" name="TextBox 23"/>
          <p:cNvSpPr txBox="1"/>
          <p:nvPr/>
        </p:nvSpPr>
        <p:spPr>
          <a:xfrm flipH="1">
            <a:off x="6456959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TextBox 25"/>
          <p:cNvSpPr txBox="1"/>
          <p:nvPr/>
        </p:nvSpPr>
        <p:spPr>
          <a:xfrm>
            <a:off x="6229019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13212" y="2496994"/>
            <a:ext cx="1910498" cy="1182954"/>
          </a:xfrm>
          <a:prstGeom prst="rect">
            <a:avLst/>
          </a:prstGeom>
        </p:spPr>
      </p:pic>
      <p:sp>
        <p:nvSpPr>
          <p:cNvPr id="64" name="TextBox 23"/>
          <p:cNvSpPr txBox="1"/>
          <p:nvPr/>
        </p:nvSpPr>
        <p:spPr>
          <a:xfrm flipH="1">
            <a:off x="9145075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Box 25"/>
          <p:cNvSpPr txBox="1"/>
          <p:nvPr/>
        </p:nvSpPr>
        <p:spPr>
          <a:xfrm>
            <a:off x="8917135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201328" y="2496994"/>
            <a:ext cx="1910498" cy="1182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5" grpId="0"/>
      <p:bldP spid="58" grpId="0"/>
      <p:bldP spid="59" grpId="0"/>
      <p:bldP spid="61" grpId="0"/>
      <p:bldP spid="62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89658" y="198646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rgbClr val="51AFA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98C052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98C052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51AFAF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51AFAF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accent6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rgbClr val="51AFAF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rgbClr val="51AFA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96948" y="1899265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8333036" y="966813"/>
            <a:ext cx="1154514" cy="1440678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5681584" y="3377007"/>
            <a:ext cx="1600021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老师：代用名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chemeClr val="accent6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4002</Words>
  <Application>Microsoft Office PowerPoint</Application>
  <PresentationFormat>宽屏</PresentationFormat>
  <Paragraphs>472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Times New Roman</vt:lpstr>
      <vt:lpstr>Calibri</vt:lpstr>
      <vt:lpstr>UKIJ Qolyazma</vt:lpstr>
      <vt:lpstr>Arial Unicode MS</vt:lpstr>
      <vt:lpstr>微软雅黑</vt:lpstr>
      <vt:lpstr>Impact</vt:lpstr>
      <vt:lpstr>Arial</vt:lpstr>
      <vt:lpstr>Open Sans</vt:lpstr>
      <vt:lpstr>Arial Rounded MT Bold</vt:lpstr>
      <vt:lpstr>Wingdings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教育教学课件培训PPT</dc:title>
  <dc:creator>ytfcells</dc:creator>
  <cp:lastModifiedBy>Administrator</cp:lastModifiedBy>
  <cp:revision>1832</cp:revision>
  <dcterms:created xsi:type="dcterms:W3CDTF">2014-10-29T09:18:00Z</dcterms:created>
  <dcterms:modified xsi:type="dcterms:W3CDTF">2019-09-28T07:37:24Z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