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71" r:id="rId3"/>
    <p:sldId id="272" r:id="rId4"/>
    <p:sldId id="257" r:id="rId5"/>
    <p:sldId id="258" r:id="rId6"/>
    <p:sldId id="263" r:id="rId7"/>
    <p:sldId id="260" r:id="rId8"/>
    <p:sldId id="273" r:id="rId9"/>
    <p:sldId id="262" r:id="rId10"/>
    <p:sldId id="261" r:id="rId11"/>
    <p:sldId id="259" r:id="rId12"/>
    <p:sldId id="264" r:id="rId13"/>
    <p:sldId id="274" r:id="rId14"/>
    <p:sldId id="265" r:id="rId15"/>
    <p:sldId id="266" r:id="rId16"/>
    <p:sldId id="268" r:id="rId17"/>
    <p:sldId id="267" r:id="rId18"/>
    <p:sldId id="275" r:id="rId19"/>
    <p:sldId id="269" r:id="rId20"/>
    <p:sldId id="270" r:id="rId21"/>
    <p:sldId id="276" r:id="rId22"/>
    <p:sldId id="279" r:id="rId23"/>
    <p:sldId id="280" r:id="rId24"/>
    <p:sldId id="281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9AD31"/>
    <a:srgbClr val="307732"/>
    <a:srgbClr val="96C6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0" autoAdjust="0"/>
    <p:restoredTop sz="94660"/>
  </p:normalViewPr>
  <p:slideViewPr>
    <p:cSldViewPr snapToGrid="0" showGuides="1">
      <p:cViewPr varScale="1">
        <p:scale>
          <a:sx n="103" d="100"/>
          <a:sy n="103" d="100"/>
        </p:scale>
        <p:origin x="144" y="31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B34D1-C7A8-4A4C-9B9E-451488882D27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80CE4-2A66-4E8A-8B1F-9B060F955FF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B34D1-C7A8-4A4C-9B9E-451488882D27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80CE4-2A66-4E8A-8B1F-9B060F955FF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B34D1-C7A8-4A4C-9B9E-451488882D27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80CE4-2A66-4E8A-8B1F-9B060F955FF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B34D1-C7A8-4A4C-9B9E-451488882D27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80CE4-2A66-4E8A-8B1F-9B060F955FF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B34D1-C7A8-4A4C-9B9E-451488882D27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80CE4-2A66-4E8A-8B1F-9B060F955FF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B34D1-C7A8-4A4C-9B9E-451488882D27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80CE4-2A66-4E8A-8B1F-9B060F955FF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B34D1-C7A8-4A4C-9B9E-451488882D27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80CE4-2A66-4E8A-8B1F-9B060F955FF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B34D1-C7A8-4A4C-9B9E-451488882D27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80CE4-2A66-4E8A-8B1F-9B060F955FF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B34D1-C7A8-4A4C-9B9E-451488882D27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80CE4-2A66-4E8A-8B1F-9B060F955FF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B34D1-C7A8-4A4C-9B9E-451488882D27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80CE4-2A66-4E8A-8B1F-9B060F955FF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B34D1-C7A8-4A4C-9B9E-451488882D27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80CE4-2A66-4E8A-8B1F-9B060F955FF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DB34D1-C7A8-4A4C-9B9E-451488882D27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480CE4-2A66-4E8A-8B1F-9B060F955FF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8807920" y="4259147"/>
            <a:ext cx="4127959" cy="224514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474838" y="278524"/>
            <a:ext cx="5522552" cy="300364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5278315" y="5244731"/>
            <a:ext cx="1635370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代用名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193858" y="3034295"/>
            <a:ext cx="509954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 smtClean="0">
                <a:solidFill>
                  <a:srgbClr val="59AD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20XX</a:t>
            </a:r>
            <a:endParaRPr lang="zh-CN" altLang="en-US" sz="6600" dirty="0" smtClean="0">
              <a:solidFill>
                <a:srgbClr val="59AD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718504" y="4714366"/>
            <a:ext cx="475499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Fresh business general template Applicable to enterprise introduction, summary report,  sales marketing, chart </a:t>
            </a:r>
            <a:r>
              <a:rPr lang="en-US" altLang="zh-CN" sz="1050" dirty="0" err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dataa</a:t>
            </a:r>
            <a:endParaRPr lang="zh-CN" altLang="en-US" sz="105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4"/>
          <p:cNvSpPr txBox="1"/>
          <p:nvPr/>
        </p:nvSpPr>
        <p:spPr>
          <a:xfrm>
            <a:off x="3698630" y="3973302"/>
            <a:ext cx="50995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rgbClr val="59AD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树叶教学课件模板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84275" flipH="1">
            <a:off x="219051" y="349220"/>
            <a:ext cx="702252" cy="381945"/>
          </a:xfrm>
          <a:prstGeom prst="rect">
            <a:avLst/>
          </a:prstGeom>
        </p:spPr>
      </p:pic>
      <p:sp>
        <p:nvSpPr>
          <p:cNvPr id="12" name="TextBox 76"/>
          <p:cNvSpPr txBox="1"/>
          <p:nvPr/>
        </p:nvSpPr>
        <p:spPr>
          <a:xfrm>
            <a:off x="804068" y="337601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59AD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000" dirty="0">
                <a:solidFill>
                  <a:srgbClr val="59AD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</a:t>
            </a:r>
            <a:r>
              <a:rPr lang="zh-CN" altLang="en-US" sz="2000" dirty="0" smtClean="0">
                <a:solidFill>
                  <a:srgbClr val="59AD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dirty="0">
              <a:solidFill>
                <a:srgbClr val="59AD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04068" y="648638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 Text </a:t>
            </a:r>
            <a:r>
              <a:rPr lang="en-US" altLang="zh-CN" sz="11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Add You Text Here</a:t>
            </a:r>
          </a:p>
        </p:txBody>
      </p:sp>
      <p:sp>
        <p:nvSpPr>
          <p:cNvPr id="5" name="Freeform 15"/>
          <p:cNvSpPr/>
          <p:nvPr/>
        </p:nvSpPr>
        <p:spPr bwMode="auto">
          <a:xfrm>
            <a:off x="2306356" y="1350534"/>
            <a:ext cx="7579288" cy="3727721"/>
          </a:xfrm>
          <a:custGeom>
            <a:avLst/>
            <a:gdLst>
              <a:gd name="T0" fmla="*/ 4588 w 4588"/>
              <a:gd name="T1" fmla="*/ 2256 h 2256"/>
              <a:gd name="T2" fmla="*/ 4566 w 4588"/>
              <a:gd name="T3" fmla="*/ 2056 h 2256"/>
              <a:gd name="T4" fmla="*/ 4544 w 4588"/>
              <a:gd name="T5" fmla="*/ 1928 h 2256"/>
              <a:gd name="T6" fmla="*/ 4383 w 4588"/>
              <a:gd name="T7" fmla="*/ 1426 h 2256"/>
              <a:gd name="T8" fmla="*/ 4287 w 4588"/>
              <a:gd name="T9" fmla="*/ 1232 h 2256"/>
              <a:gd name="T10" fmla="*/ 4229 w 4588"/>
              <a:gd name="T11" fmla="*/ 1133 h 2256"/>
              <a:gd name="T12" fmla="*/ 4164 w 4588"/>
              <a:gd name="T13" fmla="*/ 1033 h 2256"/>
              <a:gd name="T14" fmla="*/ 4012 w 4588"/>
              <a:gd name="T15" fmla="*/ 836 h 2256"/>
              <a:gd name="T16" fmla="*/ 3895 w 4588"/>
              <a:gd name="T17" fmla="*/ 708 h 2256"/>
              <a:gd name="T18" fmla="*/ 3832 w 4588"/>
              <a:gd name="T19" fmla="*/ 646 h 2256"/>
              <a:gd name="T20" fmla="*/ 3622 w 4588"/>
              <a:gd name="T21" fmla="*/ 469 h 2256"/>
              <a:gd name="T22" fmla="*/ 3212 w 4588"/>
              <a:gd name="T23" fmla="*/ 222 h 2256"/>
              <a:gd name="T24" fmla="*/ 2436 w 4588"/>
              <a:gd name="T25" fmla="*/ 10 h 2256"/>
              <a:gd name="T26" fmla="*/ 2223 w 4588"/>
              <a:gd name="T27" fmla="*/ 0 h 2256"/>
              <a:gd name="T28" fmla="*/ 2174 w 4588"/>
              <a:gd name="T29" fmla="*/ 1 h 2256"/>
              <a:gd name="T30" fmla="*/ 2107 w 4588"/>
              <a:gd name="T31" fmla="*/ 3 h 2256"/>
              <a:gd name="T32" fmla="*/ 2098 w 4588"/>
              <a:gd name="T33" fmla="*/ 4 h 2256"/>
              <a:gd name="T34" fmla="*/ 2075 w 4588"/>
              <a:gd name="T35" fmla="*/ 5 h 2256"/>
              <a:gd name="T36" fmla="*/ 1225 w 4588"/>
              <a:gd name="T37" fmla="*/ 229 h 2256"/>
              <a:gd name="T38" fmla="*/ 161 w 4588"/>
              <a:gd name="T39" fmla="*/ 1357 h 2256"/>
              <a:gd name="T40" fmla="*/ 42 w 4588"/>
              <a:gd name="T41" fmla="*/ 1746 h 2256"/>
              <a:gd name="T42" fmla="*/ 34 w 4588"/>
              <a:gd name="T43" fmla="*/ 1789 h 2256"/>
              <a:gd name="T44" fmla="*/ 10 w 4588"/>
              <a:gd name="T45" fmla="*/ 1959 h 2256"/>
              <a:gd name="T46" fmla="*/ 4 w 4588"/>
              <a:gd name="T47" fmla="*/ 2043 h 2256"/>
              <a:gd name="T48" fmla="*/ 1 w 4588"/>
              <a:gd name="T49" fmla="*/ 2127 h 2256"/>
              <a:gd name="T50" fmla="*/ 0 w 4588"/>
              <a:gd name="T51" fmla="*/ 2189 h 2256"/>
              <a:gd name="T52" fmla="*/ 3 w 4588"/>
              <a:gd name="T53" fmla="*/ 2256 h 2256"/>
              <a:gd name="T54" fmla="*/ 224 w 4588"/>
              <a:gd name="T55" fmla="*/ 2214 h 2256"/>
              <a:gd name="T56" fmla="*/ 229 w 4588"/>
              <a:gd name="T57" fmla="*/ 2178 h 2256"/>
              <a:gd name="T58" fmla="*/ 239 w 4588"/>
              <a:gd name="T59" fmla="*/ 2108 h 2256"/>
              <a:gd name="T60" fmla="*/ 254 w 4588"/>
              <a:gd name="T61" fmla="*/ 2036 h 2256"/>
              <a:gd name="T62" fmla="*/ 280 w 4588"/>
              <a:gd name="T63" fmla="*/ 1927 h 2256"/>
              <a:gd name="T64" fmla="*/ 308 w 4588"/>
              <a:gd name="T65" fmla="*/ 1837 h 2256"/>
              <a:gd name="T66" fmla="*/ 327 w 4588"/>
              <a:gd name="T67" fmla="*/ 1783 h 2256"/>
              <a:gd name="T68" fmla="*/ 871 w 4588"/>
              <a:gd name="T69" fmla="*/ 1022 h 2256"/>
              <a:gd name="T70" fmla="*/ 2040 w 4588"/>
              <a:gd name="T71" fmla="*/ 633 h 2256"/>
              <a:gd name="T72" fmla="*/ 2088 w 4588"/>
              <a:gd name="T73" fmla="*/ 635 h 2256"/>
              <a:gd name="T74" fmla="*/ 2085 w 4588"/>
              <a:gd name="T75" fmla="*/ 635 h 2256"/>
              <a:gd name="T76" fmla="*/ 2113 w 4588"/>
              <a:gd name="T77" fmla="*/ 638 h 2256"/>
              <a:gd name="T78" fmla="*/ 2180 w 4588"/>
              <a:gd name="T79" fmla="*/ 644 h 2256"/>
              <a:gd name="T80" fmla="*/ 2264 w 4588"/>
              <a:gd name="T81" fmla="*/ 659 h 2256"/>
              <a:gd name="T82" fmla="*/ 2607 w 4588"/>
              <a:gd name="T83" fmla="*/ 764 h 2256"/>
              <a:gd name="T84" fmla="*/ 3051 w 4588"/>
              <a:gd name="T85" fmla="*/ 1053 h 2256"/>
              <a:gd name="T86" fmla="*/ 3139 w 4588"/>
              <a:gd name="T87" fmla="*/ 1139 h 2256"/>
              <a:gd name="T88" fmla="*/ 3234 w 4588"/>
              <a:gd name="T89" fmla="*/ 1252 h 2256"/>
              <a:gd name="T90" fmla="*/ 3284 w 4588"/>
              <a:gd name="T91" fmla="*/ 1321 h 2256"/>
              <a:gd name="T92" fmla="*/ 3341 w 4588"/>
              <a:gd name="T93" fmla="*/ 1413 h 2256"/>
              <a:gd name="T94" fmla="*/ 3412 w 4588"/>
              <a:gd name="T95" fmla="*/ 1550 h 2256"/>
              <a:gd name="T96" fmla="*/ 3432 w 4588"/>
              <a:gd name="T97" fmla="*/ 1595 h 2256"/>
              <a:gd name="T98" fmla="*/ 3465 w 4588"/>
              <a:gd name="T99" fmla="*/ 1681 h 2256"/>
              <a:gd name="T100" fmla="*/ 3542 w 4588"/>
              <a:gd name="T101" fmla="*/ 2049 h 2256"/>
              <a:gd name="T102" fmla="*/ 3545 w 4588"/>
              <a:gd name="T103" fmla="*/ 2105 h 2256"/>
              <a:gd name="T104" fmla="*/ 3544 w 4588"/>
              <a:gd name="T105" fmla="*/ 2232 h 2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588" h="2256">
                <a:moveTo>
                  <a:pt x="3543" y="2256"/>
                </a:moveTo>
                <a:cubicBezTo>
                  <a:pt x="4588" y="2256"/>
                  <a:pt x="4588" y="2256"/>
                  <a:pt x="4588" y="2256"/>
                </a:cubicBezTo>
                <a:cubicBezTo>
                  <a:pt x="4587" y="2238"/>
                  <a:pt x="4585" y="2215"/>
                  <a:pt x="4582" y="2187"/>
                </a:cubicBezTo>
                <a:cubicBezTo>
                  <a:pt x="4580" y="2152"/>
                  <a:pt x="4573" y="2108"/>
                  <a:pt x="4566" y="2056"/>
                </a:cubicBezTo>
                <a:cubicBezTo>
                  <a:pt x="4563" y="2030"/>
                  <a:pt x="4557" y="2003"/>
                  <a:pt x="4552" y="1974"/>
                </a:cubicBezTo>
                <a:cubicBezTo>
                  <a:pt x="4550" y="1959"/>
                  <a:pt x="4547" y="1944"/>
                  <a:pt x="4544" y="1928"/>
                </a:cubicBezTo>
                <a:cubicBezTo>
                  <a:pt x="4541" y="1913"/>
                  <a:pt x="4537" y="1897"/>
                  <a:pt x="4533" y="1881"/>
                </a:cubicBezTo>
                <a:cubicBezTo>
                  <a:pt x="4504" y="1750"/>
                  <a:pt x="4458" y="1594"/>
                  <a:pt x="4383" y="1426"/>
                </a:cubicBezTo>
                <a:cubicBezTo>
                  <a:pt x="4364" y="1384"/>
                  <a:pt x="4345" y="1341"/>
                  <a:pt x="4322" y="1298"/>
                </a:cubicBezTo>
                <a:cubicBezTo>
                  <a:pt x="4310" y="1276"/>
                  <a:pt x="4299" y="1254"/>
                  <a:pt x="4287" y="1232"/>
                </a:cubicBezTo>
                <a:cubicBezTo>
                  <a:pt x="4274" y="1210"/>
                  <a:pt x="4261" y="1188"/>
                  <a:pt x="4249" y="1166"/>
                </a:cubicBezTo>
                <a:cubicBezTo>
                  <a:pt x="4242" y="1155"/>
                  <a:pt x="4235" y="1144"/>
                  <a:pt x="4229" y="1133"/>
                </a:cubicBezTo>
                <a:cubicBezTo>
                  <a:pt x="4222" y="1122"/>
                  <a:pt x="4215" y="1111"/>
                  <a:pt x="4207" y="1100"/>
                </a:cubicBezTo>
                <a:cubicBezTo>
                  <a:pt x="4193" y="1078"/>
                  <a:pt x="4179" y="1056"/>
                  <a:pt x="4164" y="1033"/>
                </a:cubicBezTo>
                <a:cubicBezTo>
                  <a:pt x="4132" y="990"/>
                  <a:pt x="4101" y="945"/>
                  <a:pt x="4066" y="902"/>
                </a:cubicBezTo>
                <a:cubicBezTo>
                  <a:pt x="4048" y="880"/>
                  <a:pt x="4031" y="857"/>
                  <a:pt x="4012" y="836"/>
                </a:cubicBezTo>
                <a:cubicBezTo>
                  <a:pt x="3993" y="815"/>
                  <a:pt x="3975" y="793"/>
                  <a:pt x="3956" y="771"/>
                </a:cubicBezTo>
                <a:cubicBezTo>
                  <a:pt x="3936" y="750"/>
                  <a:pt x="3915" y="730"/>
                  <a:pt x="3895" y="708"/>
                </a:cubicBezTo>
                <a:cubicBezTo>
                  <a:pt x="3885" y="698"/>
                  <a:pt x="3875" y="687"/>
                  <a:pt x="3864" y="677"/>
                </a:cubicBezTo>
                <a:cubicBezTo>
                  <a:pt x="3853" y="667"/>
                  <a:pt x="3842" y="656"/>
                  <a:pt x="3832" y="646"/>
                </a:cubicBezTo>
                <a:cubicBezTo>
                  <a:pt x="3789" y="605"/>
                  <a:pt x="3742" y="566"/>
                  <a:pt x="3695" y="526"/>
                </a:cubicBezTo>
                <a:cubicBezTo>
                  <a:pt x="3671" y="507"/>
                  <a:pt x="3646" y="488"/>
                  <a:pt x="3622" y="469"/>
                </a:cubicBezTo>
                <a:cubicBezTo>
                  <a:pt x="3597" y="450"/>
                  <a:pt x="3571" y="433"/>
                  <a:pt x="3546" y="415"/>
                </a:cubicBezTo>
                <a:cubicBezTo>
                  <a:pt x="3442" y="343"/>
                  <a:pt x="3330" y="278"/>
                  <a:pt x="3212" y="222"/>
                </a:cubicBezTo>
                <a:cubicBezTo>
                  <a:pt x="3093" y="167"/>
                  <a:pt x="2968" y="120"/>
                  <a:pt x="2838" y="84"/>
                </a:cubicBezTo>
                <a:cubicBezTo>
                  <a:pt x="2708" y="48"/>
                  <a:pt x="2573" y="23"/>
                  <a:pt x="2436" y="10"/>
                </a:cubicBezTo>
                <a:cubicBezTo>
                  <a:pt x="2402" y="8"/>
                  <a:pt x="2368" y="5"/>
                  <a:pt x="2333" y="3"/>
                </a:cubicBezTo>
                <a:cubicBezTo>
                  <a:pt x="2298" y="1"/>
                  <a:pt x="2260" y="1"/>
                  <a:pt x="2223" y="0"/>
                </a:cubicBezTo>
                <a:cubicBezTo>
                  <a:pt x="2214" y="0"/>
                  <a:pt x="2204" y="0"/>
                  <a:pt x="2196" y="0"/>
                </a:cubicBezTo>
                <a:cubicBezTo>
                  <a:pt x="2174" y="1"/>
                  <a:pt x="2174" y="1"/>
                  <a:pt x="2174" y="1"/>
                </a:cubicBezTo>
                <a:cubicBezTo>
                  <a:pt x="2129" y="3"/>
                  <a:pt x="2129" y="3"/>
                  <a:pt x="2129" y="3"/>
                </a:cubicBezTo>
                <a:cubicBezTo>
                  <a:pt x="2107" y="3"/>
                  <a:pt x="2107" y="3"/>
                  <a:pt x="2107" y="3"/>
                </a:cubicBezTo>
                <a:cubicBezTo>
                  <a:pt x="2101" y="4"/>
                  <a:pt x="2101" y="4"/>
                  <a:pt x="2101" y="4"/>
                </a:cubicBezTo>
                <a:cubicBezTo>
                  <a:pt x="2098" y="4"/>
                  <a:pt x="2098" y="4"/>
                  <a:pt x="2098" y="4"/>
                </a:cubicBezTo>
                <a:cubicBezTo>
                  <a:pt x="2094" y="4"/>
                  <a:pt x="2104" y="4"/>
                  <a:pt x="2087" y="4"/>
                </a:cubicBezTo>
                <a:cubicBezTo>
                  <a:pt x="2075" y="5"/>
                  <a:pt x="2075" y="5"/>
                  <a:pt x="2075" y="5"/>
                </a:cubicBezTo>
                <a:cubicBezTo>
                  <a:pt x="2023" y="9"/>
                  <a:pt x="2023" y="9"/>
                  <a:pt x="2023" y="9"/>
                </a:cubicBezTo>
                <a:cubicBezTo>
                  <a:pt x="1747" y="33"/>
                  <a:pt x="1473" y="107"/>
                  <a:pt x="1225" y="229"/>
                </a:cubicBezTo>
                <a:cubicBezTo>
                  <a:pt x="977" y="351"/>
                  <a:pt x="756" y="518"/>
                  <a:pt x="576" y="712"/>
                </a:cubicBezTo>
                <a:cubicBezTo>
                  <a:pt x="395" y="907"/>
                  <a:pt x="255" y="1129"/>
                  <a:pt x="161" y="1357"/>
                </a:cubicBezTo>
                <a:cubicBezTo>
                  <a:pt x="114" y="1472"/>
                  <a:pt x="77" y="1588"/>
                  <a:pt x="52" y="1703"/>
                </a:cubicBezTo>
                <a:cubicBezTo>
                  <a:pt x="49" y="1717"/>
                  <a:pt x="45" y="1732"/>
                  <a:pt x="42" y="1746"/>
                </a:cubicBezTo>
                <a:cubicBezTo>
                  <a:pt x="38" y="1768"/>
                  <a:pt x="38" y="1768"/>
                  <a:pt x="38" y="1768"/>
                </a:cubicBezTo>
                <a:cubicBezTo>
                  <a:pt x="34" y="1789"/>
                  <a:pt x="34" y="1789"/>
                  <a:pt x="34" y="1789"/>
                </a:cubicBezTo>
                <a:cubicBezTo>
                  <a:pt x="29" y="1818"/>
                  <a:pt x="25" y="1846"/>
                  <a:pt x="20" y="1874"/>
                </a:cubicBezTo>
                <a:cubicBezTo>
                  <a:pt x="17" y="1903"/>
                  <a:pt x="14" y="1931"/>
                  <a:pt x="10" y="1959"/>
                </a:cubicBezTo>
                <a:cubicBezTo>
                  <a:pt x="9" y="1973"/>
                  <a:pt x="7" y="1987"/>
                  <a:pt x="7" y="2001"/>
                </a:cubicBezTo>
                <a:cubicBezTo>
                  <a:pt x="6" y="2015"/>
                  <a:pt x="5" y="2029"/>
                  <a:pt x="4" y="2043"/>
                </a:cubicBezTo>
                <a:cubicBezTo>
                  <a:pt x="3" y="2057"/>
                  <a:pt x="3" y="2071"/>
                  <a:pt x="2" y="2085"/>
                </a:cubicBezTo>
                <a:cubicBezTo>
                  <a:pt x="2" y="2099"/>
                  <a:pt x="1" y="2113"/>
                  <a:pt x="1" y="2127"/>
                </a:cubicBezTo>
                <a:cubicBezTo>
                  <a:pt x="1" y="2141"/>
                  <a:pt x="1" y="2155"/>
                  <a:pt x="0" y="2169"/>
                </a:cubicBezTo>
                <a:cubicBezTo>
                  <a:pt x="0" y="2189"/>
                  <a:pt x="0" y="2189"/>
                  <a:pt x="0" y="2189"/>
                </a:cubicBezTo>
                <a:cubicBezTo>
                  <a:pt x="0" y="2196"/>
                  <a:pt x="1" y="2202"/>
                  <a:pt x="1" y="2209"/>
                </a:cubicBezTo>
                <a:cubicBezTo>
                  <a:pt x="2" y="2224"/>
                  <a:pt x="2" y="2240"/>
                  <a:pt x="3" y="2256"/>
                </a:cubicBezTo>
                <a:cubicBezTo>
                  <a:pt x="220" y="2256"/>
                  <a:pt x="220" y="2256"/>
                  <a:pt x="220" y="2256"/>
                </a:cubicBezTo>
                <a:cubicBezTo>
                  <a:pt x="221" y="2242"/>
                  <a:pt x="223" y="2228"/>
                  <a:pt x="224" y="2214"/>
                </a:cubicBezTo>
                <a:cubicBezTo>
                  <a:pt x="224" y="2208"/>
                  <a:pt x="225" y="2201"/>
                  <a:pt x="226" y="2196"/>
                </a:cubicBezTo>
                <a:cubicBezTo>
                  <a:pt x="229" y="2178"/>
                  <a:pt x="229" y="2178"/>
                  <a:pt x="229" y="2178"/>
                </a:cubicBezTo>
                <a:cubicBezTo>
                  <a:pt x="230" y="2167"/>
                  <a:pt x="232" y="2155"/>
                  <a:pt x="234" y="2143"/>
                </a:cubicBezTo>
                <a:cubicBezTo>
                  <a:pt x="236" y="2132"/>
                  <a:pt x="237" y="2120"/>
                  <a:pt x="239" y="2108"/>
                </a:cubicBezTo>
                <a:cubicBezTo>
                  <a:pt x="241" y="2096"/>
                  <a:pt x="244" y="2084"/>
                  <a:pt x="246" y="2072"/>
                </a:cubicBezTo>
                <a:cubicBezTo>
                  <a:pt x="249" y="2060"/>
                  <a:pt x="251" y="2048"/>
                  <a:pt x="254" y="2036"/>
                </a:cubicBezTo>
                <a:cubicBezTo>
                  <a:pt x="256" y="2024"/>
                  <a:pt x="258" y="2012"/>
                  <a:pt x="261" y="2000"/>
                </a:cubicBezTo>
                <a:cubicBezTo>
                  <a:pt x="268" y="1976"/>
                  <a:pt x="274" y="1952"/>
                  <a:pt x="280" y="1927"/>
                </a:cubicBezTo>
                <a:cubicBezTo>
                  <a:pt x="287" y="1903"/>
                  <a:pt x="295" y="1879"/>
                  <a:pt x="302" y="1855"/>
                </a:cubicBezTo>
                <a:cubicBezTo>
                  <a:pt x="308" y="1837"/>
                  <a:pt x="308" y="1837"/>
                  <a:pt x="308" y="1837"/>
                </a:cubicBezTo>
                <a:cubicBezTo>
                  <a:pt x="314" y="1819"/>
                  <a:pt x="314" y="1819"/>
                  <a:pt x="314" y="1819"/>
                </a:cubicBezTo>
                <a:cubicBezTo>
                  <a:pt x="319" y="1807"/>
                  <a:pt x="323" y="1795"/>
                  <a:pt x="327" y="1783"/>
                </a:cubicBezTo>
                <a:cubicBezTo>
                  <a:pt x="363" y="1688"/>
                  <a:pt x="407" y="1594"/>
                  <a:pt x="459" y="1504"/>
                </a:cubicBezTo>
                <a:cubicBezTo>
                  <a:pt x="564" y="1323"/>
                  <a:pt x="705" y="1157"/>
                  <a:pt x="871" y="1022"/>
                </a:cubicBezTo>
                <a:cubicBezTo>
                  <a:pt x="1036" y="886"/>
                  <a:pt x="1227" y="780"/>
                  <a:pt x="1428" y="714"/>
                </a:cubicBezTo>
                <a:cubicBezTo>
                  <a:pt x="1628" y="647"/>
                  <a:pt x="1838" y="622"/>
                  <a:pt x="2040" y="633"/>
                </a:cubicBezTo>
                <a:cubicBezTo>
                  <a:pt x="2078" y="635"/>
                  <a:pt x="2078" y="635"/>
                  <a:pt x="2078" y="635"/>
                </a:cubicBezTo>
                <a:cubicBezTo>
                  <a:pt x="2088" y="635"/>
                  <a:pt x="2088" y="635"/>
                  <a:pt x="2088" y="635"/>
                </a:cubicBezTo>
                <a:cubicBezTo>
                  <a:pt x="2073" y="635"/>
                  <a:pt x="2085" y="635"/>
                  <a:pt x="2082" y="635"/>
                </a:cubicBezTo>
                <a:cubicBezTo>
                  <a:pt x="2085" y="635"/>
                  <a:pt x="2085" y="635"/>
                  <a:pt x="2085" y="635"/>
                </a:cubicBezTo>
                <a:cubicBezTo>
                  <a:pt x="2091" y="636"/>
                  <a:pt x="2091" y="636"/>
                  <a:pt x="2091" y="636"/>
                </a:cubicBezTo>
                <a:cubicBezTo>
                  <a:pt x="2113" y="638"/>
                  <a:pt x="2113" y="638"/>
                  <a:pt x="2113" y="638"/>
                </a:cubicBezTo>
                <a:cubicBezTo>
                  <a:pt x="2157" y="642"/>
                  <a:pt x="2157" y="642"/>
                  <a:pt x="2157" y="642"/>
                </a:cubicBezTo>
                <a:cubicBezTo>
                  <a:pt x="2180" y="644"/>
                  <a:pt x="2180" y="644"/>
                  <a:pt x="2180" y="644"/>
                </a:cubicBezTo>
                <a:cubicBezTo>
                  <a:pt x="2186" y="645"/>
                  <a:pt x="2191" y="646"/>
                  <a:pt x="2197" y="647"/>
                </a:cubicBezTo>
                <a:cubicBezTo>
                  <a:pt x="2219" y="652"/>
                  <a:pt x="2240" y="654"/>
                  <a:pt x="2264" y="659"/>
                </a:cubicBezTo>
                <a:cubicBezTo>
                  <a:pt x="2288" y="664"/>
                  <a:pt x="2312" y="669"/>
                  <a:pt x="2336" y="674"/>
                </a:cubicBezTo>
                <a:cubicBezTo>
                  <a:pt x="2431" y="697"/>
                  <a:pt x="2522" y="727"/>
                  <a:pt x="2607" y="764"/>
                </a:cubicBezTo>
                <a:cubicBezTo>
                  <a:pt x="2693" y="802"/>
                  <a:pt x="2773" y="845"/>
                  <a:pt x="2848" y="894"/>
                </a:cubicBezTo>
                <a:cubicBezTo>
                  <a:pt x="2922" y="943"/>
                  <a:pt x="2990" y="996"/>
                  <a:pt x="3051" y="1053"/>
                </a:cubicBezTo>
                <a:cubicBezTo>
                  <a:pt x="3066" y="1067"/>
                  <a:pt x="3082" y="1080"/>
                  <a:pt x="3096" y="1096"/>
                </a:cubicBezTo>
                <a:cubicBezTo>
                  <a:pt x="3110" y="1110"/>
                  <a:pt x="3125" y="1125"/>
                  <a:pt x="3139" y="1139"/>
                </a:cubicBezTo>
                <a:cubicBezTo>
                  <a:pt x="3165" y="1170"/>
                  <a:pt x="3192" y="1199"/>
                  <a:pt x="3216" y="1230"/>
                </a:cubicBezTo>
                <a:cubicBezTo>
                  <a:pt x="3222" y="1237"/>
                  <a:pt x="3228" y="1245"/>
                  <a:pt x="3234" y="1252"/>
                </a:cubicBezTo>
                <a:cubicBezTo>
                  <a:pt x="3240" y="1259"/>
                  <a:pt x="3245" y="1267"/>
                  <a:pt x="3251" y="1275"/>
                </a:cubicBezTo>
                <a:cubicBezTo>
                  <a:pt x="3262" y="1291"/>
                  <a:pt x="3273" y="1306"/>
                  <a:pt x="3284" y="1321"/>
                </a:cubicBezTo>
                <a:cubicBezTo>
                  <a:pt x="3294" y="1336"/>
                  <a:pt x="3304" y="1352"/>
                  <a:pt x="3314" y="1367"/>
                </a:cubicBezTo>
                <a:cubicBezTo>
                  <a:pt x="3324" y="1382"/>
                  <a:pt x="3332" y="1398"/>
                  <a:pt x="3341" y="1413"/>
                </a:cubicBezTo>
                <a:cubicBezTo>
                  <a:pt x="3360" y="1443"/>
                  <a:pt x="3375" y="1475"/>
                  <a:pt x="3391" y="1505"/>
                </a:cubicBezTo>
                <a:cubicBezTo>
                  <a:pt x="3398" y="1520"/>
                  <a:pt x="3405" y="1535"/>
                  <a:pt x="3412" y="1550"/>
                </a:cubicBezTo>
                <a:cubicBezTo>
                  <a:pt x="3416" y="1557"/>
                  <a:pt x="3419" y="1565"/>
                  <a:pt x="3423" y="1572"/>
                </a:cubicBezTo>
                <a:cubicBezTo>
                  <a:pt x="3426" y="1579"/>
                  <a:pt x="3429" y="1587"/>
                  <a:pt x="3432" y="1595"/>
                </a:cubicBezTo>
                <a:cubicBezTo>
                  <a:pt x="3438" y="1609"/>
                  <a:pt x="3444" y="1624"/>
                  <a:pt x="3450" y="1638"/>
                </a:cubicBezTo>
                <a:cubicBezTo>
                  <a:pt x="3455" y="1653"/>
                  <a:pt x="3460" y="1667"/>
                  <a:pt x="3465" y="1681"/>
                </a:cubicBezTo>
                <a:cubicBezTo>
                  <a:pt x="3476" y="1709"/>
                  <a:pt x="3483" y="1738"/>
                  <a:pt x="3491" y="1765"/>
                </a:cubicBezTo>
                <a:cubicBezTo>
                  <a:pt x="3522" y="1873"/>
                  <a:pt x="3536" y="1969"/>
                  <a:pt x="3542" y="2049"/>
                </a:cubicBezTo>
                <a:cubicBezTo>
                  <a:pt x="3542" y="2059"/>
                  <a:pt x="3544" y="2068"/>
                  <a:pt x="3544" y="2078"/>
                </a:cubicBezTo>
                <a:cubicBezTo>
                  <a:pt x="3544" y="2087"/>
                  <a:pt x="3544" y="2096"/>
                  <a:pt x="3545" y="2105"/>
                </a:cubicBezTo>
                <a:cubicBezTo>
                  <a:pt x="3545" y="2123"/>
                  <a:pt x="3546" y="2139"/>
                  <a:pt x="3546" y="2154"/>
                </a:cubicBezTo>
                <a:cubicBezTo>
                  <a:pt x="3545" y="2185"/>
                  <a:pt x="3546" y="2211"/>
                  <a:pt x="3544" y="2232"/>
                </a:cubicBezTo>
                <a:cubicBezTo>
                  <a:pt x="3544" y="2241"/>
                  <a:pt x="3543" y="2249"/>
                  <a:pt x="3543" y="2256"/>
                </a:cubicBezTo>
                <a:close/>
              </a:path>
            </a:pathLst>
          </a:custGeom>
          <a:solidFill>
            <a:srgbClr val="59AD31"/>
          </a:solidFill>
          <a:ln w="571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Freeform 16"/>
          <p:cNvSpPr/>
          <p:nvPr/>
        </p:nvSpPr>
        <p:spPr bwMode="auto">
          <a:xfrm>
            <a:off x="2306356" y="1350534"/>
            <a:ext cx="6260344" cy="3727721"/>
          </a:xfrm>
          <a:custGeom>
            <a:avLst/>
            <a:gdLst>
              <a:gd name="T0" fmla="*/ 3695 w 3789"/>
              <a:gd name="T1" fmla="*/ 526 h 2256"/>
              <a:gd name="T2" fmla="*/ 3546 w 3789"/>
              <a:gd name="T3" fmla="*/ 415 h 2256"/>
              <a:gd name="T4" fmla="*/ 2838 w 3789"/>
              <a:gd name="T5" fmla="*/ 84 h 2256"/>
              <a:gd name="T6" fmla="*/ 2333 w 3789"/>
              <a:gd name="T7" fmla="*/ 3 h 2256"/>
              <a:gd name="T8" fmla="*/ 2196 w 3789"/>
              <a:gd name="T9" fmla="*/ 0 h 2256"/>
              <a:gd name="T10" fmla="*/ 2129 w 3789"/>
              <a:gd name="T11" fmla="*/ 3 h 2256"/>
              <a:gd name="T12" fmla="*/ 2101 w 3789"/>
              <a:gd name="T13" fmla="*/ 4 h 2256"/>
              <a:gd name="T14" fmla="*/ 2087 w 3789"/>
              <a:gd name="T15" fmla="*/ 4 h 2256"/>
              <a:gd name="T16" fmla="*/ 2023 w 3789"/>
              <a:gd name="T17" fmla="*/ 9 h 2256"/>
              <a:gd name="T18" fmla="*/ 576 w 3789"/>
              <a:gd name="T19" fmla="*/ 712 h 2256"/>
              <a:gd name="T20" fmla="*/ 52 w 3789"/>
              <a:gd name="T21" fmla="*/ 1703 h 2256"/>
              <a:gd name="T22" fmla="*/ 38 w 3789"/>
              <a:gd name="T23" fmla="*/ 1768 h 2256"/>
              <a:gd name="T24" fmla="*/ 20 w 3789"/>
              <a:gd name="T25" fmla="*/ 1874 h 2256"/>
              <a:gd name="T26" fmla="*/ 7 w 3789"/>
              <a:gd name="T27" fmla="*/ 2001 h 2256"/>
              <a:gd name="T28" fmla="*/ 2 w 3789"/>
              <a:gd name="T29" fmla="*/ 2085 h 2256"/>
              <a:gd name="T30" fmla="*/ 0 w 3789"/>
              <a:gd name="T31" fmla="*/ 2169 h 2256"/>
              <a:gd name="T32" fmla="*/ 1 w 3789"/>
              <a:gd name="T33" fmla="*/ 2209 h 2256"/>
              <a:gd name="T34" fmla="*/ 220 w 3789"/>
              <a:gd name="T35" fmla="*/ 2256 h 2256"/>
              <a:gd name="T36" fmla="*/ 226 w 3789"/>
              <a:gd name="T37" fmla="*/ 2196 h 2256"/>
              <a:gd name="T38" fmla="*/ 234 w 3789"/>
              <a:gd name="T39" fmla="*/ 2143 h 2256"/>
              <a:gd name="T40" fmla="*/ 246 w 3789"/>
              <a:gd name="T41" fmla="*/ 2072 h 2256"/>
              <a:gd name="T42" fmla="*/ 261 w 3789"/>
              <a:gd name="T43" fmla="*/ 2000 h 2256"/>
              <a:gd name="T44" fmla="*/ 302 w 3789"/>
              <a:gd name="T45" fmla="*/ 1855 h 2256"/>
              <a:gd name="T46" fmla="*/ 314 w 3789"/>
              <a:gd name="T47" fmla="*/ 1819 h 2256"/>
              <a:gd name="T48" fmla="*/ 459 w 3789"/>
              <a:gd name="T49" fmla="*/ 1504 h 2256"/>
              <a:gd name="T50" fmla="*/ 1428 w 3789"/>
              <a:gd name="T51" fmla="*/ 714 h 2256"/>
              <a:gd name="T52" fmla="*/ 2078 w 3789"/>
              <a:gd name="T53" fmla="*/ 635 h 2256"/>
              <a:gd name="T54" fmla="*/ 2082 w 3789"/>
              <a:gd name="T55" fmla="*/ 635 h 2256"/>
              <a:gd name="T56" fmla="*/ 2091 w 3789"/>
              <a:gd name="T57" fmla="*/ 636 h 2256"/>
              <a:gd name="T58" fmla="*/ 2157 w 3789"/>
              <a:gd name="T59" fmla="*/ 642 h 2256"/>
              <a:gd name="T60" fmla="*/ 2197 w 3789"/>
              <a:gd name="T61" fmla="*/ 647 h 2256"/>
              <a:gd name="T62" fmla="*/ 2336 w 3789"/>
              <a:gd name="T63" fmla="*/ 674 h 2256"/>
              <a:gd name="T64" fmla="*/ 2848 w 3789"/>
              <a:gd name="T65" fmla="*/ 894 h 2256"/>
              <a:gd name="T66" fmla="*/ 3096 w 3789"/>
              <a:gd name="T67" fmla="*/ 1096 h 2256"/>
              <a:gd name="T68" fmla="*/ 3178 w 3789"/>
              <a:gd name="T69" fmla="*/ 1184 h 2256"/>
              <a:gd name="T70" fmla="*/ 3720 w 3789"/>
              <a:gd name="T71" fmla="*/ 547 h 2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789" h="2256">
                <a:moveTo>
                  <a:pt x="3720" y="547"/>
                </a:moveTo>
                <a:cubicBezTo>
                  <a:pt x="3712" y="540"/>
                  <a:pt x="3704" y="533"/>
                  <a:pt x="3695" y="526"/>
                </a:cubicBezTo>
                <a:cubicBezTo>
                  <a:pt x="3671" y="507"/>
                  <a:pt x="3646" y="488"/>
                  <a:pt x="3622" y="469"/>
                </a:cubicBezTo>
                <a:cubicBezTo>
                  <a:pt x="3597" y="450"/>
                  <a:pt x="3571" y="433"/>
                  <a:pt x="3546" y="415"/>
                </a:cubicBezTo>
                <a:cubicBezTo>
                  <a:pt x="3442" y="343"/>
                  <a:pt x="3330" y="278"/>
                  <a:pt x="3212" y="222"/>
                </a:cubicBezTo>
                <a:cubicBezTo>
                  <a:pt x="3093" y="167"/>
                  <a:pt x="2968" y="120"/>
                  <a:pt x="2838" y="84"/>
                </a:cubicBezTo>
                <a:cubicBezTo>
                  <a:pt x="2708" y="48"/>
                  <a:pt x="2573" y="23"/>
                  <a:pt x="2436" y="10"/>
                </a:cubicBezTo>
                <a:cubicBezTo>
                  <a:pt x="2402" y="8"/>
                  <a:pt x="2368" y="5"/>
                  <a:pt x="2333" y="3"/>
                </a:cubicBezTo>
                <a:cubicBezTo>
                  <a:pt x="2298" y="1"/>
                  <a:pt x="2260" y="1"/>
                  <a:pt x="2223" y="0"/>
                </a:cubicBezTo>
                <a:cubicBezTo>
                  <a:pt x="2214" y="0"/>
                  <a:pt x="2204" y="0"/>
                  <a:pt x="2196" y="0"/>
                </a:cubicBezTo>
                <a:cubicBezTo>
                  <a:pt x="2174" y="1"/>
                  <a:pt x="2174" y="1"/>
                  <a:pt x="2174" y="1"/>
                </a:cubicBezTo>
                <a:cubicBezTo>
                  <a:pt x="2129" y="3"/>
                  <a:pt x="2129" y="3"/>
                  <a:pt x="2129" y="3"/>
                </a:cubicBezTo>
                <a:cubicBezTo>
                  <a:pt x="2107" y="3"/>
                  <a:pt x="2107" y="3"/>
                  <a:pt x="2107" y="3"/>
                </a:cubicBezTo>
                <a:cubicBezTo>
                  <a:pt x="2101" y="4"/>
                  <a:pt x="2101" y="4"/>
                  <a:pt x="2101" y="4"/>
                </a:cubicBezTo>
                <a:cubicBezTo>
                  <a:pt x="2098" y="4"/>
                  <a:pt x="2098" y="4"/>
                  <a:pt x="2098" y="4"/>
                </a:cubicBezTo>
                <a:cubicBezTo>
                  <a:pt x="2094" y="4"/>
                  <a:pt x="2104" y="4"/>
                  <a:pt x="2087" y="4"/>
                </a:cubicBezTo>
                <a:cubicBezTo>
                  <a:pt x="2075" y="5"/>
                  <a:pt x="2075" y="5"/>
                  <a:pt x="2075" y="5"/>
                </a:cubicBezTo>
                <a:cubicBezTo>
                  <a:pt x="2023" y="9"/>
                  <a:pt x="2023" y="9"/>
                  <a:pt x="2023" y="9"/>
                </a:cubicBezTo>
                <a:cubicBezTo>
                  <a:pt x="1747" y="33"/>
                  <a:pt x="1473" y="107"/>
                  <a:pt x="1225" y="229"/>
                </a:cubicBezTo>
                <a:cubicBezTo>
                  <a:pt x="977" y="351"/>
                  <a:pt x="756" y="518"/>
                  <a:pt x="576" y="712"/>
                </a:cubicBezTo>
                <a:cubicBezTo>
                  <a:pt x="395" y="907"/>
                  <a:pt x="255" y="1129"/>
                  <a:pt x="161" y="1357"/>
                </a:cubicBezTo>
                <a:cubicBezTo>
                  <a:pt x="114" y="1472"/>
                  <a:pt x="77" y="1588"/>
                  <a:pt x="52" y="1703"/>
                </a:cubicBezTo>
                <a:cubicBezTo>
                  <a:pt x="49" y="1717"/>
                  <a:pt x="45" y="1732"/>
                  <a:pt x="42" y="1746"/>
                </a:cubicBezTo>
                <a:cubicBezTo>
                  <a:pt x="38" y="1768"/>
                  <a:pt x="38" y="1768"/>
                  <a:pt x="38" y="1768"/>
                </a:cubicBezTo>
                <a:cubicBezTo>
                  <a:pt x="34" y="1789"/>
                  <a:pt x="34" y="1789"/>
                  <a:pt x="34" y="1789"/>
                </a:cubicBezTo>
                <a:cubicBezTo>
                  <a:pt x="29" y="1818"/>
                  <a:pt x="25" y="1846"/>
                  <a:pt x="20" y="1874"/>
                </a:cubicBezTo>
                <a:cubicBezTo>
                  <a:pt x="17" y="1903"/>
                  <a:pt x="14" y="1931"/>
                  <a:pt x="10" y="1959"/>
                </a:cubicBezTo>
                <a:cubicBezTo>
                  <a:pt x="9" y="1973"/>
                  <a:pt x="7" y="1987"/>
                  <a:pt x="7" y="2001"/>
                </a:cubicBezTo>
                <a:cubicBezTo>
                  <a:pt x="6" y="2015"/>
                  <a:pt x="5" y="2029"/>
                  <a:pt x="4" y="2043"/>
                </a:cubicBezTo>
                <a:cubicBezTo>
                  <a:pt x="3" y="2057"/>
                  <a:pt x="3" y="2071"/>
                  <a:pt x="2" y="2085"/>
                </a:cubicBezTo>
                <a:cubicBezTo>
                  <a:pt x="2" y="2099"/>
                  <a:pt x="1" y="2113"/>
                  <a:pt x="1" y="2127"/>
                </a:cubicBezTo>
                <a:cubicBezTo>
                  <a:pt x="1" y="2141"/>
                  <a:pt x="1" y="2155"/>
                  <a:pt x="0" y="2169"/>
                </a:cubicBezTo>
                <a:cubicBezTo>
                  <a:pt x="0" y="2189"/>
                  <a:pt x="0" y="2189"/>
                  <a:pt x="0" y="2189"/>
                </a:cubicBezTo>
                <a:cubicBezTo>
                  <a:pt x="0" y="2196"/>
                  <a:pt x="1" y="2202"/>
                  <a:pt x="1" y="2209"/>
                </a:cubicBezTo>
                <a:cubicBezTo>
                  <a:pt x="2" y="2224"/>
                  <a:pt x="2" y="2240"/>
                  <a:pt x="3" y="2256"/>
                </a:cubicBezTo>
                <a:cubicBezTo>
                  <a:pt x="220" y="2256"/>
                  <a:pt x="220" y="2256"/>
                  <a:pt x="220" y="2256"/>
                </a:cubicBezTo>
                <a:cubicBezTo>
                  <a:pt x="221" y="2242"/>
                  <a:pt x="223" y="2228"/>
                  <a:pt x="224" y="2214"/>
                </a:cubicBezTo>
                <a:cubicBezTo>
                  <a:pt x="224" y="2208"/>
                  <a:pt x="225" y="2201"/>
                  <a:pt x="226" y="2196"/>
                </a:cubicBezTo>
                <a:cubicBezTo>
                  <a:pt x="229" y="2178"/>
                  <a:pt x="229" y="2178"/>
                  <a:pt x="229" y="2178"/>
                </a:cubicBezTo>
                <a:cubicBezTo>
                  <a:pt x="230" y="2167"/>
                  <a:pt x="232" y="2155"/>
                  <a:pt x="234" y="2143"/>
                </a:cubicBezTo>
                <a:cubicBezTo>
                  <a:pt x="236" y="2132"/>
                  <a:pt x="237" y="2120"/>
                  <a:pt x="239" y="2108"/>
                </a:cubicBezTo>
                <a:cubicBezTo>
                  <a:pt x="241" y="2096"/>
                  <a:pt x="244" y="2084"/>
                  <a:pt x="246" y="2072"/>
                </a:cubicBezTo>
                <a:cubicBezTo>
                  <a:pt x="249" y="2060"/>
                  <a:pt x="251" y="2048"/>
                  <a:pt x="254" y="2036"/>
                </a:cubicBezTo>
                <a:cubicBezTo>
                  <a:pt x="256" y="2024"/>
                  <a:pt x="258" y="2012"/>
                  <a:pt x="261" y="2000"/>
                </a:cubicBezTo>
                <a:cubicBezTo>
                  <a:pt x="268" y="1976"/>
                  <a:pt x="274" y="1952"/>
                  <a:pt x="280" y="1927"/>
                </a:cubicBezTo>
                <a:cubicBezTo>
                  <a:pt x="287" y="1903"/>
                  <a:pt x="295" y="1879"/>
                  <a:pt x="302" y="1855"/>
                </a:cubicBezTo>
                <a:cubicBezTo>
                  <a:pt x="308" y="1837"/>
                  <a:pt x="308" y="1837"/>
                  <a:pt x="308" y="1837"/>
                </a:cubicBezTo>
                <a:cubicBezTo>
                  <a:pt x="314" y="1819"/>
                  <a:pt x="314" y="1819"/>
                  <a:pt x="314" y="1819"/>
                </a:cubicBezTo>
                <a:cubicBezTo>
                  <a:pt x="319" y="1807"/>
                  <a:pt x="323" y="1795"/>
                  <a:pt x="327" y="1783"/>
                </a:cubicBezTo>
                <a:cubicBezTo>
                  <a:pt x="363" y="1688"/>
                  <a:pt x="407" y="1594"/>
                  <a:pt x="459" y="1504"/>
                </a:cubicBezTo>
                <a:cubicBezTo>
                  <a:pt x="564" y="1323"/>
                  <a:pt x="705" y="1157"/>
                  <a:pt x="871" y="1022"/>
                </a:cubicBezTo>
                <a:cubicBezTo>
                  <a:pt x="1036" y="886"/>
                  <a:pt x="1227" y="780"/>
                  <a:pt x="1428" y="714"/>
                </a:cubicBezTo>
                <a:cubicBezTo>
                  <a:pt x="1628" y="647"/>
                  <a:pt x="1838" y="622"/>
                  <a:pt x="2040" y="633"/>
                </a:cubicBezTo>
                <a:cubicBezTo>
                  <a:pt x="2078" y="635"/>
                  <a:pt x="2078" y="635"/>
                  <a:pt x="2078" y="635"/>
                </a:cubicBezTo>
                <a:cubicBezTo>
                  <a:pt x="2088" y="635"/>
                  <a:pt x="2088" y="635"/>
                  <a:pt x="2088" y="635"/>
                </a:cubicBezTo>
                <a:cubicBezTo>
                  <a:pt x="2073" y="635"/>
                  <a:pt x="2085" y="635"/>
                  <a:pt x="2082" y="635"/>
                </a:cubicBezTo>
                <a:cubicBezTo>
                  <a:pt x="2085" y="635"/>
                  <a:pt x="2085" y="635"/>
                  <a:pt x="2085" y="635"/>
                </a:cubicBezTo>
                <a:cubicBezTo>
                  <a:pt x="2091" y="636"/>
                  <a:pt x="2091" y="636"/>
                  <a:pt x="2091" y="636"/>
                </a:cubicBezTo>
                <a:cubicBezTo>
                  <a:pt x="2113" y="638"/>
                  <a:pt x="2113" y="638"/>
                  <a:pt x="2113" y="638"/>
                </a:cubicBezTo>
                <a:cubicBezTo>
                  <a:pt x="2157" y="642"/>
                  <a:pt x="2157" y="642"/>
                  <a:pt x="2157" y="642"/>
                </a:cubicBezTo>
                <a:cubicBezTo>
                  <a:pt x="2180" y="644"/>
                  <a:pt x="2180" y="644"/>
                  <a:pt x="2180" y="644"/>
                </a:cubicBezTo>
                <a:cubicBezTo>
                  <a:pt x="2186" y="645"/>
                  <a:pt x="2191" y="646"/>
                  <a:pt x="2197" y="647"/>
                </a:cubicBezTo>
                <a:cubicBezTo>
                  <a:pt x="2219" y="652"/>
                  <a:pt x="2240" y="654"/>
                  <a:pt x="2264" y="659"/>
                </a:cubicBezTo>
                <a:cubicBezTo>
                  <a:pt x="2288" y="664"/>
                  <a:pt x="2312" y="669"/>
                  <a:pt x="2336" y="674"/>
                </a:cubicBezTo>
                <a:cubicBezTo>
                  <a:pt x="2431" y="697"/>
                  <a:pt x="2522" y="727"/>
                  <a:pt x="2607" y="764"/>
                </a:cubicBezTo>
                <a:cubicBezTo>
                  <a:pt x="2693" y="802"/>
                  <a:pt x="2773" y="845"/>
                  <a:pt x="2848" y="894"/>
                </a:cubicBezTo>
                <a:cubicBezTo>
                  <a:pt x="2922" y="943"/>
                  <a:pt x="2990" y="996"/>
                  <a:pt x="3051" y="1053"/>
                </a:cubicBezTo>
                <a:cubicBezTo>
                  <a:pt x="3066" y="1067"/>
                  <a:pt x="3082" y="1080"/>
                  <a:pt x="3096" y="1096"/>
                </a:cubicBezTo>
                <a:cubicBezTo>
                  <a:pt x="3110" y="1110"/>
                  <a:pt x="3125" y="1125"/>
                  <a:pt x="3139" y="1139"/>
                </a:cubicBezTo>
                <a:cubicBezTo>
                  <a:pt x="3152" y="1154"/>
                  <a:pt x="3165" y="1169"/>
                  <a:pt x="3178" y="1184"/>
                </a:cubicBezTo>
                <a:cubicBezTo>
                  <a:pt x="3789" y="1128"/>
                  <a:pt x="3789" y="1128"/>
                  <a:pt x="3789" y="1128"/>
                </a:cubicBezTo>
                <a:lnTo>
                  <a:pt x="3720" y="547"/>
                </a:lnTo>
                <a:close/>
              </a:path>
            </a:pathLst>
          </a:custGeom>
          <a:solidFill>
            <a:srgbClr val="59AD31"/>
          </a:solidFill>
          <a:ln w="571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Freeform 17"/>
          <p:cNvSpPr/>
          <p:nvPr/>
        </p:nvSpPr>
        <p:spPr bwMode="auto">
          <a:xfrm>
            <a:off x="2306356" y="1379431"/>
            <a:ext cx="3643095" cy="3698824"/>
          </a:xfrm>
          <a:custGeom>
            <a:avLst/>
            <a:gdLst>
              <a:gd name="T0" fmla="*/ 1950 w 2205"/>
              <a:gd name="T1" fmla="*/ 0 h 2239"/>
              <a:gd name="T2" fmla="*/ 1225 w 2205"/>
              <a:gd name="T3" fmla="*/ 212 h 2239"/>
              <a:gd name="T4" fmla="*/ 576 w 2205"/>
              <a:gd name="T5" fmla="*/ 695 h 2239"/>
              <a:gd name="T6" fmla="*/ 161 w 2205"/>
              <a:gd name="T7" fmla="*/ 1340 h 2239"/>
              <a:gd name="T8" fmla="*/ 52 w 2205"/>
              <a:gd name="T9" fmla="*/ 1686 h 2239"/>
              <a:gd name="T10" fmla="*/ 42 w 2205"/>
              <a:gd name="T11" fmla="*/ 1729 h 2239"/>
              <a:gd name="T12" fmla="*/ 38 w 2205"/>
              <a:gd name="T13" fmla="*/ 1751 h 2239"/>
              <a:gd name="T14" fmla="*/ 34 w 2205"/>
              <a:gd name="T15" fmla="*/ 1772 h 2239"/>
              <a:gd name="T16" fmla="*/ 20 w 2205"/>
              <a:gd name="T17" fmla="*/ 1857 h 2239"/>
              <a:gd name="T18" fmla="*/ 10 w 2205"/>
              <a:gd name="T19" fmla="*/ 1942 h 2239"/>
              <a:gd name="T20" fmla="*/ 7 w 2205"/>
              <a:gd name="T21" fmla="*/ 1984 h 2239"/>
              <a:gd name="T22" fmla="*/ 4 w 2205"/>
              <a:gd name="T23" fmla="*/ 2026 h 2239"/>
              <a:gd name="T24" fmla="*/ 2 w 2205"/>
              <a:gd name="T25" fmla="*/ 2068 h 2239"/>
              <a:gd name="T26" fmla="*/ 1 w 2205"/>
              <a:gd name="T27" fmla="*/ 2110 h 2239"/>
              <a:gd name="T28" fmla="*/ 0 w 2205"/>
              <a:gd name="T29" fmla="*/ 2152 h 2239"/>
              <a:gd name="T30" fmla="*/ 0 w 2205"/>
              <a:gd name="T31" fmla="*/ 2172 h 2239"/>
              <a:gd name="T32" fmla="*/ 1 w 2205"/>
              <a:gd name="T33" fmla="*/ 2192 h 2239"/>
              <a:gd name="T34" fmla="*/ 3 w 2205"/>
              <a:gd name="T35" fmla="*/ 2239 h 2239"/>
              <a:gd name="T36" fmla="*/ 220 w 2205"/>
              <a:gd name="T37" fmla="*/ 2239 h 2239"/>
              <a:gd name="T38" fmla="*/ 224 w 2205"/>
              <a:gd name="T39" fmla="*/ 2197 h 2239"/>
              <a:gd name="T40" fmla="*/ 226 w 2205"/>
              <a:gd name="T41" fmla="*/ 2179 h 2239"/>
              <a:gd name="T42" fmla="*/ 229 w 2205"/>
              <a:gd name="T43" fmla="*/ 2161 h 2239"/>
              <a:gd name="T44" fmla="*/ 234 w 2205"/>
              <a:gd name="T45" fmla="*/ 2126 h 2239"/>
              <a:gd name="T46" fmla="*/ 239 w 2205"/>
              <a:gd name="T47" fmla="*/ 2091 h 2239"/>
              <a:gd name="T48" fmla="*/ 246 w 2205"/>
              <a:gd name="T49" fmla="*/ 2055 h 2239"/>
              <a:gd name="T50" fmla="*/ 254 w 2205"/>
              <a:gd name="T51" fmla="*/ 2019 h 2239"/>
              <a:gd name="T52" fmla="*/ 261 w 2205"/>
              <a:gd name="T53" fmla="*/ 1983 h 2239"/>
              <a:gd name="T54" fmla="*/ 280 w 2205"/>
              <a:gd name="T55" fmla="*/ 1910 h 2239"/>
              <a:gd name="T56" fmla="*/ 302 w 2205"/>
              <a:gd name="T57" fmla="*/ 1838 h 2239"/>
              <a:gd name="T58" fmla="*/ 308 w 2205"/>
              <a:gd name="T59" fmla="*/ 1820 h 2239"/>
              <a:gd name="T60" fmla="*/ 314 w 2205"/>
              <a:gd name="T61" fmla="*/ 1802 h 2239"/>
              <a:gd name="T62" fmla="*/ 327 w 2205"/>
              <a:gd name="T63" fmla="*/ 1766 h 2239"/>
              <a:gd name="T64" fmla="*/ 459 w 2205"/>
              <a:gd name="T65" fmla="*/ 1487 h 2239"/>
              <a:gd name="T66" fmla="*/ 871 w 2205"/>
              <a:gd name="T67" fmla="*/ 1005 h 2239"/>
              <a:gd name="T68" fmla="*/ 1428 w 2205"/>
              <a:gd name="T69" fmla="*/ 697 h 2239"/>
              <a:gd name="T70" fmla="*/ 1950 w 2205"/>
              <a:gd name="T71" fmla="*/ 614 h 2239"/>
              <a:gd name="T72" fmla="*/ 2205 w 2205"/>
              <a:gd name="T73" fmla="*/ 309 h 2239"/>
              <a:gd name="T74" fmla="*/ 1950 w 2205"/>
              <a:gd name="T75" fmla="*/ 0 h 2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205" h="2239">
                <a:moveTo>
                  <a:pt x="1950" y="0"/>
                </a:moveTo>
                <a:cubicBezTo>
                  <a:pt x="1699" y="30"/>
                  <a:pt x="1451" y="101"/>
                  <a:pt x="1225" y="212"/>
                </a:cubicBezTo>
                <a:cubicBezTo>
                  <a:pt x="977" y="334"/>
                  <a:pt x="756" y="501"/>
                  <a:pt x="576" y="695"/>
                </a:cubicBezTo>
                <a:cubicBezTo>
                  <a:pt x="395" y="890"/>
                  <a:pt x="255" y="1112"/>
                  <a:pt x="161" y="1340"/>
                </a:cubicBezTo>
                <a:cubicBezTo>
                  <a:pt x="114" y="1455"/>
                  <a:pt x="77" y="1571"/>
                  <a:pt x="52" y="1686"/>
                </a:cubicBezTo>
                <a:cubicBezTo>
                  <a:pt x="49" y="1700"/>
                  <a:pt x="45" y="1715"/>
                  <a:pt x="42" y="1729"/>
                </a:cubicBezTo>
                <a:cubicBezTo>
                  <a:pt x="38" y="1751"/>
                  <a:pt x="38" y="1751"/>
                  <a:pt x="38" y="1751"/>
                </a:cubicBezTo>
                <a:cubicBezTo>
                  <a:pt x="34" y="1772"/>
                  <a:pt x="34" y="1772"/>
                  <a:pt x="34" y="1772"/>
                </a:cubicBezTo>
                <a:cubicBezTo>
                  <a:pt x="29" y="1801"/>
                  <a:pt x="25" y="1829"/>
                  <a:pt x="20" y="1857"/>
                </a:cubicBezTo>
                <a:cubicBezTo>
                  <a:pt x="17" y="1886"/>
                  <a:pt x="14" y="1914"/>
                  <a:pt x="10" y="1942"/>
                </a:cubicBezTo>
                <a:cubicBezTo>
                  <a:pt x="9" y="1956"/>
                  <a:pt x="7" y="1970"/>
                  <a:pt x="7" y="1984"/>
                </a:cubicBezTo>
                <a:cubicBezTo>
                  <a:pt x="6" y="1998"/>
                  <a:pt x="5" y="2012"/>
                  <a:pt x="4" y="2026"/>
                </a:cubicBezTo>
                <a:cubicBezTo>
                  <a:pt x="3" y="2040"/>
                  <a:pt x="3" y="2054"/>
                  <a:pt x="2" y="2068"/>
                </a:cubicBezTo>
                <a:cubicBezTo>
                  <a:pt x="2" y="2082"/>
                  <a:pt x="1" y="2096"/>
                  <a:pt x="1" y="2110"/>
                </a:cubicBezTo>
                <a:cubicBezTo>
                  <a:pt x="1" y="2124"/>
                  <a:pt x="1" y="2138"/>
                  <a:pt x="0" y="2152"/>
                </a:cubicBezTo>
                <a:cubicBezTo>
                  <a:pt x="0" y="2172"/>
                  <a:pt x="0" y="2172"/>
                  <a:pt x="0" y="2172"/>
                </a:cubicBezTo>
                <a:cubicBezTo>
                  <a:pt x="0" y="2179"/>
                  <a:pt x="1" y="2185"/>
                  <a:pt x="1" y="2192"/>
                </a:cubicBezTo>
                <a:cubicBezTo>
                  <a:pt x="2" y="2207"/>
                  <a:pt x="2" y="2223"/>
                  <a:pt x="3" y="2239"/>
                </a:cubicBezTo>
                <a:cubicBezTo>
                  <a:pt x="220" y="2239"/>
                  <a:pt x="220" y="2239"/>
                  <a:pt x="220" y="2239"/>
                </a:cubicBezTo>
                <a:cubicBezTo>
                  <a:pt x="221" y="2225"/>
                  <a:pt x="223" y="2211"/>
                  <a:pt x="224" y="2197"/>
                </a:cubicBezTo>
                <a:cubicBezTo>
                  <a:pt x="224" y="2191"/>
                  <a:pt x="225" y="2184"/>
                  <a:pt x="226" y="2179"/>
                </a:cubicBezTo>
                <a:cubicBezTo>
                  <a:pt x="229" y="2161"/>
                  <a:pt x="229" y="2161"/>
                  <a:pt x="229" y="2161"/>
                </a:cubicBezTo>
                <a:cubicBezTo>
                  <a:pt x="230" y="2150"/>
                  <a:pt x="232" y="2138"/>
                  <a:pt x="234" y="2126"/>
                </a:cubicBezTo>
                <a:cubicBezTo>
                  <a:pt x="236" y="2115"/>
                  <a:pt x="237" y="2103"/>
                  <a:pt x="239" y="2091"/>
                </a:cubicBezTo>
                <a:cubicBezTo>
                  <a:pt x="241" y="2079"/>
                  <a:pt x="244" y="2067"/>
                  <a:pt x="246" y="2055"/>
                </a:cubicBezTo>
                <a:cubicBezTo>
                  <a:pt x="249" y="2043"/>
                  <a:pt x="251" y="2031"/>
                  <a:pt x="254" y="2019"/>
                </a:cubicBezTo>
                <a:cubicBezTo>
                  <a:pt x="256" y="2007"/>
                  <a:pt x="258" y="1995"/>
                  <a:pt x="261" y="1983"/>
                </a:cubicBezTo>
                <a:cubicBezTo>
                  <a:pt x="268" y="1959"/>
                  <a:pt x="274" y="1935"/>
                  <a:pt x="280" y="1910"/>
                </a:cubicBezTo>
                <a:cubicBezTo>
                  <a:pt x="287" y="1886"/>
                  <a:pt x="295" y="1862"/>
                  <a:pt x="302" y="1838"/>
                </a:cubicBezTo>
                <a:cubicBezTo>
                  <a:pt x="308" y="1820"/>
                  <a:pt x="308" y="1820"/>
                  <a:pt x="308" y="1820"/>
                </a:cubicBezTo>
                <a:cubicBezTo>
                  <a:pt x="314" y="1802"/>
                  <a:pt x="314" y="1802"/>
                  <a:pt x="314" y="1802"/>
                </a:cubicBezTo>
                <a:cubicBezTo>
                  <a:pt x="319" y="1790"/>
                  <a:pt x="323" y="1778"/>
                  <a:pt x="327" y="1766"/>
                </a:cubicBezTo>
                <a:cubicBezTo>
                  <a:pt x="363" y="1671"/>
                  <a:pt x="407" y="1577"/>
                  <a:pt x="459" y="1487"/>
                </a:cubicBezTo>
                <a:cubicBezTo>
                  <a:pt x="564" y="1306"/>
                  <a:pt x="705" y="1140"/>
                  <a:pt x="871" y="1005"/>
                </a:cubicBezTo>
                <a:cubicBezTo>
                  <a:pt x="1036" y="869"/>
                  <a:pt x="1227" y="763"/>
                  <a:pt x="1428" y="697"/>
                </a:cubicBezTo>
                <a:cubicBezTo>
                  <a:pt x="1598" y="640"/>
                  <a:pt x="1776" y="614"/>
                  <a:pt x="1950" y="614"/>
                </a:cubicBezTo>
                <a:cubicBezTo>
                  <a:pt x="2205" y="309"/>
                  <a:pt x="2205" y="309"/>
                  <a:pt x="2205" y="309"/>
                </a:cubicBezTo>
                <a:lnTo>
                  <a:pt x="1950" y="0"/>
                </a:lnTo>
                <a:close/>
              </a:path>
            </a:pathLst>
          </a:custGeom>
          <a:solidFill>
            <a:srgbClr val="59AD31"/>
          </a:solidFill>
          <a:ln w="571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18"/>
          <p:cNvSpPr/>
          <p:nvPr/>
        </p:nvSpPr>
        <p:spPr bwMode="auto">
          <a:xfrm>
            <a:off x="2306356" y="2527057"/>
            <a:ext cx="1459303" cy="2551198"/>
          </a:xfrm>
          <a:custGeom>
            <a:avLst/>
            <a:gdLst>
              <a:gd name="T0" fmla="*/ 851 w 883"/>
              <a:gd name="T1" fmla="*/ 0 h 1544"/>
              <a:gd name="T2" fmla="*/ 576 w 883"/>
              <a:gd name="T3" fmla="*/ 0 h 1544"/>
              <a:gd name="T4" fmla="*/ 161 w 883"/>
              <a:gd name="T5" fmla="*/ 645 h 1544"/>
              <a:gd name="T6" fmla="*/ 52 w 883"/>
              <a:gd name="T7" fmla="*/ 991 h 1544"/>
              <a:gd name="T8" fmla="*/ 42 w 883"/>
              <a:gd name="T9" fmla="*/ 1034 h 1544"/>
              <a:gd name="T10" fmla="*/ 38 w 883"/>
              <a:gd name="T11" fmla="*/ 1056 h 1544"/>
              <a:gd name="T12" fmla="*/ 34 w 883"/>
              <a:gd name="T13" fmla="*/ 1077 h 1544"/>
              <a:gd name="T14" fmla="*/ 20 w 883"/>
              <a:gd name="T15" fmla="*/ 1162 h 1544"/>
              <a:gd name="T16" fmla="*/ 10 w 883"/>
              <a:gd name="T17" fmla="*/ 1247 h 1544"/>
              <a:gd name="T18" fmla="*/ 7 w 883"/>
              <a:gd name="T19" fmla="*/ 1289 h 1544"/>
              <a:gd name="T20" fmla="*/ 4 w 883"/>
              <a:gd name="T21" fmla="*/ 1331 h 1544"/>
              <a:gd name="T22" fmla="*/ 2 w 883"/>
              <a:gd name="T23" fmla="*/ 1373 h 1544"/>
              <a:gd name="T24" fmla="*/ 1 w 883"/>
              <a:gd name="T25" fmla="*/ 1415 h 1544"/>
              <a:gd name="T26" fmla="*/ 0 w 883"/>
              <a:gd name="T27" fmla="*/ 1457 h 1544"/>
              <a:gd name="T28" fmla="*/ 0 w 883"/>
              <a:gd name="T29" fmla="*/ 1477 h 1544"/>
              <a:gd name="T30" fmla="*/ 1 w 883"/>
              <a:gd name="T31" fmla="*/ 1497 h 1544"/>
              <a:gd name="T32" fmla="*/ 3 w 883"/>
              <a:gd name="T33" fmla="*/ 1544 h 1544"/>
              <a:gd name="T34" fmla="*/ 220 w 883"/>
              <a:gd name="T35" fmla="*/ 1544 h 1544"/>
              <a:gd name="T36" fmla="*/ 224 w 883"/>
              <a:gd name="T37" fmla="*/ 1502 h 1544"/>
              <a:gd name="T38" fmla="*/ 226 w 883"/>
              <a:gd name="T39" fmla="*/ 1484 h 1544"/>
              <a:gd name="T40" fmla="*/ 229 w 883"/>
              <a:gd name="T41" fmla="*/ 1466 h 1544"/>
              <a:gd name="T42" fmla="*/ 234 w 883"/>
              <a:gd name="T43" fmla="*/ 1431 h 1544"/>
              <a:gd name="T44" fmla="*/ 239 w 883"/>
              <a:gd name="T45" fmla="*/ 1396 h 1544"/>
              <a:gd name="T46" fmla="*/ 246 w 883"/>
              <a:gd name="T47" fmla="*/ 1360 h 1544"/>
              <a:gd name="T48" fmla="*/ 254 w 883"/>
              <a:gd name="T49" fmla="*/ 1324 h 1544"/>
              <a:gd name="T50" fmla="*/ 261 w 883"/>
              <a:gd name="T51" fmla="*/ 1288 h 1544"/>
              <a:gd name="T52" fmla="*/ 280 w 883"/>
              <a:gd name="T53" fmla="*/ 1215 h 1544"/>
              <a:gd name="T54" fmla="*/ 302 w 883"/>
              <a:gd name="T55" fmla="*/ 1143 h 1544"/>
              <a:gd name="T56" fmla="*/ 308 w 883"/>
              <a:gd name="T57" fmla="*/ 1125 h 1544"/>
              <a:gd name="T58" fmla="*/ 314 w 883"/>
              <a:gd name="T59" fmla="*/ 1107 h 1544"/>
              <a:gd name="T60" fmla="*/ 327 w 883"/>
              <a:gd name="T61" fmla="*/ 1071 h 1544"/>
              <a:gd name="T62" fmla="*/ 459 w 883"/>
              <a:gd name="T63" fmla="*/ 792 h 1544"/>
              <a:gd name="T64" fmla="*/ 871 w 883"/>
              <a:gd name="T65" fmla="*/ 310 h 1544"/>
              <a:gd name="T66" fmla="*/ 883 w 883"/>
              <a:gd name="T67" fmla="*/ 300 h 1544"/>
              <a:gd name="T68" fmla="*/ 851 w 883"/>
              <a:gd name="T69" fmla="*/ 0 h 1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83" h="1544">
                <a:moveTo>
                  <a:pt x="851" y="0"/>
                </a:moveTo>
                <a:cubicBezTo>
                  <a:pt x="576" y="0"/>
                  <a:pt x="576" y="0"/>
                  <a:pt x="576" y="0"/>
                </a:cubicBezTo>
                <a:cubicBezTo>
                  <a:pt x="395" y="195"/>
                  <a:pt x="255" y="417"/>
                  <a:pt x="161" y="645"/>
                </a:cubicBezTo>
                <a:cubicBezTo>
                  <a:pt x="114" y="760"/>
                  <a:pt x="77" y="876"/>
                  <a:pt x="52" y="991"/>
                </a:cubicBezTo>
                <a:cubicBezTo>
                  <a:pt x="49" y="1005"/>
                  <a:pt x="45" y="1020"/>
                  <a:pt x="42" y="1034"/>
                </a:cubicBezTo>
                <a:cubicBezTo>
                  <a:pt x="38" y="1056"/>
                  <a:pt x="38" y="1056"/>
                  <a:pt x="38" y="1056"/>
                </a:cubicBezTo>
                <a:cubicBezTo>
                  <a:pt x="34" y="1077"/>
                  <a:pt x="34" y="1077"/>
                  <a:pt x="34" y="1077"/>
                </a:cubicBezTo>
                <a:cubicBezTo>
                  <a:pt x="29" y="1106"/>
                  <a:pt x="25" y="1134"/>
                  <a:pt x="20" y="1162"/>
                </a:cubicBezTo>
                <a:cubicBezTo>
                  <a:pt x="17" y="1191"/>
                  <a:pt x="14" y="1219"/>
                  <a:pt x="10" y="1247"/>
                </a:cubicBezTo>
                <a:cubicBezTo>
                  <a:pt x="9" y="1261"/>
                  <a:pt x="7" y="1275"/>
                  <a:pt x="7" y="1289"/>
                </a:cubicBezTo>
                <a:cubicBezTo>
                  <a:pt x="6" y="1303"/>
                  <a:pt x="5" y="1317"/>
                  <a:pt x="4" y="1331"/>
                </a:cubicBezTo>
                <a:cubicBezTo>
                  <a:pt x="3" y="1345"/>
                  <a:pt x="3" y="1359"/>
                  <a:pt x="2" y="1373"/>
                </a:cubicBezTo>
                <a:cubicBezTo>
                  <a:pt x="2" y="1387"/>
                  <a:pt x="1" y="1401"/>
                  <a:pt x="1" y="1415"/>
                </a:cubicBezTo>
                <a:cubicBezTo>
                  <a:pt x="1" y="1429"/>
                  <a:pt x="1" y="1443"/>
                  <a:pt x="0" y="1457"/>
                </a:cubicBezTo>
                <a:cubicBezTo>
                  <a:pt x="0" y="1477"/>
                  <a:pt x="0" y="1477"/>
                  <a:pt x="0" y="1477"/>
                </a:cubicBezTo>
                <a:cubicBezTo>
                  <a:pt x="0" y="1484"/>
                  <a:pt x="1" y="1490"/>
                  <a:pt x="1" y="1497"/>
                </a:cubicBezTo>
                <a:cubicBezTo>
                  <a:pt x="2" y="1512"/>
                  <a:pt x="2" y="1528"/>
                  <a:pt x="3" y="1544"/>
                </a:cubicBezTo>
                <a:cubicBezTo>
                  <a:pt x="220" y="1544"/>
                  <a:pt x="220" y="1544"/>
                  <a:pt x="220" y="1544"/>
                </a:cubicBezTo>
                <a:cubicBezTo>
                  <a:pt x="221" y="1530"/>
                  <a:pt x="223" y="1516"/>
                  <a:pt x="224" y="1502"/>
                </a:cubicBezTo>
                <a:cubicBezTo>
                  <a:pt x="224" y="1496"/>
                  <a:pt x="225" y="1489"/>
                  <a:pt x="226" y="1484"/>
                </a:cubicBezTo>
                <a:cubicBezTo>
                  <a:pt x="229" y="1466"/>
                  <a:pt x="229" y="1466"/>
                  <a:pt x="229" y="1466"/>
                </a:cubicBezTo>
                <a:cubicBezTo>
                  <a:pt x="230" y="1455"/>
                  <a:pt x="232" y="1443"/>
                  <a:pt x="234" y="1431"/>
                </a:cubicBezTo>
                <a:cubicBezTo>
                  <a:pt x="236" y="1420"/>
                  <a:pt x="237" y="1408"/>
                  <a:pt x="239" y="1396"/>
                </a:cubicBezTo>
                <a:cubicBezTo>
                  <a:pt x="241" y="1384"/>
                  <a:pt x="244" y="1372"/>
                  <a:pt x="246" y="1360"/>
                </a:cubicBezTo>
                <a:cubicBezTo>
                  <a:pt x="249" y="1348"/>
                  <a:pt x="251" y="1336"/>
                  <a:pt x="254" y="1324"/>
                </a:cubicBezTo>
                <a:cubicBezTo>
                  <a:pt x="256" y="1312"/>
                  <a:pt x="258" y="1300"/>
                  <a:pt x="261" y="1288"/>
                </a:cubicBezTo>
                <a:cubicBezTo>
                  <a:pt x="268" y="1264"/>
                  <a:pt x="274" y="1240"/>
                  <a:pt x="280" y="1215"/>
                </a:cubicBezTo>
                <a:cubicBezTo>
                  <a:pt x="287" y="1191"/>
                  <a:pt x="295" y="1167"/>
                  <a:pt x="302" y="1143"/>
                </a:cubicBezTo>
                <a:cubicBezTo>
                  <a:pt x="308" y="1125"/>
                  <a:pt x="308" y="1125"/>
                  <a:pt x="308" y="1125"/>
                </a:cubicBezTo>
                <a:cubicBezTo>
                  <a:pt x="314" y="1107"/>
                  <a:pt x="314" y="1107"/>
                  <a:pt x="314" y="1107"/>
                </a:cubicBezTo>
                <a:cubicBezTo>
                  <a:pt x="319" y="1095"/>
                  <a:pt x="323" y="1083"/>
                  <a:pt x="327" y="1071"/>
                </a:cubicBezTo>
                <a:cubicBezTo>
                  <a:pt x="363" y="976"/>
                  <a:pt x="407" y="882"/>
                  <a:pt x="459" y="792"/>
                </a:cubicBezTo>
                <a:cubicBezTo>
                  <a:pt x="564" y="611"/>
                  <a:pt x="705" y="445"/>
                  <a:pt x="871" y="310"/>
                </a:cubicBezTo>
                <a:cubicBezTo>
                  <a:pt x="875" y="306"/>
                  <a:pt x="878" y="303"/>
                  <a:pt x="883" y="300"/>
                </a:cubicBezTo>
                <a:lnTo>
                  <a:pt x="851" y="0"/>
                </a:lnTo>
                <a:close/>
              </a:path>
            </a:pathLst>
          </a:custGeom>
          <a:solidFill>
            <a:srgbClr val="59AD31"/>
          </a:solidFill>
          <a:ln w="571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19"/>
          <p:cNvSpPr/>
          <p:nvPr/>
        </p:nvSpPr>
        <p:spPr bwMode="auto">
          <a:xfrm>
            <a:off x="6931950" y="2093601"/>
            <a:ext cx="536660" cy="509828"/>
          </a:xfrm>
          <a:custGeom>
            <a:avLst/>
            <a:gdLst>
              <a:gd name="T0" fmla="*/ 288 w 325"/>
              <a:gd name="T1" fmla="*/ 9 h 308"/>
              <a:gd name="T2" fmla="*/ 201 w 325"/>
              <a:gd name="T3" fmla="*/ 67 h 308"/>
              <a:gd name="T4" fmla="*/ 181 w 325"/>
              <a:gd name="T5" fmla="*/ 45 h 308"/>
              <a:gd name="T6" fmla="*/ 192 w 325"/>
              <a:gd name="T7" fmla="*/ 22 h 308"/>
              <a:gd name="T8" fmla="*/ 168 w 325"/>
              <a:gd name="T9" fmla="*/ 25 h 308"/>
              <a:gd name="T10" fmla="*/ 134 w 325"/>
              <a:gd name="T11" fmla="*/ 44 h 308"/>
              <a:gd name="T12" fmla="*/ 101 w 325"/>
              <a:gd name="T13" fmla="*/ 27 h 308"/>
              <a:gd name="T14" fmla="*/ 112 w 325"/>
              <a:gd name="T15" fmla="*/ 8 h 308"/>
              <a:gd name="T16" fmla="*/ 77 w 325"/>
              <a:gd name="T17" fmla="*/ 16 h 308"/>
              <a:gd name="T18" fmla="*/ 52 w 325"/>
              <a:gd name="T19" fmla="*/ 28 h 308"/>
              <a:gd name="T20" fmla="*/ 8 w 325"/>
              <a:gd name="T21" fmla="*/ 25 h 308"/>
              <a:gd name="T22" fmla="*/ 1 w 325"/>
              <a:gd name="T23" fmla="*/ 37 h 308"/>
              <a:gd name="T24" fmla="*/ 139 w 325"/>
              <a:gd name="T25" fmla="*/ 113 h 308"/>
              <a:gd name="T26" fmla="*/ 64 w 325"/>
              <a:gd name="T27" fmla="*/ 197 h 308"/>
              <a:gd name="T28" fmla="*/ 32 w 325"/>
              <a:gd name="T29" fmla="*/ 201 h 308"/>
              <a:gd name="T30" fmla="*/ 1 w 325"/>
              <a:gd name="T31" fmla="*/ 213 h 308"/>
              <a:gd name="T32" fmla="*/ 43 w 325"/>
              <a:gd name="T33" fmla="*/ 244 h 308"/>
              <a:gd name="T34" fmla="*/ 71 w 325"/>
              <a:gd name="T35" fmla="*/ 289 h 308"/>
              <a:gd name="T36" fmla="*/ 84 w 325"/>
              <a:gd name="T37" fmla="*/ 279 h 308"/>
              <a:gd name="T38" fmla="*/ 84 w 325"/>
              <a:gd name="T39" fmla="*/ 256 h 308"/>
              <a:gd name="T40" fmla="*/ 179 w 325"/>
              <a:gd name="T41" fmla="*/ 162 h 308"/>
              <a:gd name="T42" fmla="*/ 250 w 325"/>
              <a:gd name="T43" fmla="*/ 292 h 308"/>
              <a:gd name="T44" fmla="*/ 266 w 325"/>
              <a:gd name="T45" fmla="*/ 278 h 308"/>
              <a:gd name="T46" fmla="*/ 274 w 325"/>
              <a:gd name="T47" fmla="*/ 245 h 308"/>
              <a:gd name="T48" fmla="*/ 299 w 325"/>
              <a:gd name="T49" fmla="*/ 220 h 308"/>
              <a:gd name="T50" fmla="*/ 273 w 325"/>
              <a:gd name="T51" fmla="*/ 212 h 308"/>
              <a:gd name="T52" fmla="*/ 260 w 325"/>
              <a:gd name="T53" fmla="*/ 190 h 308"/>
              <a:gd name="T54" fmla="*/ 275 w 325"/>
              <a:gd name="T55" fmla="*/ 165 h 308"/>
              <a:gd name="T56" fmla="*/ 283 w 325"/>
              <a:gd name="T57" fmla="*/ 129 h 308"/>
              <a:gd name="T58" fmla="*/ 246 w 325"/>
              <a:gd name="T59" fmla="*/ 124 h 308"/>
              <a:gd name="T60" fmla="*/ 254 w 325"/>
              <a:gd name="T61" fmla="*/ 94 h 308"/>
              <a:gd name="T62" fmla="*/ 324 w 325"/>
              <a:gd name="T63" fmla="*/ 21 h 308"/>
              <a:gd name="T64" fmla="*/ 308 w 325"/>
              <a:gd name="T65" fmla="*/ 2 h 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25" h="308">
                <a:moveTo>
                  <a:pt x="308" y="2"/>
                </a:moveTo>
                <a:cubicBezTo>
                  <a:pt x="302" y="2"/>
                  <a:pt x="294" y="4"/>
                  <a:pt x="288" y="9"/>
                </a:cubicBezTo>
                <a:cubicBezTo>
                  <a:pt x="225" y="63"/>
                  <a:pt x="225" y="63"/>
                  <a:pt x="225" y="63"/>
                </a:cubicBezTo>
                <a:cubicBezTo>
                  <a:pt x="219" y="68"/>
                  <a:pt x="208" y="70"/>
                  <a:pt x="201" y="67"/>
                </a:cubicBezTo>
                <a:cubicBezTo>
                  <a:pt x="186" y="61"/>
                  <a:pt x="186" y="61"/>
                  <a:pt x="186" y="61"/>
                </a:cubicBezTo>
                <a:cubicBezTo>
                  <a:pt x="179" y="58"/>
                  <a:pt x="177" y="51"/>
                  <a:pt x="181" y="45"/>
                </a:cubicBezTo>
                <a:cubicBezTo>
                  <a:pt x="192" y="29"/>
                  <a:pt x="192" y="29"/>
                  <a:pt x="192" y="29"/>
                </a:cubicBezTo>
                <a:cubicBezTo>
                  <a:pt x="194" y="26"/>
                  <a:pt x="193" y="24"/>
                  <a:pt x="192" y="22"/>
                </a:cubicBezTo>
                <a:cubicBezTo>
                  <a:pt x="189" y="19"/>
                  <a:pt x="180" y="17"/>
                  <a:pt x="175" y="19"/>
                </a:cubicBezTo>
                <a:cubicBezTo>
                  <a:pt x="171" y="21"/>
                  <a:pt x="168" y="25"/>
                  <a:pt x="168" y="25"/>
                </a:cubicBezTo>
                <a:cubicBezTo>
                  <a:pt x="156" y="37"/>
                  <a:pt x="156" y="37"/>
                  <a:pt x="156" y="37"/>
                </a:cubicBezTo>
                <a:cubicBezTo>
                  <a:pt x="151" y="42"/>
                  <a:pt x="141" y="46"/>
                  <a:pt x="134" y="44"/>
                </a:cubicBezTo>
                <a:cubicBezTo>
                  <a:pt x="108" y="39"/>
                  <a:pt x="108" y="39"/>
                  <a:pt x="108" y="39"/>
                </a:cubicBezTo>
                <a:cubicBezTo>
                  <a:pt x="100" y="38"/>
                  <a:pt x="97" y="32"/>
                  <a:pt x="101" y="27"/>
                </a:cubicBezTo>
                <a:cubicBezTo>
                  <a:pt x="109" y="17"/>
                  <a:pt x="109" y="17"/>
                  <a:pt x="109" y="17"/>
                </a:cubicBezTo>
                <a:cubicBezTo>
                  <a:pt x="111" y="13"/>
                  <a:pt x="112" y="11"/>
                  <a:pt x="112" y="8"/>
                </a:cubicBezTo>
                <a:cubicBezTo>
                  <a:pt x="111" y="3"/>
                  <a:pt x="101" y="0"/>
                  <a:pt x="96" y="1"/>
                </a:cubicBezTo>
                <a:cubicBezTo>
                  <a:pt x="90" y="3"/>
                  <a:pt x="82" y="10"/>
                  <a:pt x="77" y="16"/>
                </a:cubicBezTo>
                <a:cubicBezTo>
                  <a:pt x="74" y="18"/>
                  <a:pt x="74" y="18"/>
                  <a:pt x="74" y="18"/>
                </a:cubicBezTo>
                <a:cubicBezTo>
                  <a:pt x="69" y="24"/>
                  <a:pt x="59" y="29"/>
                  <a:pt x="52" y="28"/>
                </a:cubicBezTo>
                <a:cubicBezTo>
                  <a:pt x="30" y="28"/>
                  <a:pt x="30" y="28"/>
                  <a:pt x="30" y="28"/>
                </a:cubicBezTo>
                <a:cubicBezTo>
                  <a:pt x="22" y="27"/>
                  <a:pt x="13" y="24"/>
                  <a:pt x="8" y="25"/>
                </a:cubicBezTo>
                <a:cubicBezTo>
                  <a:pt x="6" y="25"/>
                  <a:pt x="4" y="26"/>
                  <a:pt x="2" y="29"/>
                </a:cubicBezTo>
                <a:cubicBezTo>
                  <a:pt x="2" y="29"/>
                  <a:pt x="0" y="34"/>
                  <a:pt x="1" y="37"/>
                </a:cubicBezTo>
                <a:cubicBezTo>
                  <a:pt x="2" y="42"/>
                  <a:pt x="12" y="46"/>
                  <a:pt x="19" y="50"/>
                </a:cubicBezTo>
                <a:cubicBezTo>
                  <a:pt x="48" y="66"/>
                  <a:pt x="112" y="99"/>
                  <a:pt x="139" y="113"/>
                </a:cubicBezTo>
                <a:cubicBezTo>
                  <a:pt x="145" y="117"/>
                  <a:pt x="146" y="124"/>
                  <a:pt x="141" y="129"/>
                </a:cubicBezTo>
                <a:cubicBezTo>
                  <a:pt x="64" y="197"/>
                  <a:pt x="64" y="197"/>
                  <a:pt x="64" y="197"/>
                </a:cubicBezTo>
                <a:cubicBezTo>
                  <a:pt x="58" y="202"/>
                  <a:pt x="48" y="205"/>
                  <a:pt x="40" y="203"/>
                </a:cubicBezTo>
                <a:cubicBezTo>
                  <a:pt x="32" y="201"/>
                  <a:pt x="32" y="201"/>
                  <a:pt x="32" y="201"/>
                </a:cubicBezTo>
                <a:cubicBezTo>
                  <a:pt x="25" y="199"/>
                  <a:pt x="16" y="197"/>
                  <a:pt x="13" y="199"/>
                </a:cubicBezTo>
                <a:cubicBezTo>
                  <a:pt x="10" y="200"/>
                  <a:pt x="3" y="206"/>
                  <a:pt x="1" y="213"/>
                </a:cubicBezTo>
                <a:cubicBezTo>
                  <a:pt x="0" y="219"/>
                  <a:pt x="11" y="227"/>
                  <a:pt x="18" y="230"/>
                </a:cubicBezTo>
                <a:cubicBezTo>
                  <a:pt x="26" y="234"/>
                  <a:pt x="36" y="237"/>
                  <a:pt x="43" y="244"/>
                </a:cubicBezTo>
                <a:cubicBezTo>
                  <a:pt x="50" y="253"/>
                  <a:pt x="56" y="263"/>
                  <a:pt x="59" y="271"/>
                </a:cubicBezTo>
                <a:cubicBezTo>
                  <a:pt x="62" y="279"/>
                  <a:pt x="66" y="290"/>
                  <a:pt x="71" y="289"/>
                </a:cubicBezTo>
                <a:cubicBezTo>
                  <a:pt x="76" y="288"/>
                  <a:pt x="80" y="284"/>
                  <a:pt x="80" y="284"/>
                </a:cubicBezTo>
                <a:cubicBezTo>
                  <a:pt x="80" y="284"/>
                  <a:pt x="82" y="282"/>
                  <a:pt x="84" y="279"/>
                </a:cubicBezTo>
                <a:cubicBezTo>
                  <a:pt x="87" y="276"/>
                  <a:pt x="87" y="268"/>
                  <a:pt x="85" y="261"/>
                </a:cubicBezTo>
                <a:cubicBezTo>
                  <a:pt x="84" y="256"/>
                  <a:pt x="84" y="256"/>
                  <a:pt x="84" y="256"/>
                </a:cubicBezTo>
                <a:cubicBezTo>
                  <a:pt x="83" y="248"/>
                  <a:pt x="86" y="239"/>
                  <a:pt x="92" y="234"/>
                </a:cubicBezTo>
                <a:cubicBezTo>
                  <a:pt x="179" y="162"/>
                  <a:pt x="179" y="162"/>
                  <a:pt x="179" y="162"/>
                </a:cubicBezTo>
                <a:cubicBezTo>
                  <a:pt x="185" y="157"/>
                  <a:pt x="192" y="159"/>
                  <a:pt x="195" y="165"/>
                </a:cubicBezTo>
                <a:cubicBezTo>
                  <a:pt x="250" y="292"/>
                  <a:pt x="250" y="292"/>
                  <a:pt x="250" y="292"/>
                </a:cubicBezTo>
                <a:cubicBezTo>
                  <a:pt x="253" y="299"/>
                  <a:pt x="264" y="308"/>
                  <a:pt x="266" y="301"/>
                </a:cubicBezTo>
                <a:cubicBezTo>
                  <a:pt x="268" y="297"/>
                  <a:pt x="268" y="290"/>
                  <a:pt x="266" y="278"/>
                </a:cubicBezTo>
                <a:cubicBezTo>
                  <a:pt x="266" y="278"/>
                  <a:pt x="265" y="273"/>
                  <a:pt x="265" y="266"/>
                </a:cubicBezTo>
                <a:cubicBezTo>
                  <a:pt x="264" y="259"/>
                  <a:pt x="268" y="249"/>
                  <a:pt x="274" y="245"/>
                </a:cubicBezTo>
                <a:cubicBezTo>
                  <a:pt x="292" y="230"/>
                  <a:pt x="292" y="230"/>
                  <a:pt x="292" y="230"/>
                </a:cubicBezTo>
                <a:cubicBezTo>
                  <a:pt x="292" y="230"/>
                  <a:pt x="297" y="226"/>
                  <a:pt x="299" y="220"/>
                </a:cubicBezTo>
                <a:cubicBezTo>
                  <a:pt x="301" y="213"/>
                  <a:pt x="296" y="203"/>
                  <a:pt x="291" y="204"/>
                </a:cubicBezTo>
                <a:cubicBezTo>
                  <a:pt x="287" y="205"/>
                  <a:pt x="279" y="209"/>
                  <a:pt x="273" y="212"/>
                </a:cubicBezTo>
                <a:cubicBezTo>
                  <a:pt x="267" y="215"/>
                  <a:pt x="261" y="211"/>
                  <a:pt x="261" y="203"/>
                </a:cubicBezTo>
                <a:cubicBezTo>
                  <a:pt x="260" y="190"/>
                  <a:pt x="260" y="190"/>
                  <a:pt x="260" y="190"/>
                </a:cubicBezTo>
                <a:cubicBezTo>
                  <a:pt x="259" y="182"/>
                  <a:pt x="264" y="172"/>
                  <a:pt x="270" y="168"/>
                </a:cubicBezTo>
                <a:cubicBezTo>
                  <a:pt x="275" y="165"/>
                  <a:pt x="275" y="165"/>
                  <a:pt x="275" y="165"/>
                </a:cubicBezTo>
                <a:cubicBezTo>
                  <a:pt x="281" y="162"/>
                  <a:pt x="291" y="153"/>
                  <a:pt x="293" y="146"/>
                </a:cubicBezTo>
                <a:cubicBezTo>
                  <a:pt x="296" y="139"/>
                  <a:pt x="289" y="130"/>
                  <a:pt x="283" y="129"/>
                </a:cubicBezTo>
                <a:cubicBezTo>
                  <a:pt x="278" y="129"/>
                  <a:pt x="268" y="133"/>
                  <a:pt x="260" y="134"/>
                </a:cubicBezTo>
                <a:cubicBezTo>
                  <a:pt x="253" y="136"/>
                  <a:pt x="247" y="132"/>
                  <a:pt x="246" y="124"/>
                </a:cubicBezTo>
                <a:cubicBezTo>
                  <a:pt x="245" y="117"/>
                  <a:pt x="245" y="117"/>
                  <a:pt x="245" y="117"/>
                </a:cubicBezTo>
                <a:cubicBezTo>
                  <a:pt x="244" y="110"/>
                  <a:pt x="248" y="99"/>
                  <a:pt x="254" y="94"/>
                </a:cubicBezTo>
                <a:cubicBezTo>
                  <a:pt x="309" y="43"/>
                  <a:pt x="309" y="43"/>
                  <a:pt x="309" y="43"/>
                </a:cubicBezTo>
                <a:cubicBezTo>
                  <a:pt x="315" y="38"/>
                  <a:pt x="323" y="29"/>
                  <a:pt x="324" y="21"/>
                </a:cubicBezTo>
                <a:cubicBezTo>
                  <a:pt x="324" y="20"/>
                  <a:pt x="324" y="19"/>
                  <a:pt x="324" y="18"/>
                </a:cubicBezTo>
                <a:cubicBezTo>
                  <a:pt x="325" y="11"/>
                  <a:pt x="316" y="2"/>
                  <a:pt x="308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20"/>
          <p:cNvSpPr>
            <a:spLocks noEditPoints="1"/>
          </p:cNvSpPr>
          <p:nvPr/>
        </p:nvSpPr>
        <p:spPr bwMode="auto">
          <a:xfrm>
            <a:off x="4853426" y="1689042"/>
            <a:ext cx="447906" cy="542853"/>
          </a:xfrm>
          <a:custGeom>
            <a:avLst/>
            <a:gdLst>
              <a:gd name="T0" fmla="*/ 270 w 270"/>
              <a:gd name="T1" fmla="*/ 227 h 329"/>
              <a:gd name="T2" fmla="*/ 270 w 270"/>
              <a:gd name="T3" fmla="*/ 49 h 329"/>
              <a:gd name="T4" fmla="*/ 220 w 270"/>
              <a:gd name="T5" fmla="*/ 0 h 329"/>
              <a:gd name="T6" fmla="*/ 51 w 270"/>
              <a:gd name="T7" fmla="*/ 0 h 329"/>
              <a:gd name="T8" fmla="*/ 1 w 270"/>
              <a:gd name="T9" fmla="*/ 49 h 329"/>
              <a:gd name="T10" fmla="*/ 1 w 270"/>
              <a:gd name="T11" fmla="*/ 227 h 329"/>
              <a:gd name="T12" fmla="*/ 44 w 270"/>
              <a:gd name="T13" fmla="*/ 275 h 329"/>
              <a:gd name="T14" fmla="*/ 0 w 270"/>
              <a:gd name="T15" fmla="*/ 329 h 329"/>
              <a:gd name="T16" fmla="*/ 46 w 270"/>
              <a:gd name="T17" fmla="*/ 329 h 329"/>
              <a:gd name="T18" fmla="*/ 95 w 270"/>
              <a:gd name="T19" fmla="*/ 276 h 329"/>
              <a:gd name="T20" fmla="*/ 180 w 270"/>
              <a:gd name="T21" fmla="*/ 276 h 329"/>
              <a:gd name="T22" fmla="*/ 224 w 270"/>
              <a:gd name="T23" fmla="*/ 329 h 329"/>
              <a:gd name="T24" fmla="*/ 269 w 270"/>
              <a:gd name="T25" fmla="*/ 329 h 329"/>
              <a:gd name="T26" fmla="*/ 228 w 270"/>
              <a:gd name="T27" fmla="*/ 275 h 329"/>
              <a:gd name="T28" fmla="*/ 270 w 270"/>
              <a:gd name="T29" fmla="*/ 227 h 329"/>
              <a:gd name="T30" fmla="*/ 53 w 270"/>
              <a:gd name="T31" fmla="*/ 249 h 329"/>
              <a:gd name="T32" fmla="*/ 31 w 270"/>
              <a:gd name="T33" fmla="*/ 227 h 329"/>
              <a:gd name="T34" fmla="*/ 53 w 270"/>
              <a:gd name="T35" fmla="*/ 205 h 329"/>
              <a:gd name="T36" fmla="*/ 76 w 270"/>
              <a:gd name="T37" fmla="*/ 227 h 329"/>
              <a:gd name="T38" fmla="*/ 53 w 270"/>
              <a:gd name="T39" fmla="*/ 249 h 329"/>
              <a:gd name="T40" fmla="*/ 215 w 270"/>
              <a:gd name="T41" fmla="*/ 249 h 329"/>
              <a:gd name="T42" fmla="*/ 192 w 270"/>
              <a:gd name="T43" fmla="*/ 227 h 329"/>
              <a:gd name="T44" fmla="*/ 215 w 270"/>
              <a:gd name="T45" fmla="*/ 205 h 329"/>
              <a:gd name="T46" fmla="*/ 237 w 270"/>
              <a:gd name="T47" fmla="*/ 227 h 329"/>
              <a:gd name="T48" fmla="*/ 215 w 270"/>
              <a:gd name="T49" fmla="*/ 249 h 329"/>
              <a:gd name="T50" fmla="*/ 247 w 270"/>
              <a:gd name="T51" fmla="*/ 132 h 329"/>
              <a:gd name="T52" fmla="*/ 222 w 270"/>
              <a:gd name="T53" fmla="*/ 156 h 329"/>
              <a:gd name="T54" fmla="*/ 48 w 270"/>
              <a:gd name="T55" fmla="*/ 156 h 329"/>
              <a:gd name="T56" fmla="*/ 23 w 270"/>
              <a:gd name="T57" fmla="*/ 132 h 329"/>
              <a:gd name="T58" fmla="*/ 23 w 270"/>
              <a:gd name="T59" fmla="*/ 78 h 329"/>
              <a:gd name="T60" fmla="*/ 48 w 270"/>
              <a:gd name="T61" fmla="*/ 53 h 329"/>
              <a:gd name="T62" fmla="*/ 222 w 270"/>
              <a:gd name="T63" fmla="*/ 53 h 329"/>
              <a:gd name="T64" fmla="*/ 247 w 270"/>
              <a:gd name="T65" fmla="*/ 78 h 329"/>
              <a:gd name="T66" fmla="*/ 247 w 270"/>
              <a:gd name="T67" fmla="*/ 132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70" h="329">
                <a:moveTo>
                  <a:pt x="270" y="227"/>
                </a:moveTo>
                <a:cubicBezTo>
                  <a:pt x="270" y="49"/>
                  <a:pt x="270" y="49"/>
                  <a:pt x="270" y="49"/>
                </a:cubicBezTo>
                <a:cubicBezTo>
                  <a:pt x="270" y="22"/>
                  <a:pt x="248" y="0"/>
                  <a:pt x="220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23" y="0"/>
                  <a:pt x="1" y="22"/>
                  <a:pt x="1" y="49"/>
                </a:cubicBezTo>
                <a:cubicBezTo>
                  <a:pt x="1" y="227"/>
                  <a:pt x="1" y="227"/>
                  <a:pt x="1" y="227"/>
                </a:cubicBezTo>
                <a:cubicBezTo>
                  <a:pt x="1" y="252"/>
                  <a:pt x="20" y="272"/>
                  <a:pt x="44" y="275"/>
                </a:cubicBezTo>
                <a:cubicBezTo>
                  <a:pt x="0" y="329"/>
                  <a:pt x="0" y="329"/>
                  <a:pt x="0" y="329"/>
                </a:cubicBezTo>
                <a:cubicBezTo>
                  <a:pt x="46" y="329"/>
                  <a:pt x="46" y="329"/>
                  <a:pt x="46" y="329"/>
                </a:cubicBezTo>
                <a:cubicBezTo>
                  <a:pt x="95" y="276"/>
                  <a:pt x="95" y="276"/>
                  <a:pt x="95" y="276"/>
                </a:cubicBezTo>
                <a:cubicBezTo>
                  <a:pt x="180" y="276"/>
                  <a:pt x="180" y="276"/>
                  <a:pt x="180" y="276"/>
                </a:cubicBezTo>
                <a:cubicBezTo>
                  <a:pt x="224" y="329"/>
                  <a:pt x="224" y="329"/>
                  <a:pt x="224" y="329"/>
                </a:cubicBezTo>
                <a:cubicBezTo>
                  <a:pt x="269" y="329"/>
                  <a:pt x="269" y="329"/>
                  <a:pt x="269" y="329"/>
                </a:cubicBezTo>
                <a:cubicBezTo>
                  <a:pt x="228" y="275"/>
                  <a:pt x="228" y="275"/>
                  <a:pt x="228" y="275"/>
                </a:cubicBezTo>
                <a:cubicBezTo>
                  <a:pt x="252" y="271"/>
                  <a:pt x="270" y="251"/>
                  <a:pt x="270" y="227"/>
                </a:cubicBezTo>
                <a:close/>
                <a:moveTo>
                  <a:pt x="53" y="249"/>
                </a:moveTo>
                <a:cubicBezTo>
                  <a:pt x="41" y="249"/>
                  <a:pt x="31" y="239"/>
                  <a:pt x="31" y="227"/>
                </a:cubicBezTo>
                <a:cubicBezTo>
                  <a:pt x="31" y="215"/>
                  <a:pt x="41" y="205"/>
                  <a:pt x="53" y="205"/>
                </a:cubicBezTo>
                <a:cubicBezTo>
                  <a:pt x="66" y="205"/>
                  <a:pt x="76" y="215"/>
                  <a:pt x="76" y="227"/>
                </a:cubicBezTo>
                <a:cubicBezTo>
                  <a:pt x="76" y="239"/>
                  <a:pt x="66" y="249"/>
                  <a:pt x="53" y="249"/>
                </a:cubicBezTo>
                <a:close/>
                <a:moveTo>
                  <a:pt x="215" y="249"/>
                </a:moveTo>
                <a:cubicBezTo>
                  <a:pt x="202" y="249"/>
                  <a:pt x="192" y="239"/>
                  <a:pt x="192" y="227"/>
                </a:cubicBezTo>
                <a:cubicBezTo>
                  <a:pt x="192" y="215"/>
                  <a:pt x="202" y="205"/>
                  <a:pt x="215" y="205"/>
                </a:cubicBezTo>
                <a:cubicBezTo>
                  <a:pt x="227" y="205"/>
                  <a:pt x="237" y="215"/>
                  <a:pt x="237" y="227"/>
                </a:cubicBezTo>
                <a:cubicBezTo>
                  <a:pt x="237" y="239"/>
                  <a:pt x="227" y="249"/>
                  <a:pt x="215" y="249"/>
                </a:cubicBezTo>
                <a:close/>
                <a:moveTo>
                  <a:pt x="247" y="132"/>
                </a:moveTo>
                <a:cubicBezTo>
                  <a:pt x="247" y="145"/>
                  <a:pt x="236" y="156"/>
                  <a:pt x="222" y="156"/>
                </a:cubicBezTo>
                <a:cubicBezTo>
                  <a:pt x="48" y="156"/>
                  <a:pt x="48" y="156"/>
                  <a:pt x="48" y="156"/>
                </a:cubicBezTo>
                <a:cubicBezTo>
                  <a:pt x="35" y="156"/>
                  <a:pt x="23" y="145"/>
                  <a:pt x="23" y="132"/>
                </a:cubicBezTo>
                <a:cubicBezTo>
                  <a:pt x="23" y="78"/>
                  <a:pt x="23" y="78"/>
                  <a:pt x="23" y="78"/>
                </a:cubicBezTo>
                <a:cubicBezTo>
                  <a:pt x="23" y="64"/>
                  <a:pt x="35" y="53"/>
                  <a:pt x="48" y="53"/>
                </a:cubicBezTo>
                <a:cubicBezTo>
                  <a:pt x="222" y="53"/>
                  <a:pt x="222" y="53"/>
                  <a:pt x="222" y="53"/>
                </a:cubicBezTo>
                <a:cubicBezTo>
                  <a:pt x="236" y="53"/>
                  <a:pt x="247" y="64"/>
                  <a:pt x="247" y="78"/>
                </a:cubicBezTo>
                <a:lnTo>
                  <a:pt x="247" y="13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21"/>
          <p:cNvSpPr>
            <a:spLocks noEditPoints="1"/>
          </p:cNvSpPr>
          <p:nvPr/>
        </p:nvSpPr>
        <p:spPr bwMode="auto">
          <a:xfrm>
            <a:off x="3078321" y="2805708"/>
            <a:ext cx="557301" cy="276586"/>
          </a:xfrm>
          <a:custGeom>
            <a:avLst/>
            <a:gdLst>
              <a:gd name="T0" fmla="*/ 74 w 337"/>
              <a:gd name="T1" fmla="*/ 93 h 168"/>
              <a:gd name="T2" fmla="*/ 90 w 337"/>
              <a:gd name="T3" fmla="*/ 77 h 168"/>
              <a:gd name="T4" fmla="*/ 116 w 337"/>
              <a:gd name="T5" fmla="*/ 93 h 168"/>
              <a:gd name="T6" fmla="*/ 101 w 337"/>
              <a:gd name="T7" fmla="*/ 77 h 168"/>
              <a:gd name="T8" fmla="*/ 116 w 337"/>
              <a:gd name="T9" fmla="*/ 93 h 168"/>
              <a:gd name="T10" fmla="*/ 127 w 337"/>
              <a:gd name="T11" fmla="*/ 93 h 168"/>
              <a:gd name="T12" fmla="*/ 142 w 337"/>
              <a:gd name="T13" fmla="*/ 77 h 168"/>
              <a:gd name="T14" fmla="*/ 245 w 337"/>
              <a:gd name="T15" fmla="*/ 93 h 168"/>
              <a:gd name="T16" fmla="*/ 230 w 337"/>
              <a:gd name="T17" fmla="*/ 77 h 168"/>
              <a:gd name="T18" fmla="*/ 245 w 337"/>
              <a:gd name="T19" fmla="*/ 93 h 168"/>
              <a:gd name="T20" fmla="*/ 204 w 337"/>
              <a:gd name="T21" fmla="*/ 93 h 168"/>
              <a:gd name="T22" fmla="*/ 219 w 337"/>
              <a:gd name="T23" fmla="*/ 77 h 168"/>
              <a:gd name="T24" fmla="*/ 192 w 337"/>
              <a:gd name="T25" fmla="*/ 93 h 168"/>
              <a:gd name="T26" fmla="*/ 177 w 337"/>
              <a:gd name="T27" fmla="*/ 77 h 168"/>
              <a:gd name="T28" fmla="*/ 192 w 337"/>
              <a:gd name="T29" fmla="*/ 93 h 168"/>
              <a:gd name="T30" fmla="*/ 31 w 337"/>
              <a:gd name="T31" fmla="*/ 109 h 168"/>
              <a:gd name="T32" fmla="*/ 92 w 337"/>
              <a:gd name="T33" fmla="*/ 138 h 168"/>
              <a:gd name="T34" fmla="*/ 183 w 337"/>
              <a:gd name="T35" fmla="*/ 137 h 168"/>
              <a:gd name="T36" fmla="*/ 263 w 337"/>
              <a:gd name="T37" fmla="*/ 119 h 168"/>
              <a:gd name="T38" fmla="*/ 337 w 337"/>
              <a:gd name="T39" fmla="*/ 52 h 168"/>
              <a:gd name="T40" fmla="*/ 193 w 337"/>
              <a:gd name="T41" fmla="*/ 28 h 168"/>
              <a:gd name="T42" fmla="*/ 142 w 337"/>
              <a:gd name="T43" fmla="*/ 0 h 168"/>
              <a:gd name="T44" fmla="*/ 108 w 337"/>
              <a:gd name="T45" fmla="*/ 28 h 168"/>
              <a:gd name="T46" fmla="*/ 61 w 337"/>
              <a:gd name="T47" fmla="*/ 52 h 168"/>
              <a:gd name="T48" fmla="*/ 0 w 337"/>
              <a:gd name="T49" fmla="*/ 138 h 168"/>
              <a:gd name="T50" fmla="*/ 24 w 337"/>
              <a:gd name="T51" fmla="*/ 135 h 168"/>
              <a:gd name="T52" fmla="*/ 82 w 337"/>
              <a:gd name="T53" fmla="*/ 168 h 168"/>
              <a:gd name="T54" fmla="*/ 143 w 337"/>
              <a:gd name="T55" fmla="*/ 134 h 168"/>
              <a:gd name="T56" fmla="*/ 192 w 337"/>
              <a:gd name="T57" fmla="*/ 166 h 168"/>
              <a:gd name="T58" fmla="*/ 254 w 337"/>
              <a:gd name="T59" fmla="*/ 140 h 168"/>
              <a:gd name="T60" fmla="*/ 321 w 337"/>
              <a:gd name="T61" fmla="*/ 146 h 168"/>
              <a:gd name="T62" fmla="*/ 288 w 337"/>
              <a:gd name="T63" fmla="*/ 149 h 168"/>
              <a:gd name="T64" fmla="*/ 222 w 337"/>
              <a:gd name="T65" fmla="*/ 127 h 168"/>
              <a:gd name="T66" fmla="*/ 166 w 337"/>
              <a:gd name="T67" fmla="*/ 127 h 168"/>
              <a:gd name="T68" fmla="*/ 98 w 337"/>
              <a:gd name="T69" fmla="*/ 145 h 168"/>
              <a:gd name="T70" fmla="*/ 34 w 337"/>
              <a:gd name="T71" fmla="*/ 116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37" h="168">
                <a:moveTo>
                  <a:pt x="90" y="93"/>
                </a:moveTo>
                <a:cubicBezTo>
                  <a:pt x="74" y="93"/>
                  <a:pt x="74" y="93"/>
                  <a:pt x="74" y="93"/>
                </a:cubicBezTo>
                <a:cubicBezTo>
                  <a:pt x="74" y="77"/>
                  <a:pt x="74" y="77"/>
                  <a:pt x="74" y="77"/>
                </a:cubicBezTo>
                <a:cubicBezTo>
                  <a:pt x="90" y="77"/>
                  <a:pt x="90" y="77"/>
                  <a:pt x="90" y="77"/>
                </a:cubicBezTo>
                <a:lnTo>
                  <a:pt x="90" y="93"/>
                </a:lnTo>
                <a:close/>
                <a:moveTo>
                  <a:pt x="116" y="93"/>
                </a:moveTo>
                <a:cubicBezTo>
                  <a:pt x="101" y="93"/>
                  <a:pt x="101" y="93"/>
                  <a:pt x="101" y="93"/>
                </a:cubicBezTo>
                <a:cubicBezTo>
                  <a:pt x="101" y="77"/>
                  <a:pt x="101" y="77"/>
                  <a:pt x="101" y="77"/>
                </a:cubicBezTo>
                <a:cubicBezTo>
                  <a:pt x="116" y="77"/>
                  <a:pt x="116" y="77"/>
                  <a:pt x="116" y="77"/>
                </a:cubicBezTo>
                <a:lnTo>
                  <a:pt x="116" y="93"/>
                </a:lnTo>
                <a:close/>
                <a:moveTo>
                  <a:pt x="142" y="93"/>
                </a:moveTo>
                <a:cubicBezTo>
                  <a:pt x="127" y="93"/>
                  <a:pt x="127" y="93"/>
                  <a:pt x="127" y="93"/>
                </a:cubicBezTo>
                <a:cubicBezTo>
                  <a:pt x="127" y="77"/>
                  <a:pt x="127" y="77"/>
                  <a:pt x="127" y="77"/>
                </a:cubicBezTo>
                <a:cubicBezTo>
                  <a:pt x="142" y="77"/>
                  <a:pt x="142" y="77"/>
                  <a:pt x="142" y="77"/>
                </a:cubicBezTo>
                <a:lnTo>
                  <a:pt x="142" y="93"/>
                </a:lnTo>
                <a:close/>
                <a:moveTo>
                  <a:pt x="245" y="93"/>
                </a:moveTo>
                <a:cubicBezTo>
                  <a:pt x="230" y="93"/>
                  <a:pt x="230" y="93"/>
                  <a:pt x="230" y="93"/>
                </a:cubicBezTo>
                <a:cubicBezTo>
                  <a:pt x="230" y="77"/>
                  <a:pt x="230" y="77"/>
                  <a:pt x="230" y="77"/>
                </a:cubicBezTo>
                <a:cubicBezTo>
                  <a:pt x="245" y="77"/>
                  <a:pt x="245" y="77"/>
                  <a:pt x="245" y="77"/>
                </a:cubicBezTo>
                <a:lnTo>
                  <a:pt x="245" y="93"/>
                </a:lnTo>
                <a:close/>
                <a:moveTo>
                  <a:pt x="219" y="93"/>
                </a:moveTo>
                <a:cubicBezTo>
                  <a:pt x="204" y="93"/>
                  <a:pt x="204" y="93"/>
                  <a:pt x="204" y="93"/>
                </a:cubicBezTo>
                <a:cubicBezTo>
                  <a:pt x="204" y="77"/>
                  <a:pt x="204" y="77"/>
                  <a:pt x="204" y="77"/>
                </a:cubicBezTo>
                <a:cubicBezTo>
                  <a:pt x="219" y="77"/>
                  <a:pt x="219" y="77"/>
                  <a:pt x="219" y="77"/>
                </a:cubicBezTo>
                <a:lnTo>
                  <a:pt x="219" y="93"/>
                </a:lnTo>
                <a:close/>
                <a:moveTo>
                  <a:pt x="192" y="93"/>
                </a:moveTo>
                <a:cubicBezTo>
                  <a:pt x="177" y="93"/>
                  <a:pt x="177" y="93"/>
                  <a:pt x="177" y="93"/>
                </a:cubicBezTo>
                <a:cubicBezTo>
                  <a:pt x="177" y="77"/>
                  <a:pt x="177" y="77"/>
                  <a:pt x="177" y="77"/>
                </a:cubicBezTo>
                <a:cubicBezTo>
                  <a:pt x="192" y="77"/>
                  <a:pt x="192" y="77"/>
                  <a:pt x="192" y="77"/>
                </a:cubicBezTo>
                <a:lnTo>
                  <a:pt x="192" y="93"/>
                </a:lnTo>
                <a:close/>
                <a:moveTo>
                  <a:pt x="7" y="52"/>
                </a:moveTo>
                <a:cubicBezTo>
                  <a:pt x="7" y="52"/>
                  <a:pt x="23" y="96"/>
                  <a:pt x="31" y="109"/>
                </a:cubicBezTo>
                <a:cubicBezTo>
                  <a:pt x="31" y="109"/>
                  <a:pt x="55" y="109"/>
                  <a:pt x="72" y="136"/>
                </a:cubicBezTo>
                <a:cubicBezTo>
                  <a:pt x="72" y="136"/>
                  <a:pt x="83" y="155"/>
                  <a:pt x="92" y="138"/>
                </a:cubicBezTo>
                <a:cubicBezTo>
                  <a:pt x="102" y="122"/>
                  <a:pt x="127" y="111"/>
                  <a:pt x="142" y="111"/>
                </a:cubicBezTo>
                <a:cubicBezTo>
                  <a:pt x="157" y="111"/>
                  <a:pt x="175" y="124"/>
                  <a:pt x="183" y="137"/>
                </a:cubicBezTo>
                <a:cubicBezTo>
                  <a:pt x="183" y="137"/>
                  <a:pt x="192" y="153"/>
                  <a:pt x="208" y="132"/>
                </a:cubicBezTo>
                <a:cubicBezTo>
                  <a:pt x="223" y="111"/>
                  <a:pt x="243" y="107"/>
                  <a:pt x="263" y="119"/>
                </a:cubicBezTo>
                <a:cubicBezTo>
                  <a:pt x="283" y="131"/>
                  <a:pt x="284" y="138"/>
                  <a:pt x="284" y="138"/>
                </a:cubicBezTo>
                <a:cubicBezTo>
                  <a:pt x="284" y="138"/>
                  <a:pt x="317" y="125"/>
                  <a:pt x="337" y="52"/>
                </a:cubicBezTo>
                <a:cubicBezTo>
                  <a:pt x="199" y="52"/>
                  <a:pt x="199" y="52"/>
                  <a:pt x="199" y="52"/>
                </a:cubicBezTo>
                <a:cubicBezTo>
                  <a:pt x="193" y="28"/>
                  <a:pt x="193" y="28"/>
                  <a:pt x="193" y="28"/>
                </a:cubicBezTo>
                <a:cubicBezTo>
                  <a:pt x="150" y="28"/>
                  <a:pt x="150" y="28"/>
                  <a:pt x="150" y="28"/>
                </a:cubicBezTo>
                <a:cubicBezTo>
                  <a:pt x="142" y="0"/>
                  <a:pt x="142" y="0"/>
                  <a:pt x="142" y="0"/>
                </a:cubicBezTo>
                <a:cubicBezTo>
                  <a:pt x="102" y="0"/>
                  <a:pt x="102" y="0"/>
                  <a:pt x="102" y="0"/>
                </a:cubicBezTo>
                <a:cubicBezTo>
                  <a:pt x="108" y="28"/>
                  <a:pt x="108" y="28"/>
                  <a:pt x="108" y="28"/>
                </a:cubicBezTo>
                <a:cubicBezTo>
                  <a:pt x="55" y="28"/>
                  <a:pt x="55" y="28"/>
                  <a:pt x="55" y="28"/>
                </a:cubicBezTo>
                <a:cubicBezTo>
                  <a:pt x="61" y="52"/>
                  <a:pt x="61" y="52"/>
                  <a:pt x="61" y="52"/>
                </a:cubicBezTo>
                <a:lnTo>
                  <a:pt x="7" y="52"/>
                </a:lnTo>
                <a:close/>
                <a:moveTo>
                  <a:pt x="0" y="138"/>
                </a:moveTo>
                <a:cubicBezTo>
                  <a:pt x="13" y="145"/>
                  <a:pt x="13" y="145"/>
                  <a:pt x="13" y="145"/>
                </a:cubicBezTo>
                <a:cubicBezTo>
                  <a:pt x="13" y="145"/>
                  <a:pt x="20" y="137"/>
                  <a:pt x="24" y="135"/>
                </a:cubicBezTo>
                <a:cubicBezTo>
                  <a:pt x="28" y="132"/>
                  <a:pt x="35" y="128"/>
                  <a:pt x="45" y="140"/>
                </a:cubicBezTo>
                <a:cubicBezTo>
                  <a:pt x="55" y="151"/>
                  <a:pt x="66" y="168"/>
                  <a:pt x="82" y="168"/>
                </a:cubicBezTo>
                <a:cubicBezTo>
                  <a:pt x="99" y="168"/>
                  <a:pt x="109" y="156"/>
                  <a:pt x="115" y="149"/>
                </a:cubicBezTo>
                <a:cubicBezTo>
                  <a:pt x="121" y="141"/>
                  <a:pt x="132" y="133"/>
                  <a:pt x="143" y="134"/>
                </a:cubicBezTo>
                <a:cubicBezTo>
                  <a:pt x="154" y="134"/>
                  <a:pt x="162" y="146"/>
                  <a:pt x="164" y="150"/>
                </a:cubicBezTo>
                <a:cubicBezTo>
                  <a:pt x="167" y="153"/>
                  <a:pt x="178" y="166"/>
                  <a:pt x="192" y="166"/>
                </a:cubicBezTo>
                <a:cubicBezTo>
                  <a:pt x="207" y="166"/>
                  <a:pt x="222" y="156"/>
                  <a:pt x="226" y="150"/>
                </a:cubicBezTo>
                <a:cubicBezTo>
                  <a:pt x="230" y="144"/>
                  <a:pt x="237" y="126"/>
                  <a:pt x="254" y="140"/>
                </a:cubicBezTo>
                <a:cubicBezTo>
                  <a:pt x="254" y="140"/>
                  <a:pt x="272" y="165"/>
                  <a:pt x="292" y="165"/>
                </a:cubicBezTo>
                <a:cubicBezTo>
                  <a:pt x="312" y="165"/>
                  <a:pt x="321" y="146"/>
                  <a:pt x="321" y="146"/>
                </a:cubicBezTo>
                <a:cubicBezTo>
                  <a:pt x="308" y="138"/>
                  <a:pt x="308" y="138"/>
                  <a:pt x="308" y="138"/>
                </a:cubicBezTo>
                <a:cubicBezTo>
                  <a:pt x="308" y="138"/>
                  <a:pt x="299" y="152"/>
                  <a:pt x="288" y="149"/>
                </a:cubicBezTo>
                <a:cubicBezTo>
                  <a:pt x="278" y="145"/>
                  <a:pt x="269" y="130"/>
                  <a:pt x="257" y="122"/>
                </a:cubicBezTo>
                <a:cubicBezTo>
                  <a:pt x="244" y="115"/>
                  <a:pt x="226" y="121"/>
                  <a:pt x="222" y="127"/>
                </a:cubicBezTo>
                <a:cubicBezTo>
                  <a:pt x="218" y="133"/>
                  <a:pt x="209" y="149"/>
                  <a:pt x="195" y="150"/>
                </a:cubicBezTo>
                <a:cubicBezTo>
                  <a:pt x="181" y="151"/>
                  <a:pt x="171" y="131"/>
                  <a:pt x="166" y="127"/>
                </a:cubicBezTo>
                <a:cubicBezTo>
                  <a:pt x="160" y="124"/>
                  <a:pt x="147" y="110"/>
                  <a:pt x="124" y="122"/>
                </a:cubicBezTo>
                <a:cubicBezTo>
                  <a:pt x="124" y="122"/>
                  <a:pt x="111" y="128"/>
                  <a:pt x="98" y="145"/>
                </a:cubicBezTo>
                <a:cubicBezTo>
                  <a:pt x="85" y="162"/>
                  <a:pt x="72" y="146"/>
                  <a:pt x="71" y="146"/>
                </a:cubicBezTo>
                <a:cubicBezTo>
                  <a:pt x="69" y="145"/>
                  <a:pt x="55" y="116"/>
                  <a:pt x="34" y="116"/>
                </a:cubicBezTo>
                <a:cubicBezTo>
                  <a:pt x="12" y="115"/>
                  <a:pt x="4" y="131"/>
                  <a:pt x="0" y="13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8531610" y="4056538"/>
            <a:ext cx="697658" cy="348828"/>
            <a:chOff x="7934836" y="3599948"/>
            <a:chExt cx="526718" cy="263358"/>
          </a:xfrm>
        </p:grpSpPr>
        <p:sp>
          <p:nvSpPr>
            <p:cNvPr id="15" name="Oval 22"/>
            <p:cNvSpPr>
              <a:spLocks noChangeArrowheads="1"/>
            </p:cNvSpPr>
            <p:nvPr/>
          </p:nvSpPr>
          <p:spPr bwMode="auto">
            <a:xfrm>
              <a:off x="8282345" y="3747989"/>
              <a:ext cx="118434" cy="11531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Oval 23"/>
            <p:cNvSpPr>
              <a:spLocks noChangeArrowheads="1"/>
            </p:cNvSpPr>
            <p:nvPr/>
          </p:nvSpPr>
          <p:spPr bwMode="auto">
            <a:xfrm>
              <a:off x="8003403" y="3747989"/>
              <a:ext cx="121550" cy="11531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24"/>
            <p:cNvSpPr/>
            <p:nvPr/>
          </p:nvSpPr>
          <p:spPr bwMode="auto">
            <a:xfrm>
              <a:off x="7934836" y="3599948"/>
              <a:ext cx="526718" cy="190117"/>
            </a:xfrm>
            <a:custGeom>
              <a:avLst/>
              <a:gdLst>
                <a:gd name="T0" fmla="*/ 422 w 423"/>
                <a:gd name="T1" fmla="*/ 69 h 153"/>
                <a:gd name="T2" fmla="*/ 352 w 423"/>
                <a:gd name="T3" fmla="*/ 49 h 153"/>
                <a:gd name="T4" fmla="*/ 350 w 423"/>
                <a:gd name="T5" fmla="*/ 26 h 153"/>
                <a:gd name="T6" fmla="*/ 350 w 423"/>
                <a:gd name="T7" fmla="*/ 18 h 153"/>
                <a:gd name="T8" fmla="*/ 349 w 423"/>
                <a:gd name="T9" fmla="*/ 18 h 153"/>
                <a:gd name="T10" fmla="*/ 349 w 423"/>
                <a:gd name="T11" fmla="*/ 17 h 153"/>
                <a:gd name="T12" fmla="*/ 331 w 423"/>
                <a:gd name="T13" fmla="*/ 0 h 153"/>
                <a:gd name="T14" fmla="*/ 148 w 423"/>
                <a:gd name="T15" fmla="*/ 0 h 153"/>
                <a:gd name="T16" fmla="*/ 131 w 423"/>
                <a:gd name="T17" fmla="*/ 17 h 153"/>
                <a:gd name="T18" fmla="*/ 131 w 423"/>
                <a:gd name="T19" fmla="*/ 18 h 153"/>
                <a:gd name="T20" fmla="*/ 131 w 423"/>
                <a:gd name="T21" fmla="*/ 18 h 153"/>
                <a:gd name="T22" fmla="*/ 131 w 423"/>
                <a:gd name="T23" fmla="*/ 26 h 153"/>
                <a:gd name="T24" fmla="*/ 130 w 423"/>
                <a:gd name="T25" fmla="*/ 45 h 153"/>
                <a:gd name="T26" fmla="*/ 2 w 423"/>
                <a:gd name="T27" fmla="*/ 69 h 153"/>
                <a:gd name="T28" fmla="*/ 0 w 423"/>
                <a:gd name="T29" fmla="*/ 69 h 153"/>
                <a:gd name="T30" fmla="*/ 0 w 423"/>
                <a:gd name="T31" fmla="*/ 111 h 153"/>
                <a:gd name="T32" fmla="*/ 44 w 423"/>
                <a:gd name="T33" fmla="*/ 153 h 153"/>
                <a:gd name="T34" fmla="*/ 52 w 423"/>
                <a:gd name="T35" fmla="*/ 153 h 153"/>
                <a:gd name="T36" fmla="*/ 103 w 423"/>
                <a:gd name="T37" fmla="*/ 114 h 153"/>
                <a:gd name="T38" fmla="*/ 155 w 423"/>
                <a:gd name="T39" fmla="*/ 153 h 153"/>
                <a:gd name="T40" fmla="*/ 275 w 423"/>
                <a:gd name="T41" fmla="*/ 153 h 153"/>
                <a:gd name="T42" fmla="*/ 327 w 423"/>
                <a:gd name="T43" fmla="*/ 114 h 153"/>
                <a:gd name="T44" fmla="*/ 378 w 423"/>
                <a:gd name="T45" fmla="*/ 153 h 153"/>
                <a:gd name="T46" fmla="*/ 380 w 423"/>
                <a:gd name="T47" fmla="*/ 153 h 153"/>
                <a:gd name="T48" fmla="*/ 423 w 423"/>
                <a:gd name="T49" fmla="*/ 111 h 153"/>
                <a:gd name="T50" fmla="*/ 423 w 423"/>
                <a:gd name="T51" fmla="*/ 69 h 153"/>
                <a:gd name="T52" fmla="*/ 422 w 423"/>
                <a:gd name="T53" fmla="*/ 6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3" h="153">
                  <a:moveTo>
                    <a:pt x="422" y="69"/>
                  </a:moveTo>
                  <a:cubicBezTo>
                    <a:pt x="419" y="66"/>
                    <a:pt x="396" y="61"/>
                    <a:pt x="352" y="49"/>
                  </a:cubicBezTo>
                  <a:cubicBezTo>
                    <a:pt x="351" y="45"/>
                    <a:pt x="350" y="31"/>
                    <a:pt x="350" y="26"/>
                  </a:cubicBezTo>
                  <a:cubicBezTo>
                    <a:pt x="350" y="18"/>
                    <a:pt x="350" y="18"/>
                    <a:pt x="350" y="18"/>
                  </a:cubicBezTo>
                  <a:cubicBezTo>
                    <a:pt x="349" y="18"/>
                    <a:pt x="349" y="18"/>
                    <a:pt x="349" y="18"/>
                  </a:cubicBezTo>
                  <a:cubicBezTo>
                    <a:pt x="349" y="18"/>
                    <a:pt x="349" y="18"/>
                    <a:pt x="349" y="17"/>
                  </a:cubicBezTo>
                  <a:cubicBezTo>
                    <a:pt x="349" y="8"/>
                    <a:pt x="341" y="0"/>
                    <a:pt x="331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39" y="0"/>
                    <a:pt x="131" y="8"/>
                    <a:pt x="131" y="17"/>
                  </a:cubicBezTo>
                  <a:cubicBezTo>
                    <a:pt x="131" y="18"/>
                    <a:pt x="131" y="18"/>
                    <a:pt x="131" y="18"/>
                  </a:cubicBezTo>
                  <a:cubicBezTo>
                    <a:pt x="131" y="18"/>
                    <a:pt x="131" y="18"/>
                    <a:pt x="131" y="18"/>
                  </a:cubicBezTo>
                  <a:cubicBezTo>
                    <a:pt x="131" y="26"/>
                    <a:pt x="131" y="26"/>
                    <a:pt x="131" y="26"/>
                  </a:cubicBezTo>
                  <a:cubicBezTo>
                    <a:pt x="131" y="29"/>
                    <a:pt x="130" y="42"/>
                    <a:pt x="130" y="45"/>
                  </a:cubicBezTo>
                  <a:cubicBezTo>
                    <a:pt x="91" y="52"/>
                    <a:pt x="48" y="52"/>
                    <a:pt x="2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34"/>
                    <a:pt x="20" y="153"/>
                    <a:pt x="44" y="153"/>
                  </a:cubicBezTo>
                  <a:cubicBezTo>
                    <a:pt x="52" y="153"/>
                    <a:pt x="52" y="153"/>
                    <a:pt x="52" y="153"/>
                  </a:cubicBezTo>
                  <a:cubicBezTo>
                    <a:pt x="58" y="130"/>
                    <a:pt x="79" y="114"/>
                    <a:pt x="103" y="114"/>
                  </a:cubicBezTo>
                  <a:cubicBezTo>
                    <a:pt x="128" y="114"/>
                    <a:pt x="149" y="130"/>
                    <a:pt x="155" y="153"/>
                  </a:cubicBezTo>
                  <a:cubicBezTo>
                    <a:pt x="275" y="153"/>
                    <a:pt x="275" y="153"/>
                    <a:pt x="275" y="153"/>
                  </a:cubicBezTo>
                  <a:cubicBezTo>
                    <a:pt x="281" y="130"/>
                    <a:pt x="302" y="114"/>
                    <a:pt x="327" y="114"/>
                  </a:cubicBezTo>
                  <a:cubicBezTo>
                    <a:pt x="351" y="114"/>
                    <a:pt x="372" y="130"/>
                    <a:pt x="378" y="153"/>
                  </a:cubicBezTo>
                  <a:cubicBezTo>
                    <a:pt x="380" y="153"/>
                    <a:pt x="380" y="153"/>
                    <a:pt x="380" y="153"/>
                  </a:cubicBezTo>
                  <a:cubicBezTo>
                    <a:pt x="404" y="153"/>
                    <a:pt x="423" y="134"/>
                    <a:pt x="423" y="111"/>
                  </a:cubicBezTo>
                  <a:cubicBezTo>
                    <a:pt x="423" y="69"/>
                    <a:pt x="423" y="69"/>
                    <a:pt x="423" y="69"/>
                  </a:cubicBezTo>
                  <a:lnTo>
                    <a:pt x="422" y="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9" name="TextBox 76"/>
          <p:cNvSpPr txBox="1"/>
          <p:nvPr/>
        </p:nvSpPr>
        <p:spPr>
          <a:xfrm>
            <a:off x="1736155" y="5107152"/>
            <a:ext cx="15829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59AD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dirty="0">
              <a:solidFill>
                <a:srgbClr val="59AD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136993" y="5476484"/>
            <a:ext cx="2781248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8200437" y="5107152"/>
            <a:ext cx="15829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59AD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dirty="0">
              <a:solidFill>
                <a:srgbClr val="59AD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601275" y="5476484"/>
            <a:ext cx="2781248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84275" flipH="1">
            <a:off x="219051" y="349220"/>
            <a:ext cx="702252" cy="381945"/>
          </a:xfrm>
          <a:prstGeom prst="rect">
            <a:avLst/>
          </a:prstGeom>
        </p:spPr>
      </p:pic>
      <p:sp>
        <p:nvSpPr>
          <p:cNvPr id="12" name="TextBox 76"/>
          <p:cNvSpPr txBox="1"/>
          <p:nvPr/>
        </p:nvSpPr>
        <p:spPr>
          <a:xfrm>
            <a:off x="804068" y="337601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59AD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000" dirty="0">
                <a:solidFill>
                  <a:srgbClr val="59AD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</a:t>
            </a:r>
            <a:r>
              <a:rPr lang="zh-CN" altLang="en-US" sz="2000" dirty="0" smtClean="0">
                <a:solidFill>
                  <a:srgbClr val="59AD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dirty="0">
              <a:solidFill>
                <a:srgbClr val="59AD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04068" y="648638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 Text </a:t>
            </a:r>
            <a:r>
              <a:rPr lang="en-US" altLang="zh-CN" sz="11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Add You Text Here</a:t>
            </a:r>
          </a:p>
        </p:txBody>
      </p:sp>
      <p:sp>
        <p:nvSpPr>
          <p:cNvPr id="5" name="Rectangle 17"/>
          <p:cNvSpPr>
            <a:spLocks noChangeArrowheads="1"/>
          </p:cNvSpPr>
          <p:nvPr/>
        </p:nvSpPr>
        <p:spPr bwMode="auto">
          <a:xfrm>
            <a:off x="969397" y="2606326"/>
            <a:ext cx="2053563" cy="2963149"/>
          </a:xfrm>
          <a:prstGeom prst="roundRect">
            <a:avLst/>
          </a:prstGeom>
          <a:noFill/>
          <a:ln w="19050">
            <a:solidFill>
              <a:srgbClr val="59AD31"/>
            </a:solidFill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8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Rectangle 17"/>
          <p:cNvSpPr>
            <a:spLocks noChangeArrowheads="1"/>
          </p:cNvSpPr>
          <p:nvPr/>
        </p:nvSpPr>
        <p:spPr bwMode="auto">
          <a:xfrm>
            <a:off x="3673898" y="2007165"/>
            <a:ext cx="2053563" cy="2963149"/>
          </a:xfrm>
          <a:prstGeom prst="roundRect">
            <a:avLst/>
          </a:prstGeom>
          <a:noFill/>
          <a:ln w="19050">
            <a:solidFill>
              <a:srgbClr val="59AD31"/>
            </a:solidFill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8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Rectangle 17"/>
          <p:cNvSpPr>
            <a:spLocks noChangeArrowheads="1"/>
          </p:cNvSpPr>
          <p:nvPr/>
        </p:nvSpPr>
        <p:spPr bwMode="auto">
          <a:xfrm>
            <a:off x="6470388" y="2606326"/>
            <a:ext cx="2053563" cy="2963149"/>
          </a:xfrm>
          <a:prstGeom prst="roundRect">
            <a:avLst/>
          </a:prstGeom>
          <a:noFill/>
          <a:ln w="19050">
            <a:solidFill>
              <a:srgbClr val="59AD31"/>
            </a:solidFill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8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Rectangle 17"/>
          <p:cNvSpPr>
            <a:spLocks noChangeArrowheads="1"/>
          </p:cNvSpPr>
          <p:nvPr/>
        </p:nvSpPr>
        <p:spPr bwMode="auto">
          <a:xfrm>
            <a:off x="9163501" y="2007165"/>
            <a:ext cx="2051810" cy="2963149"/>
          </a:xfrm>
          <a:prstGeom prst="roundRect">
            <a:avLst/>
          </a:prstGeom>
          <a:noFill/>
          <a:ln w="19050">
            <a:solidFill>
              <a:srgbClr val="59AD31"/>
            </a:solidFill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8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Oval 7"/>
          <p:cNvSpPr>
            <a:spLocks noChangeArrowheads="1"/>
          </p:cNvSpPr>
          <p:nvPr/>
        </p:nvSpPr>
        <p:spPr bwMode="auto">
          <a:xfrm rot="2700000">
            <a:off x="4267890" y="4462024"/>
            <a:ext cx="951437" cy="940925"/>
          </a:xfrm>
          <a:prstGeom prst="roundRect">
            <a:avLst/>
          </a:prstGeom>
          <a:solidFill>
            <a:srgbClr val="59AD31"/>
          </a:solid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8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Freeform 6"/>
          <p:cNvSpPr>
            <a:spLocks noEditPoints="1" noChangeArrowheads="1"/>
          </p:cNvSpPr>
          <p:nvPr/>
        </p:nvSpPr>
        <p:spPr bwMode="auto">
          <a:xfrm>
            <a:off x="4474009" y="4762632"/>
            <a:ext cx="542916" cy="357029"/>
          </a:xfrm>
          <a:custGeom>
            <a:avLst/>
            <a:gdLst>
              <a:gd name="T0" fmla="*/ 2147483647 w 176"/>
              <a:gd name="T1" fmla="*/ 2147483647 h 117"/>
              <a:gd name="T2" fmla="*/ 2147483647 w 176"/>
              <a:gd name="T3" fmla="*/ 2147483647 h 117"/>
              <a:gd name="T4" fmla="*/ 2147483647 w 176"/>
              <a:gd name="T5" fmla="*/ 2147483647 h 117"/>
              <a:gd name="T6" fmla="*/ 2147483647 w 176"/>
              <a:gd name="T7" fmla="*/ 2147483647 h 117"/>
              <a:gd name="T8" fmla="*/ 0 w 176"/>
              <a:gd name="T9" fmla="*/ 2147483647 h 117"/>
              <a:gd name="T10" fmla="*/ 0 w 176"/>
              <a:gd name="T11" fmla="*/ 2147483647 h 117"/>
              <a:gd name="T12" fmla="*/ 2147483647 w 176"/>
              <a:gd name="T13" fmla="*/ 2147483647 h 117"/>
              <a:gd name="T14" fmla="*/ 2147483647 w 176"/>
              <a:gd name="T15" fmla="*/ 2147483647 h 117"/>
              <a:gd name="T16" fmla="*/ 2147483647 w 176"/>
              <a:gd name="T17" fmla="*/ 2147483647 h 117"/>
              <a:gd name="T18" fmla="*/ 2147483647 w 176"/>
              <a:gd name="T19" fmla="*/ 2147483647 h 117"/>
              <a:gd name="T20" fmla="*/ 2147483647 w 176"/>
              <a:gd name="T21" fmla="*/ 2147483647 h 117"/>
              <a:gd name="T22" fmla="*/ 2147483647 w 176"/>
              <a:gd name="T23" fmla="*/ 0 h 117"/>
              <a:gd name="T24" fmla="*/ 2147483647 w 176"/>
              <a:gd name="T25" fmla="*/ 0 h 117"/>
              <a:gd name="T26" fmla="*/ 2147483647 w 176"/>
              <a:gd name="T27" fmla="*/ 2147483647 h 117"/>
              <a:gd name="T28" fmla="*/ 2147483647 w 176"/>
              <a:gd name="T29" fmla="*/ 2147483647 h 117"/>
              <a:gd name="T30" fmla="*/ 2147483647 w 176"/>
              <a:gd name="T31" fmla="*/ 2147483647 h 117"/>
              <a:gd name="T32" fmla="*/ 2147483647 w 176"/>
              <a:gd name="T33" fmla="*/ 2147483647 h 117"/>
              <a:gd name="T34" fmla="*/ 2147483647 w 176"/>
              <a:gd name="T35" fmla="*/ 2147483647 h 117"/>
              <a:gd name="T36" fmla="*/ 2147483647 w 176"/>
              <a:gd name="T37" fmla="*/ 2147483647 h 117"/>
              <a:gd name="T38" fmla="*/ 2147483647 w 176"/>
              <a:gd name="T39" fmla="*/ 2147483647 h 117"/>
              <a:gd name="T40" fmla="*/ 2147483647 w 176"/>
              <a:gd name="T41" fmla="*/ 2147483647 h 117"/>
              <a:gd name="T42" fmla="*/ 2147483647 w 176"/>
              <a:gd name="T43" fmla="*/ 2147483647 h 117"/>
              <a:gd name="T44" fmla="*/ 2147483647 w 176"/>
              <a:gd name="T45" fmla="*/ 2147483647 h 117"/>
              <a:gd name="T46" fmla="*/ 2147483647 w 176"/>
              <a:gd name="T47" fmla="*/ 2147483647 h 117"/>
              <a:gd name="T48" fmla="*/ 2147483647 w 176"/>
              <a:gd name="T49" fmla="*/ 2147483647 h 117"/>
              <a:gd name="T50" fmla="*/ 2147483647 w 176"/>
              <a:gd name="T51" fmla="*/ 2147483647 h 117"/>
              <a:gd name="T52" fmla="*/ 2147483647 w 176"/>
              <a:gd name="T53" fmla="*/ 2147483647 h 117"/>
              <a:gd name="T54" fmla="*/ 2147483647 w 176"/>
              <a:gd name="T55" fmla="*/ 2147483647 h 117"/>
              <a:gd name="T56" fmla="*/ 2147483647 w 176"/>
              <a:gd name="T57" fmla="*/ 2147483647 h 117"/>
              <a:gd name="T58" fmla="*/ 2147483647 w 176"/>
              <a:gd name="T59" fmla="*/ 2147483647 h 117"/>
              <a:gd name="T60" fmla="*/ 2147483647 w 176"/>
              <a:gd name="T61" fmla="*/ 2147483647 h 117"/>
              <a:gd name="T62" fmla="*/ 2147483647 w 176"/>
              <a:gd name="T63" fmla="*/ 2147483647 h 117"/>
              <a:gd name="T64" fmla="*/ 2147483647 w 176"/>
              <a:gd name="T65" fmla="*/ 2147483647 h 117"/>
              <a:gd name="T66" fmla="*/ 2147483647 w 176"/>
              <a:gd name="T67" fmla="*/ 2147483647 h 117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176"/>
              <a:gd name="T103" fmla="*/ 0 h 117"/>
              <a:gd name="T104" fmla="*/ 176 w 176"/>
              <a:gd name="T105" fmla="*/ 117 h 117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176" h="117">
                <a:moveTo>
                  <a:pt x="176" y="99"/>
                </a:moveTo>
                <a:cubicBezTo>
                  <a:pt x="176" y="108"/>
                  <a:pt x="176" y="108"/>
                  <a:pt x="176" y="108"/>
                </a:cubicBezTo>
                <a:cubicBezTo>
                  <a:pt x="176" y="113"/>
                  <a:pt x="169" y="117"/>
                  <a:pt x="161" y="117"/>
                </a:cubicBezTo>
                <a:cubicBezTo>
                  <a:pt x="15" y="117"/>
                  <a:pt x="15" y="117"/>
                  <a:pt x="15" y="117"/>
                </a:cubicBezTo>
                <a:cubicBezTo>
                  <a:pt x="7" y="117"/>
                  <a:pt x="0" y="113"/>
                  <a:pt x="0" y="108"/>
                </a:cubicBezTo>
                <a:cubicBezTo>
                  <a:pt x="0" y="99"/>
                  <a:pt x="0" y="99"/>
                  <a:pt x="0" y="99"/>
                </a:cubicBezTo>
                <a:cubicBezTo>
                  <a:pt x="15" y="99"/>
                  <a:pt x="15" y="99"/>
                  <a:pt x="15" y="99"/>
                </a:cubicBezTo>
                <a:cubicBezTo>
                  <a:pt x="161" y="99"/>
                  <a:pt x="161" y="99"/>
                  <a:pt x="161" y="99"/>
                </a:cubicBezTo>
                <a:lnTo>
                  <a:pt x="176" y="99"/>
                </a:lnTo>
                <a:close/>
                <a:moveTo>
                  <a:pt x="24" y="79"/>
                </a:moveTo>
                <a:cubicBezTo>
                  <a:pt x="24" y="14"/>
                  <a:pt x="24" y="14"/>
                  <a:pt x="24" y="14"/>
                </a:cubicBezTo>
                <a:cubicBezTo>
                  <a:pt x="24" y="6"/>
                  <a:pt x="30" y="0"/>
                  <a:pt x="38" y="0"/>
                </a:cubicBezTo>
                <a:cubicBezTo>
                  <a:pt x="138" y="0"/>
                  <a:pt x="138" y="0"/>
                  <a:pt x="138" y="0"/>
                </a:cubicBezTo>
                <a:cubicBezTo>
                  <a:pt x="146" y="0"/>
                  <a:pt x="152" y="6"/>
                  <a:pt x="152" y="14"/>
                </a:cubicBezTo>
                <a:cubicBezTo>
                  <a:pt x="152" y="79"/>
                  <a:pt x="152" y="79"/>
                  <a:pt x="152" y="79"/>
                </a:cubicBezTo>
                <a:cubicBezTo>
                  <a:pt x="152" y="87"/>
                  <a:pt x="146" y="93"/>
                  <a:pt x="138" y="93"/>
                </a:cubicBezTo>
                <a:cubicBezTo>
                  <a:pt x="38" y="93"/>
                  <a:pt x="38" y="93"/>
                  <a:pt x="38" y="93"/>
                </a:cubicBezTo>
                <a:cubicBezTo>
                  <a:pt x="30" y="93"/>
                  <a:pt x="24" y="87"/>
                  <a:pt x="24" y="79"/>
                </a:cubicBezTo>
                <a:close/>
                <a:moveTo>
                  <a:pt x="35" y="79"/>
                </a:moveTo>
                <a:cubicBezTo>
                  <a:pt x="35" y="80"/>
                  <a:pt x="37" y="82"/>
                  <a:pt x="38" y="82"/>
                </a:cubicBezTo>
                <a:cubicBezTo>
                  <a:pt x="138" y="82"/>
                  <a:pt x="138" y="82"/>
                  <a:pt x="138" y="82"/>
                </a:cubicBezTo>
                <a:cubicBezTo>
                  <a:pt x="139" y="82"/>
                  <a:pt x="141" y="80"/>
                  <a:pt x="141" y="79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3"/>
                  <a:pt x="139" y="11"/>
                  <a:pt x="138" y="11"/>
                </a:cubicBezTo>
                <a:cubicBezTo>
                  <a:pt x="38" y="11"/>
                  <a:pt x="38" y="11"/>
                  <a:pt x="38" y="11"/>
                </a:cubicBezTo>
                <a:cubicBezTo>
                  <a:pt x="37" y="11"/>
                  <a:pt x="35" y="13"/>
                  <a:pt x="35" y="14"/>
                </a:cubicBezTo>
                <a:lnTo>
                  <a:pt x="35" y="79"/>
                </a:lnTo>
                <a:close/>
                <a:moveTo>
                  <a:pt x="97" y="107"/>
                </a:moveTo>
                <a:cubicBezTo>
                  <a:pt x="97" y="106"/>
                  <a:pt x="96" y="105"/>
                  <a:pt x="95" y="105"/>
                </a:cubicBezTo>
                <a:cubicBezTo>
                  <a:pt x="81" y="105"/>
                  <a:pt x="81" y="105"/>
                  <a:pt x="81" y="105"/>
                </a:cubicBezTo>
                <a:cubicBezTo>
                  <a:pt x="80" y="105"/>
                  <a:pt x="79" y="106"/>
                  <a:pt x="79" y="107"/>
                </a:cubicBezTo>
                <a:cubicBezTo>
                  <a:pt x="79" y="107"/>
                  <a:pt x="80" y="108"/>
                  <a:pt x="81" y="108"/>
                </a:cubicBezTo>
                <a:cubicBezTo>
                  <a:pt x="95" y="108"/>
                  <a:pt x="95" y="108"/>
                  <a:pt x="95" y="108"/>
                </a:cubicBezTo>
                <a:cubicBezTo>
                  <a:pt x="96" y="108"/>
                  <a:pt x="97" y="107"/>
                  <a:pt x="97" y="1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1" name="Oval 13"/>
          <p:cNvSpPr>
            <a:spLocks noChangeArrowheads="1"/>
          </p:cNvSpPr>
          <p:nvPr/>
        </p:nvSpPr>
        <p:spPr bwMode="auto">
          <a:xfrm rot="2700000">
            <a:off x="9773262" y="4462024"/>
            <a:ext cx="951437" cy="940925"/>
          </a:xfrm>
          <a:prstGeom prst="roundRect">
            <a:avLst/>
          </a:prstGeom>
          <a:solidFill>
            <a:srgbClr val="59AD31"/>
          </a:solid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8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" name="Freeform 7"/>
          <p:cNvSpPr>
            <a:spLocks noEditPoints="1" noChangeArrowheads="1"/>
          </p:cNvSpPr>
          <p:nvPr/>
        </p:nvSpPr>
        <p:spPr bwMode="auto">
          <a:xfrm>
            <a:off x="9981596" y="4707381"/>
            <a:ext cx="510625" cy="467532"/>
          </a:xfrm>
          <a:custGeom>
            <a:avLst/>
            <a:gdLst>
              <a:gd name="T0" fmla="*/ 2147483647 w 177"/>
              <a:gd name="T1" fmla="*/ 2147483647 h 164"/>
              <a:gd name="T2" fmla="*/ 2147483647 w 177"/>
              <a:gd name="T3" fmla="*/ 2147483647 h 164"/>
              <a:gd name="T4" fmla="*/ 2147483647 w 177"/>
              <a:gd name="T5" fmla="*/ 2147483647 h 164"/>
              <a:gd name="T6" fmla="*/ 2147483647 w 177"/>
              <a:gd name="T7" fmla="*/ 2147483647 h 164"/>
              <a:gd name="T8" fmla="*/ 2147483647 w 177"/>
              <a:gd name="T9" fmla="*/ 2147483647 h 164"/>
              <a:gd name="T10" fmla="*/ 2147483647 w 177"/>
              <a:gd name="T11" fmla="*/ 2147483647 h 164"/>
              <a:gd name="T12" fmla="*/ 2147483647 w 177"/>
              <a:gd name="T13" fmla="*/ 2147483647 h 164"/>
              <a:gd name="T14" fmla="*/ 2147483647 w 177"/>
              <a:gd name="T15" fmla="*/ 2147483647 h 164"/>
              <a:gd name="T16" fmla="*/ 2147483647 w 177"/>
              <a:gd name="T17" fmla="*/ 2147483647 h 164"/>
              <a:gd name="T18" fmla="*/ 2147483647 w 177"/>
              <a:gd name="T19" fmla="*/ 2147483647 h 164"/>
              <a:gd name="T20" fmla="*/ 2147483647 w 177"/>
              <a:gd name="T21" fmla="*/ 2147483647 h 164"/>
              <a:gd name="T22" fmla="*/ 2147483647 w 177"/>
              <a:gd name="T23" fmla="*/ 0 h 164"/>
              <a:gd name="T24" fmla="*/ 2147483647 w 177"/>
              <a:gd name="T25" fmla="*/ 2147483647 h 164"/>
              <a:gd name="T26" fmla="*/ 2147483647 w 177"/>
              <a:gd name="T27" fmla="*/ 2147483647 h 164"/>
              <a:gd name="T28" fmla="*/ 2147483647 w 177"/>
              <a:gd name="T29" fmla="*/ 2147483647 h 164"/>
              <a:gd name="T30" fmla="*/ 2147483647 w 177"/>
              <a:gd name="T31" fmla="*/ 2147483647 h 164"/>
              <a:gd name="T32" fmla="*/ 2147483647 w 177"/>
              <a:gd name="T33" fmla="*/ 2147483647 h 164"/>
              <a:gd name="T34" fmla="*/ 2147483647 w 177"/>
              <a:gd name="T35" fmla="*/ 2147483647 h 164"/>
              <a:gd name="T36" fmla="*/ 2147483647 w 177"/>
              <a:gd name="T37" fmla="*/ 2147483647 h 164"/>
              <a:gd name="T38" fmla="*/ 2147483647 w 177"/>
              <a:gd name="T39" fmla="*/ 2147483647 h 164"/>
              <a:gd name="T40" fmla="*/ 2147483647 w 177"/>
              <a:gd name="T41" fmla="*/ 2147483647 h 164"/>
              <a:gd name="T42" fmla="*/ 2147483647 w 177"/>
              <a:gd name="T43" fmla="*/ 2147483647 h 164"/>
              <a:gd name="T44" fmla="*/ 2147483647 w 177"/>
              <a:gd name="T45" fmla="*/ 2147483647 h 164"/>
              <a:gd name="T46" fmla="*/ 2147483647 w 177"/>
              <a:gd name="T47" fmla="*/ 2147483647 h 164"/>
              <a:gd name="T48" fmla="*/ 2147483647 w 177"/>
              <a:gd name="T49" fmla="*/ 2147483647 h 164"/>
              <a:gd name="T50" fmla="*/ 2147483647 w 177"/>
              <a:gd name="T51" fmla="*/ 2147483647 h 164"/>
              <a:gd name="T52" fmla="*/ 2147483647 w 177"/>
              <a:gd name="T53" fmla="*/ 2147483647 h 164"/>
              <a:gd name="T54" fmla="*/ 2147483647 w 177"/>
              <a:gd name="T55" fmla="*/ 2147483647 h 164"/>
              <a:gd name="T56" fmla="*/ 2147483647 w 177"/>
              <a:gd name="T57" fmla="*/ 2147483647 h 164"/>
              <a:gd name="T58" fmla="*/ 2147483647 w 177"/>
              <a:gd name="T59" fmla="*/ 0 h 164"/>
              <a:gd name="T60" fmla="*/ 2147483647 w 177"/>
              <a:gd name="T61" fmla="*/ 2147483647 h 164"/>
              <a:gd name="T62" fmla="*/ 2147483647 w 177"/>
              <a:gd name="T63" fmla="*/ 2147483647 h 164"/>
              <a:gd name="T64" fmla="*/ 2147483647 w 177"/>
              <a:gd name="T65" fmla="*/ 2147483647 h 164"/>
              <a:gd name="T66" fmla="*/ 2147483647 w 177"/>
              <a:gd name="T67" fmla="*/ 2147483647 h 164"/>
              <a:gd name="T68" fmla="*/ 2147483647 w 177"/>
              <a:gd name="T69" fmla="*/ 2147483647 h 164"/>
              <a:gd name="T70" fmla="*/ 2147483647 w 177"/>
              <a:gd name="T71" fmla="*/ 2147483647 h 164"/>
              <a:gd name="T72" fmla="*/ 2147483647 w 177"/>
              <a:gd name="T73" fmla="*/ 2147483647 h 164"/>
              <a:gd name="T74" fmla="*/ 2147483647 w 177"/>
              <a:gd name="T75" fmla="*/ 2147483647 h 164"/>
              <a:gd name="T76" fmla="*/ 2147483647 w 177"/>
              <a:gd name="T77" fmla="*/ 2147483647 h 164"/>
              <a:gd name="T78" fmla="*/ 2147483647 w 177"/>
              <a:gd name="T79" fmla="*/ 2147483647 h 164"/>
              <a:gd name="T80" fmla="*/ 2147483647 w 177"/>
              <a:gd name="T81" fmla="*/ 2147483647 h 164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77"/>
              <a:gd name="T124" fmla="*/ 0 h 164"/>
              <a:gd name="T125" fmla="*/ 177 w 177"/>
              <a:gd name="T126" fmla="*/ 164 h 164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77" h="164">
                <a:moveTo>
                  <a:pt x="31" y="94"/>
                </a:moveTo>
                <a:cubicBezTo>
                  <a:pt x="19" y="94"/>
                  <a:pt x="19" y="94"/>
                  <a:pt x="19" y="94"/>
                </a:cubicBezTo>
                <a:cubicBezTo>
                  <a:pt x="9" y="94"/>
                  <a:pt x="1" y="89"/>
                  <a:pt x="1" y="79"/>
                </a:cubicBezTo>
                <a:cubicBezTo>
                  <a:pt x="1" y="72"/>
                  <a:pt x="0" y="47"/>
                  <a:pt x="12" y="47"/>
                </a:cubicBezTo>
                <a:cubicBezTo>
                  <a:pt x="14" y="47"/>
                  <a:pt x="24" y="55"/>
                  <a:pt x="36" y="55"/>
                </a:cubicBezTo>
                <a:cubicBezTo>
                  <a:pt x="40" y="55"/>
                  <a:pt x="44" y="54"/>
                  <a:pt x="48" y="52"/>
                </a:cubicBezTo>
                <a:cubicBezTo>
                  <a:pt x="48" y="54"/>
                  <a:pt x="48" y="57"/>
                  <a:pt x="48" y="59"/>
                </a:cubicBezTo>
                <a:cubicBezTo>
                  <a:pt x="48" y="67"/>
                  <a:pt x="50" y="75"/>
                  <a:pt x="55" y="82"/>
                </a:cubicBezTo>
                <a:cubicBezTo>
                  <a:pt x="46" y="82"/>
                  <a:pt x="37" y="86"/>
                  <a:pt x="31" y="94"/>
                </a:cubicBezTo>
                <a:close/>
                <a:moveTo>
                  <a:pt x="36" y="47"/>
                </a:moveTo>
                <a:cubicBezTo>
                  <a:pt x="23" y="47"/>
                  <a:pt x="12" y="36"/>
                  <a:pt x="12" y="23"/>
                </a:cubicBezTo>
                <a:cubicBezTo>
                  <a:pt x="12" y="10"/>
                  <a:pt x="23" y="0"/>
                  <a:pt x="36" y="0"/>
                </a:cubicBezTo>
                <a:cubicBezTo>
                  <a:pt x="49" y="0"/>
                  <a:pt x="59" y="10"/>
                  <a:pt x="59" y="23"/>
                </a:cubicBezTo>
                <a:cubicBezTo>
                  <a:pt x="59" y="36"/>
                  <a:pt x="49" y="47"/>
                  <a:pt x="36" y="47"/>
                </a:cubicBezTo>
                <a:close/>
                <a:moveTo>
                  <a:pt x="129" y="164"/>
                </a:moveTo>
                <a:cubicBezTo>
                  <a:pt x="49" y="164"/>
                  <a:pt x="49" y="164"/>
                  <a:pt x="49" y="164"/>
                </a:cubicBezTo>
                <a:cubicBezTo>
                  <a:pt x="34" y="164"/>
                  <a:pt x="24" y="155"/>
                  <a:pt x="24" y="140"/>
                </a:cubicBezTo>
                <a:cubicBezTo>
                  <a:pt x="24" y="120"/>
                  <a:pt x="29" y="88"/>
                  <a:pt x="56" y="88"/>
                </a:cubicBezTo>
                <a:cubicBezTo>
                  <a:pt x="59" y="88"/>
                  <a:pt x="70" y="101"/>
                  <a:pt x="89" y="101"/>
                </a:cubicBezTo>
                <a:cubicBezTo>
                  <a:pt x="107" y="101"/>
                  <a:pt x="118" y="88"/>
                  <a:pt x="121" y="88"/>
                </a:cubicBezTo>
                <a:cubicBezTo>
                  <a:pt x="148" y="88"/>
                  <a:pt x="153" y="120"/>
                  <a:pt x="153" y="140"/>
                </a:cubicBezTo>
                <a:cubicBezTo>
                  <a:pt x="153" y="155"/>
                  <a:pt x="143" y="164"/>
                  <a:pt x="129" y="164"/>
                </a:cubicBezTo>
                <a:close/>
                <a:moveTo>
                  <a:pt x="89" y="94"/>
                </a:moveTo>
                <a:cubicBezTo>
                  <a:pt x="69" y="94"/>
                  <a:pt x="53" y="78"/>
                  <a:pt x="53" y="59"/>
                </a:cubicBezTo>
                <a:cubicBezTo>
                  <a:pt x="53" y="39"/>
                  <a:pt x="69" y="23"/>
                  <a:pt x="89" y="23"/>
                </a:cubicBezTo>
                <a:cubicBezTo>
                  <a:pt x="108" y="23"/>
                  <a:pt x="124" y="39"/>
                  <a:pt x="124" y="59"/>
                </a:cubicBezTo>
                <a:cubicBezTo>
                  <a:pt x="124" y="78"/>
                  <a:pt x="108" y="94"/>
                  <a:pt x="89" y="94"/>
                </a:cubicBezTo>
                <a:close/>
                <a:moveTo>
                  <a:pt x="141" y="47"/>
                </a:moveTo>
                <a:cubicBezTo>
                  <a:pt x="128" y="47"/>
                  <a:pt x="118" y="36"/>
                  <a:pt x="118" y="23"/>
                </a:cubicBezTo>
                <a:cubicBezTo>
                  <a:pt x="118" y="10"/>
                  <a:pt x="128" y="0"/>
                  <a:pt x="141" y="0"/>
                </a:cubicBezTo>
                <a:cubicBezTo>
                  <a:pt x="154" y="0"/>
                  <a:pt x="165" y="10"/>
                  <a:pt x="165" y="23"/>
                </a:cubicBezTo>
                <a:cubicBezTo>
                  <a:pt x="165" y="36"/>
                  <a:pt x="154" y="47"/>
                  <a:pt x="141" y="47"/>
                </a:cubicBezTo>
                <a:close/>
                <a:moveTo>
                  <a:pt x="159" y="94"/>
                </a:moveTo>
                <a:cubicBezTo>
                  <a:pt x="146" y="94"/>
                  <a:pt x="146" y="94"/>
                  <a:pt x="146" y="94"/>
                </a:cubicBezTo>
                <a:cubicBezTo>
                  <a:pt x="140" y="86"/>
                  <a:pt x="132" y="82"/>
                  <a:pt x="122" y="82"/>
                </a:cubicBezTo>
                <a:cubicBezTo>
                  <a:pt x="127" y="75"/>
                  <a:pt x="130" y="67"/>
                  <a:pt x="130" y="59"/>
                </a:cubicBezTo>
                <a:cubicBezTo>
                  <a:pt x="130" y="57"/>
                  <a:pt x="129" y="54"/>
                  <a:pt x="129" y="52"/>
                </a:cubicBezTo>
                <a:cubicBezTo>
                  <a:pt x="133" y="54"/>
                  <a:pt x="137" y="55"/>
                  <a:pt x="141" y="55"/>
                </a:cubicBezTo>
                <a:cubicBezTo>
                  <a:pt x="154" y="55"/>
                  <a:pt x="163" y="47"/>
                  <a:pt x="165" y="47"/>
                </a:cubicBezTo>
                <a:cubicBezTo>
                  <a:pt x="177" y="47"/>
                  <a:pt x="177" y="72"/>
                  <a:pt x="177" y="79"/>
                </a:cubicBezTo>
                <a:cubicBezTo>
                  <a:pt x="177" y="89"/>
                  <a:pt x="168" y="94"/>
                  <a:pt x="159" y="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90170" tIns="46990" rIns="90170" bIns="46990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5" name="Oval 4"/>
          <p:cNvSpPr>
            <a:spLocks noChangeArrowheads="1"/>
          </p:cNvSpPr>
          <p:nvPr/>
        </p:nvSpPr>
        <p:spPr bwMode="auto">
          <a:xfrm rot="2700000">
            <a:off x="1509071" y="2147561"/>
            <a:ext cx="951437" cy="940925"/>
          </a:xfrm>
          <a:prstGeom prst="roundRect">
            <a:avLst/>
          </a:prstGeom>
          <a:solidFill>
            <a:srgbClr val="59AD31"/>
          </a:solid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8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6" name="Freeform 8"/>
          <p:cNvSpPr>
            <a:spLocks noEditPoints="1" noChangeArrowheads="1"/>
          </p:cNvSpPr>
          <p:nvPr/>
        </p:nvSpPr>
        <p:spPr bwMode="auto">
          <a:xfrm>
            <a:off x="1812845" y="2373306"/>
            <a:ext cx="343888" cy="506756"/>
          </a:xfrm>
          <a:custGeom>
            <a:avLst/>
            <a:gdLst>
              <a:gd name="T0" fmla="*/ 2147483647 w 94"/>
              <a:gd name="T1" fmla="*/ 2147483647 h 140"/>
              <a:gd name="T2" fmla="*/ 2147483647 w 94"/>
              <a:gd name="T3" fmla="*/ 2147483647 h 140"/>
              <a:gd name="T4" fmla="*/ 2147483647 w 94"/>
              <a:gd name="T5" fmla="*/ 2147483647 h 140"/>
              <a:gd name="T6" fmla="*/ 2147483647 w 94"/>
              <a:gd name="T7" fmla="*/ 2147483647 h 140"/>
              <a:gd name="T8" fmla="*/ 2147483647 w 94"/>
              <a:gd name="T9" fmla="*/ 2147483647 h 140"/>
              <a:gd name="T10" fmla="*/ 2147483647 w 94"/>
              <a:gd name="T11" fmla="*/ 2147483647 h 140"/>
              <a:gd name="T12" fmla="*/ 0 w 94"/>
              <a:gd name="T13" fmla="*/ 2147483647 h 140"/>
              <a:gd name="T14" fmla="*/ 2147483647 w 94"/>
              <a:gd name="T15" fmla="*/ 2147483647 h 140"/>
              <a:gd name="T16" fmla="*/ 2147483647 w 94"/>
              <a:gd name="T17" fmla="*/ 2147483647 h 140"/>
              <a:gd name="T18" fmla="*/ 0 w 94"/>
              <a:gd name="T19" fmla="*/ 2147483647 h 140"/>
              <a:gd name="T20" fmla="*/ 2147483647 w 94"/>
              <a:gd name="T21" fmla="*/ 0 h 140"/>
              <a:gd name="T22" fmla="*/ 2147483647 w 94"/>
              <a:gd name="T23" fmla="*/ 2147483647 h 140"/>
              <a:gd name="T24" fmla="*/ 2147483647 w 94"/>
              <a:gd name="T25" fmla="*/ 2147483647 h 140"/>
              <a:gd name="T26" fmla="*/ 2147483647 w 94"/>
              <a:gd name="T27" fmla="*/ 2147483647 h 140"/>
              <a:gd name="T28" fmla="*/ 2147483647 w 94"/>
              <a:gd name="T29" fmla="*/ 2147483647 h 140"/>
              <a:gd name="T30" fmla="*/ 2147483647 w 94"/>
              <a:gd name="T31" fmla="*/ 2147483647 h 140"/>
              <a:gd name="T32" fmla="*/ 2147483647 w 94"/>
              <a:gd name="T33" fmla="*/ 2147483647 h 140"/>
              <a:gd name="T34" fmla="*/ 2147483647 w 94"/>
              <a:gd name="T35" fmla="*/ 2147483647 h 140"/>
              <a:gd name="T36" fmla="*/ 2147483647 w 94"/>
              <a:gd name="T37" fmla="*/ 2147483647 h 140"/>
              <a:gd name="T38" fmla="*/ 2147483647 w 94"/>
              <a:gd name="T39" fmla="*/ 2147483647 h 140"/>
              <a:gd name="T40" fmla="*/ 2147483647 w 94"/>
              <a:gd name="T41" fmla="*/ 2147483647 h 140"/>
              <a:gd name="T42" fmla="*/ 2147483647 w 94"/>
              <a:gd name="T43" fmla="*/ 2147483647 h 140"/>
              <a:gd name="T44" fmla="*/ 2147483647 w 94"/>
              <a:gd name="T45" fmla="*/ 2147483647 h 140"/>
              <a:gd name="T46" fmla="*/ 2147483647 w 94"/>
              <a:gd name="T47" fmla="*/ 2147483647 h 140"/>
              <a:gd name="T48" fmla="*/ 2147483647 w 94"/>
              <a:gd name="T49" fmla="*/ 2147483647 h 140"/>
              <a:gd name="T50" fmla="*/ 2147483647 w 94"/>
              <a:gd name="T51" fmla="*/ 2147483647 h 140"/>
              <a:gd name="T52" fmla="*/ 2147483647 w 94"/>
              <a:gd name="T53" fmla="*/ 2147483647 h 140"/>
              <a:gd name="T54" fmla="*/ 2147483647 w 94"/>
              <a:gd name="T55" fmla="*/ 2147483647 h 140"/>
              <a:gd name="T56" fmla="*/ 2147483647 w 94"/>
              <a:gd name="T57" fmla="*/ 2147483647 h 140"/>
              <a:gd name="T58" fmla="*/ 2147483647 w 94"/>
              <a:gd name="T59" fmla="*/ 2147483647 h 140"/>
              <a:gd name="T60" fmla="*/ 2147483647 w 94"/>
              <a:gd name="T61" fmla="*/ 2147483647 h 140"/>
              <a:gd name="T62" fmla="*/ 2147483647 w 94"/>
              <a:gd name="T63" fmla="*/ 2147483647 h 140"/>
              <a:gd name="T64" fmla="*/ 2147483647 w 94"/>
              <a:gd name="T65" fmla="*/ 2147483647 h 140"/>
              <a:gd name="T66" fmla="*/ 2147483647 w 94"/>
              <a:gd name="T67" fmla="*/ 2147483647 h 140"/>
              <a:gd name="T68" fmla="*/ 2147483647 w 94"/>
              <a:gd name="T69" fmla="*/ 2147483647 h 140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94"/>
              <a:gd name="T106" fmla="*/ 0 h 140"/>
              <a:gd name="T107" fmla="*/ 94 w 94"/>
              <a:gd name="T108" fmla="*/ 140 h 140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94" h="140">
                <a:moveTo>
                  <a:pt x="85" y="44"/>
                </a:moveTo>
                <a:cubicBezTo>
                  <a:pt x="84" y="77"/>
                  <a:pt x="61" y="85"/>
                  <a:pt x="45" y="90"/>
                </a:cubicBezTo>
                <a:cubicBezTo>
                  <a:pt x="31" y="94"/>
                  <a:pt x="26" y="96"/>
                  <a:pt x="26" y="105"/>
                </a:cubicBezTo>
                <a:cubicBezTo>
                  <a:pt x="26" y="108"/>
                  <a:pt x="26" y="108"/>
                  <a:pt x="26" y="108"/>
                </a:cubicBezTo>
                <a:cubicBezTo>
                  <a:pt x="31" y="111"/>
                  <a:pt x="35" y="116"/>
                  <a:pt x="35" y="123"/>
                </a:cubicBezTo>
                <a:cubicBezTo>
                  <a:pt x="35" y="132"/>
                  <a:pt x="27" y="140"/>
                  <a:pt x="17" y="140"/>
                </a:cubicBezTo>
                <a:cubicBezTo>
                  <a:pt x="8" y="140"/>
                  <a:pt x="0" y="132"/>
                  <a:pt x="0" y="123"/>
                </a:cubicBezTo>
                <a:cubicBezTo>
                  <a:pt x="0" y="116"/>
                  <a:pt x="3" y="111"/>
                  <a:pt x="9" y="108"/>
                </a:cubicBezTo>
                <a:cubicBezTo>
                  <a:pt x="9" y="33"/>
                  <a:pt x="9" y="33"/>
                  <a:pt x="9" y="33"/>
                </a:cubicBezTo>
                <a:cubicBezTo>
                  <a:pt x="3" y="29"/>
                  <a:pt x="0" y="24"/>
                  <a:pt x="0" y="17"/>
                </a:cubicBezTo>
                <a:cubicBezTo>
                  <a:pt x="0" y="8"/>
                  <a:pt x="8" y="0"/>
                  <a:pt x="17" y="0"/>
                </a:cubicBezTo>
                <a:cubicBezTo>
                  <a:pt x="27" y="0"/>
                  <a:pt x="35" y="8"/>
                  <a:pt x="35" y="17"/>
                </a:cubicBezTo>
                <a:cubicBezTo>
                  <a:pt x="35" y="24"/>
                  <a:pt x="31" y="29"/>
                  <a:pt x="26" y="33"/>
                </a:cubicBezTo>
                <a:cubicBezTo>
                  <a:pt x="26" y="78"/>
                  <a:pt x="26" y="78"/>
                  <a:pt x="26" y="78"/>
                </a:cubicBezTo>
                <a:cubicBezTo>
                  <a:pt x="31" y="76"/>
                  <a:pt x="36" y="74"/>
                  <a:pt x="40" y="73"/>
                </a:cubicBezTo>
                <a:cubicBezTo>
                  <a:pt x="57" y="67"/>
                  <a:pt x="67" y="63"/>
                  <a:pt x="67" y="44"/>
                </a:cubicBezTo>
                <a:cubicBezTo>
                  <a:pt x="62" y="41"/>
                  <a:pt x="58" y="36"/>
                  <a:pt x="58" y="29"/>
                </a:cubicBezTo>
                <a:cubicBezTo>
                  <a:pt x="58" y="19"/>
                  <a:pt x="66" y="11"/>
                  <a:pt x="76" y="11"/>
                </a:cubicBezTo>
                <a:cubicBezTo>
                  <a:pt x="86" y="11"/>
                  <a:pt x="94" y="19"/>
                  <a:pt x="94" y="29"/>
                </a:cubicBezTo>
                <a:cubicBezTo>
                  <a:pt x="94" y="36"/>
                  <a:pt x="90" y="41"/>
                  <a:pt x="85" y="44"/>
                </a:cubicBezTo>
                <a:close/>
                <a:moveTo>
                  <a:pt x="17" y="9"/>
                </a:moveTo>
                <a:cubicBezTo>
                  <a:pt x="13" y="9"/>
                  <a:pt x="9" y="12"/>
                  <a:pt x="9" y="17"/>
                </a:cubicBezTo>
                <a:cubicBezTo>
                  <a:pt x="9" y="22"/>
                  <a:pt x="13" y="26"/>
                  <a:pt x="17" y="26"/>
                </a:cubicBezTo>
                <a:cubicBezTo>
                  <a:pt x="22" y="26"/>
                  <a:pt x="26" y="22"/>
                  <a:pt x="26" y="17"/>
                </a:cubicBezTo>
                <a:cubicBezTo>
                  <a:pt x="26" y="12"/>
                  <a:pt x="22" y="9"/>
                  <a:pt x="17" y="9"/>
                </a:cubicBezTo>
                <a:close/>
                <a:moveTo>
                  <a:pt x="17" y="114"/>
                </a:moveTo>
                <a:cubicBezTo>
                  <a:pt x="13" y="114"/>
                  <a:pt x="9" y="118"/>
                  <a:pt x="9" y="123"/>
                </a:cubicBezTo>
                <a:cubicBezTo>
                  <a:pt x="9" y="128"/>
                  <a:pt x="13" y="132"/>
                  <a:pt x="17" y="132"/>
                </a:cubicBezTo>
                <a:cubicBezTo>
                  <a:pt x="22" y="132"/>
                  <a:pt x="26" y="128"/>
                  <a:pt x="26" y="123"/>
                </a:cubicBezTo>
                <a:cubicBezTo>
                  <a:pt x="26" y="118"/>
                  <a:pt x="22" y="114"/>
                  <a:pt x="17" y="114"/>
                </a:cubicBezTo>
                <a:close/>
                <a:moveTo>
                  <a:pt x="76" y="20"/>
                </a:moveTo>
                <a:cubicBezTo>
                  <a:pt x="71" y="20"/>
                  <a:pt x="67" y="24"/>
                  <a:pt x="67" y="29"/>
                </a:cubicBezTo>
                <a:cubicBezTo>
                  <a:pt x="67" y="34"/>
                  <a:pt x="71" y="38"/>
                  <a:pt x="76" y="38"/>
                </a:cubicBezTo>
                <a:cubicBezTo>
                  <a:pt x="81" y="38"/>
                  <a:pt x="85" y="34"/>
                  <a:pt x="85" y="29"/>
                </a:cubicBezTo>
                <a:cubicBezTo>
                  <a:pt x="85" y="24"/>
                  <a:pt x="81" y="20"/>
                  <a:pt x="76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7" name="Oval 10"/>
          <p:cNvSpPr>
            <a:spLocks noChangeArrowheads="1"/>
          </p:cNvSpPr>
          <p:nvPr/>
        </p:nvSpPr>
        <p:spPr bwMode="auto">
          <a:xfrm rot="2700000">
            <a:off x="7038097" y="2147561"/>
            <a:ext cx="951438" cy="940925"/>
          </a:xfrm>
          <a:prstGeom prst="roundRect">
            <a:avLst/>
          </a:prstGeom>
          <a:solidFill>
            <a:srgbClr val="59AD31"/>
          </a:solid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8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" name="Freeform 11"/>
          <p:cNvSpPr>
            <a:spLocks noEditPoints="1" noChangeArrowheads="1"/>
          </p:cNvSpPr>
          <p:nvPr/>
        </p:nvSpPr>
        <p:spPr bwMode="auto">
          <a:xfrm>
            <a:off x="7296914" y="2413031"/>
            <a:ext cx="434189" cy="427305"/>
          </a:xfrm>
          <a:custGeom>
            <a:avLst/>
            <a:gdLst>
              <a:gd name="T0" fmla="*/ 2147483647 w 152"/>
              <a:gd name="T1" fmla="*/ 2147483647 h 152"/>
              <a:gd name="T2" fmla="*/ 2147483647 w 152"/>
              <a:gd name="T3" fmla="*/ 2147483647 h 152"/>
              <a:gd name="T4" fmla="*/ 2147483647 w 152"/>
              <a:gd name="T5" fmla="*/ 2147483647 h 152"/>
              <a:gd name="T6" fmla="*/ 2147483647 w 152"/>
              <a:gd name="T7" fmla="*/ 2147483647 h 152"/>
              <a:gd name="T8" fmla="*/ 0 w 152"/>
              <a:gd name="T9" fmla="*/ 2147483647 h 152"/>
              <a:gd name="T10" fmla="*/ 2147483647 w 152"/>
              <a:gd name="T11" fmla="*/ 0 h 152"/>
              <a:gd name="T12" fmla="*/ 2147483647 w 152"/>
              <a:gd name="T13" fmla="*/ 2147483647 h 152"/>
              <a:gd name="T14" fmla="*/ 2147483647 w 152"/>
              <a:gd name="T15" fmla="*/ 2147483647 h 152"/>
              <a:gd name="T16" fmla="*/ 2147483647 w 152"/>
              <a:gd name="T17" fmla="*/ 2147483647 h 152"/>
              <a:gd name="T18" fmla="*/ 2147483647 w 152"/>
              <a:gd name="T19" fmla="*/ 2147483647 h 152"/>
              <a:gd name="T20" fmla="*/ 2147483647 w 152"/>
              <a:gd name="T21" fmla="*/ 2147483647 h 152"/>
              <a:gd name="T22" fmla="*/ 2147483647 w 152"/>
              <a:gd name="T23" fmla="*/ 2147483647 h 152"/>
              <a:gd name="T24" fmla="*/ 2147483647 w 152"/>
              <a:gd name="T25" fmla="*/ 2147483647 h 152"/>
              <a:gd name="T26" fmla="*/ 2147483647 w 152"/>
              <a:gd name="T27" fmla="*/ 2147483647 h 152"/>
              <a:gd name="T28" fmla="*/ 2147483647 w 152"/>
              <a:gd name="T29" fmla="*/ 2147483647 h 152"/>
              <a:gd name="T30" fmla="*/ 2147483647 w 152"/>
              <a:gd name="T31" fmla="*/ 2147483647 h 152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52"/>
              <a:gd name="T49" fmla="*/ 0 h 152"/>
              <a:gd name="T50" fmla="*/ 152 w 152"/>
              <a:gd name="T51" fmla="*/ 152 h 152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52" h="152">
                <a:moveTo>
                  <a:pt x="141" y="152"/>
                </a:moveTo>
                <a:cubicBezTo>
                  <a:pt x="138" y="152"/>
                  <a:pt x="135" y="151"/>
                  <a:pt x="132" y="148"/>
                </a:cubicBezTo>
                <a:cubicBezTo>
                  <a:pt x="101" y="117"/>
                  <a:pt x="101" y="117"/>
                  <a:pt x="101" y="117"/>
                </a:cubicBezTo>
                <a:cubicBezTo>
                  <a:pt x="90" y="124"/>
                  <a:pt x="78" y="128"/>
                  <a:pt x="65" y="128"/>
                </a:cubicBezTo>
                <a:cubicBezTo>
                  <a:pt x="29" y="128"/>
                  <a:pt x="0" y="100"/>
                  <a:pt x="0" y="64"/>
                </a:cubicBezTo>
                <a:cubicBezTo>
                  <a:pt x="0" y="28"/>
                  <a:pt x="29" y="0"/>
                  <a:pt x="65" y="0"/>
                </a:cubicBezTo>
                <a:cubicBezTo>
                  <a:pt x="100" y="0"/>
                  <a:pt x="129" y="28"/>
                  <a:pt x="129" y="64"/>
                </a:cubicBezTo>
                <a:cubicBezTo>
                  <a:pt x="129" y="77"/>
                  <a:pt x="125" y="90"/>
                  <a:pt x="118" y="100"/>
                </a:cubicBezTo>
                <a:cubicBezTo>
                  <a:pt x="149" y="132"/>
                  <a:pt x="149" y="132"/>
                  <a:pt x="149" y="132"/>
                </a:cubicBezTo>
                <a:cubicBezTo>
                  <a:pt x="151" y="134"/>
                  <a:pt x="152" y="137"/>
                  <a:pt x="152" y="140"/>
                </a:cubicBezTo>
                <a:cubicBezTo>
                  <a:pt x="152" y="147"/>
                  <a:pt x="147" y="152"/>
                  <a:pt x="141" y="152"/>
                </a:cubicBezTo>
                <a:close/>
                <a:moveTo>
                  <a:pt x="65" y="23"/>
                </a:moveTo>
                <a:cubicBezTo>
                  <a:pt x="42" y="23"/>
                  <a:pt x="24" y="41"/>
                  <a:pt x="24" y="64"/>
                </a:cubicBezTo>
                <a:cubicBezTo>
                  <a:pt x="24" y="87"/>
                  <a:pt x="42" y="105"/>
                  <a:pt x="65" y="105"/>
                </a:cubicBezTo>
                <a:cubicBezTo>
                  <a:pt x="87" y="105"/>
                  <a:pt x="106" y="87"/>
                  <a:pt x="106" y="64"/>
                </a:cubicBezTo>
                <a:cubicBezTo>
                  <a:pt x="106" y="41"/>
                  <a:pt x="87" y="23"/>
                  <a:pt x="65" y="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9" name="TextBox 76"/>
          <p:cNvSpPr txBox="1"/>
          <p:nvPr/>
        </p:nvSpPr>
        <p:spPr>
          <a:xfrm>
            <a:off x="1346580" y="3571426"/>
            <a:ext cx="12991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59AD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solidFill>
                <a:srgbClr val="59AD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009697" y="4122317"/>
            <a:ext cx="1972963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4058304" y="2487596"/>
            <a:ext cx="12991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59AD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solidFill>
                <a:srgbClr val="59AD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721421" y="3038487"/>
            <a:ext cx="1972963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76"/>
          <p:cNvSpPr txBox="1"/>
          <p:nvPr/>
        </p:nvSpPr>
        <p:spPr>
          <a:xfrm>
            <a:off x="6868756" y="3571426"/>
            <a:ext cx="12991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59AD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solidFill>
                <a:srgbClr val="59AD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531873" y="4122317"/>
            <a:ext cx="1972963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76"/>
          <p:cNvSpPr txBox="1"/>
          <p:nvPr/>
        </p:nvSpPr>
        <p:spPr>
          <a:xfrm>
            <a:off x="9534422" y="2487596"/>
            <a:ext cx="12991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59AD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solidFill>
                <a:srgbClr val="59AD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197539" y="3038487"/>
            <a:ext cx="1972963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84275" flipH="1">
            <a:off x="219051" y="349220"/>
            <a:ext cx="702252" cy="381945"/>
          </a:xfrm>
          <a:prstGeom prst="rect">
            <a:avLst/>
          </a:prstGeom>
        </p:spPr>
      </p:pic>
      <p:sp>
        <p:nvSpPr>
          <p:cNvPr id="12" name="TextBox 76"/>
          <p:cNvSpPr txBox="1"/>
          <p:nvPr/>
        </p:nvSpPr>
        <p:spPr>
          <a:xfrm>
            <a:off x="804068" y="337601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59AD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000" dirty="0">
                <a:solidFill>
                  <a:srgbClr val="59AD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</a:t>
            </a:r>
            <a:r>
              <a:rPr lang="zh-CN" altLang="en-US" sz="2000" dirty="0" smtClean="0">
                <a:solidFill>
                  <a:srgbClr val="59AD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dirty="0">
              <a:solidFill>
                <a:srgbClr val="59AD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04068" y="648638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 Text </a:t>
            </a:r>
            <a:r>
              <a:rPr lang="en-US" altLang="zh-CN" sz="11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Add You Text Here</a:t>
            </a:r>
          </a:p>
        </p:txBody>
      </p:sp>
      <p:sp>
        <p:nvSpPr>
          <p:cNvPr id="5" name="矩形 4"/>
          <p:cNvSpPr/>
          <p:nvPr/>
        </p:nvSpPr>
        <p:spPr>
          <a:xfrm rot="2700000">
            <a:off x="1107779" y="2052222"/>
            <a:ext cx="2753556" cy="2753556"/>
          </a:xfrm>
          <a:prstGeom prst="rect">
            <a:avLst/>
          </a:prstGeom>
          <a:solidFill>
            <a:srgbClr val="59A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rot="2700000">
            <a:off x="1599903" y="2052222"/>
            <a:ext cx="2753556" cy="2753556"/>
          </a:xfrm>
          <a:prstGeom prst="rect">
            <a:avLst/>
          </a:prstGeom>
          <a:blipFill dpi="0" rotWithShape="0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76"/>
          <p:cNvSpPr txBox="1"/>
          <p:nvPr/>
        </p:nvSpPr>
        <p:spPr>
          <a:xfrm>
            <a:off x="5929441" y="2589604"/>
            <a:ext cx="1343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59AD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solidFill>
                <a:srgbClr val="59AD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929441" y="2958936"/>
            <a:ext cx="396240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。请在此添加文字说明，稻壳儿春秋广告模板。请在此添加文字说明，稻壳儿春秋广告模板。</a:t>
            </a:r>
            <a:endParaRPr lang="en-US" altLang="zh-CN" sz="160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rot="18900000" flipV="1">
            <a:off x="5238860" y="1958207"/>
            <a:ext cx="1714280" cy="1714280"/>
          </a:xfrm>
          <a:prstGeom prst="rect">
            <a:avLst/>
          </a:prstGeom>
          <a:noFill/>
          <a:ln w="38100">
            <a:solidFill>
              <a:srgbClr val="59AD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65330" y="2215183"/>
            <a:ext cx="14613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 smtClean="0">
                <a:solidFill>
                  <a:srgbClr val="59A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03</a:t>
            </a:r>
            <a:endParaRPr lang="zh-CN" altLang="en-US" sz="7200" dirty="0">
              <a:solidFill>
                <a:srgbClr val="59AD3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23507" y="4658887"/>
            <a:ext cx="2965704" cy="369332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 add the title here</a:t>
            </a:r>
          </a:p>
        </p:txBody>
      </p:sp>
      <p:sp>
        <p:nvSpPr>
          <p:cNvPr id="7" name="TextBox 76"/>
          <p:cNvSpPr txBox="1"/>
          <p:nvPr/>
        </p:nvSpPr>
        <p:spPr>
          <a:xfrm>
            <a:off x="4748439" y="4181158"/>
            <a:ext cx="2715840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59AD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请在此添加标题</a:t>
            </a:r>
          </a:p>
        </p:txBody>
      </p:sp>
      <p:sp>
        <p:nvSpPr>
          <p:cNvPr id="8" name="文本框 21"/>
          <p:cNvSpPr txBox="1"/>
          <p:nvPr/>
        </p:nvSpPr>
        <p:spPr>
          <a:xfrm>
            <a:off x="4089077" y="5029745"/>
            <a:ext cx="4034564" cy="61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9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Fresh business general template</a:t>
            </a:r>
          </a:p>
          <a:p>
            <a:pPr algn="ctr">
              <a:lnSpc>
                <a:spcPct val="130000"/>
              </a:lnSpc>
            </a:pPr>
            <a:r>
              <a:rPr lang="en-US" altLang="zh-CN" sz="9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Applicable to enterprise introduction, summary report, sales marketing, chart </a:t>
            </a:r>
            <a:r>
              <a:rPr lang="en-US" altLang="zh-CN" sz="900" dirty="0" err="1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dataa</a:t>
            </a:r>
            <a:endParaRPr lang="zh-CN" altLang="en-US" sz="900" dirty="0">
              <a:solidFill>
                <a:srgbClr val="E7E6E6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04798" flipH="1">
            <a:off x="-654693" y="3595912"/>
            <a:ext cx="4902769" cy="266654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04798" flipV="1">
            <a:off x="7964641" y="389092"/>
            <a:ext cx="4902769" cy="26665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84275" flipH="1">
            <a:off x="219051" y="349220"/>
            <a:ext cx="702252" cy="381945"/>
          </a:xfrm>
          <a:prstGeom prst="rect">
            <a:avLst/>
          </a:prstGeom>
        </p:spPr>
      </p:pic>
      <p:sp>
        <p:nvSpPr>
          <p:cNvPr id="12" name="TextBox 76"/>
          <p:cNvSpPr txBox="1"/>
          <p:nvPr/>
        </p:nvSpPr>
        <p:spPr>
          <a:xfrm>
            <a:off x="804068" y="337601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59AD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000" dirty="0">
                <a:solidFill>
                  <a:srgbClr val="59AD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</a:t>
            </a:r>
            <a:r>
              <a:rPr lang="zh-CN" altLang="en-US" sz="2000" dirty="0" smtClean="0">
                <a:solidFill>
                  <a:srgbClr val="59AD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dirty="0">
              <a:solidFill>
                <a:srgbClr val="59AD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04068" y="648638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 Text </a:t>
            </a:r>
            <a:r>
              <a:rPr lang="en-US" altLang="zh-CN" sz="11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Add You Text Here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442513" y="3109519"/>
            <a:ext cx="4929971" cy="2332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请在此添加文字说明，稻壳儿春秋广告模板。请在此添加文字说明，稻壳儿春秋广告模板。添加文字说明，稻壳儿春秋广告模板。请在此添加文字说明，稻壳儿春秋广告模板。请在此添加文字说明，稻壳儿春秋广告模板。添加文字说明，稻壳儿春秋广告模板。请在此添加文字说明，稻壳儿春秋广告模板。请在此添加文字说明，稻壳儿春秋广告模板。</a:t>
            </a:r>
            <a:endParaRPr lang="en-US" altLang="zh-CN" sz="140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40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9516" y="3109519"/>
            <a:ext cx="4929971" cy="1492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请在此添加文字说明，稻壳儿春秋广告模板。请在此添加文字说明，稻壳儿春秋广告模板。添加文字说明，稻壳儿春秋广告模板。请在此添加文字说明，稻壳儿春秋广告模板。请在此添加文字说明，稻壳儿春秋广告模板。</a:t>
            </a:r>
            <a:endParaRPr lang="en-US" altLang="zh-CN" sz="140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76"/>
          <p:cNvSpPr txBox="1"/>
          <p:nvPr/>
        </p:nvSpPr>
        <p:spPr>
          <a:xfrm>
            <a:off x="914519" y="2709623"/>
            <a:ext cx="1102956" cy="369332"/>
          </a:xfrm>
          <a:prstGeom prst="rect">
            <a:avLst/>
          </a:prstGeom>
          <a:solidFill>
            <a:srgbClr val="59AD3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6"/>
          <p:cNvSpPr txBox="1"/>
          <p:nvPr/>
        </p:nvSpPr>
        <p:spPr>
          <a:xfrm>
            <a:off x="6537516" y="2709623"/>
            <a:ext cx="1102956" cy="369332"/>
          </a:xfrm>
          <a:prstGeom prst="rect">
            <a:avLst/>
          </a:prstGeom>
          <a:solidFill>
            <a:srgbClr val="59AD3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84275" flipH="1">
            <a:off x="219051" y="349220"/>
            <a:ext cx="702252" cy="381945"/>
          </a:xfrm>
          <a:prstGeom prst="rect">
            <a:avLst/>
          </a:prstGeom>
        </p:spPr>
      </p:pic>
      <p:sp>
        <p:nvSpPr>
          <p:cNvPr id="12" name="TextBox 76"/>
          <p:cNvSpPr txBox="1"/>
          <p:nvPr/>
        </p:nvSpPr>
        <p:spPr>
          <a:xfrm>
            <a:off x="804068" y="337601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59AD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000" dirty="0">
                <a:solidFill>
                  <a:srgbClr val="59AD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</a:t>
            </a:r>
            <a:r>
              <a:rPr lang="zh-CN" altLang="en-US" sz="2000" dirty="0" smtClean="0">
                <a:solidFill>
                  <a:srgbClr val="59AD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dirty="0">
              <a:solidFill>
                <a:srgbClr val="59AD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04068" y="648638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 Text </a:t>
            </a:r>
            <a:r>
              <a:rPr lang="en-US" altLang="zh-CN" sz="11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Add You Text Here</a:t>
            </a:r>
          </a:p>
        </p:txBody>
      </p:sp>
      <p:sp>
        <p:nvSpPr>
          <p:cNvPr id="5" name="Freeform 5"/>
          <p:cNvSpPr/>
          <p:nvPr/>
        </p:nvSpPr>
        <p:spPr bwMode="auto">
          <a:xfrm>
            <a:off x="4315651" y="2283697"/>
            <a:ext cx="1749090" cy="1303134"/>
          </a:xfrm>
          <a:custGeom>
            <a:avLst/>
            <a:gdLst>
              <a:gd name="T0" fmla="*/ 535 w 937"/>
              <a:gd name="T1" fmla="*/ 90 h 698"/>
              <a:gd name="T2" fmla="*/ 654 w 937"/>
              <a:gd name="T3" fmla="*/ 209 h 698"/>
              <a:gd name="T4" fmla="*/ 937 w 937"/>
              <a:gd name="T5" fmla="*/ 698 h 698"/>
              <a:gd name="T6" fmla="*/ 371 w 937"/>
              <a:gd name="T7" fmla="*/ 698 h 698"/>
              <a:gd name="T8" fmla="*/ 209 w 937"/>
              <a:gd name="T9" fmla="*/ 655 h 698"/>
              <a:gd name="T10" fmla="*/ 90 w 937"/>
              <a:gd name="T11" fmla="*/ 209 h 698"/>
              <a:gd name="T12" fmla="*/ 535 w 937"/>
              <a:gd name="T13" fmla="*/ 90 h 6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37" h="698">
                <a:moveTo>
                  <a:pt x="535" y="90"/>
                </a:moveTo>
                <a:cubicBezTo>
                  <a:pt x="586" y="120"/>
                  <a:pt x="627" y="161"/>
                  <a:pt x="654" y="209"/>
                </a:cubicBezTo>
                <a:cubicBezTo>
                  <a:pt x="937" y="698"/>
                  <a:pt x="937" y="698"/>
                  <a:pt x="937" y="698"/>
                </a:cubicBezTo>
                <a:cubicBezTo>
                  <a:pt x="371" y="698"/>
                  <a:pt x="371" y="698"/>
                  <a:pt x="371" y="698"/>
                </a:cubicBezTo>
                <a:cubicBezTo>
                  <a:pt x="316" y="698"/>
                  <a:pt x="260" y="684"/>
                  <a:pt x="209" y="655"/>
                </a:cubicBezTo>
                <a:cubicBezTo>
                  <a:pt x="53" y="565"/>
                  <a:pt x="0" y="365"/>
                  <a:pt x="90" y="209"/>
                </a:cubicBezTo>
                <a:cubicBezTo>
                  <a:pt x="180" y="53"/>
                  <a:pt x="379" y="0"/>
                  <a:pt x="535" y="90"/>
                </a:cubicBezTo>
                <a:close/>
              </a:path>
            </a:pathLst>
          </a:custGeom>
          <a:solidFill>
            <a:srgbClr val="59AD31"/>
          </a:solidFill>
          <a:ln w="76200">
            <a:solidFill>
              <a:schemeClr val="bg1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Freeform 6"/>
          <p:cNvSpPr/>
          <p:nvPr/>
        </p:nvSpPr>
        <p:spPr bwMode="auto">
          <a:xfrm>
            <a:off x="4315651" y="3622953"/>
            <a:ext cx="1749090" cy="1303134"/>
          </a:xfrm>
          <a:custGeom>
            <a:avLst/>
            <a:gdLst>
              <a:gd name="T0" fmla="*/ 209 w 937"/>
              <a:gd name="T1" fmla="*/ 44 h 698"/>
              <a:gd name="T2" fmla="*/ 371 w 937"/>
              <a:gd name="T3" fmla="*/ 0 h 698"/>
              <a:gd name="T4" fmla="*/ 937 w 937"/>
              <a:gd name="T5" fmla="*/ 0 h 698"/>
              <a:gd name="T6" fmla="*/ 654 w 937"/>
              <a:gd name="T7" fmla="*/ 490 h 698"/>
              <a:gd name="T8" fmla="*/ 535 w 937"/>
              <a:gd name="T9" fmla="*/ 608 h 698"/>
              <a:gd name="T10" fmla="*/ 90 w 937"/>
              <a:gd name="T11" fmla="*/ 489 h 698"/>
              <a:gd name="T12" fmla="*/ 209 w 937"/>
              <a:gd name="T13" fmla="*/ 44 h 6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37" h="698">
                <a:moveTo>
                  <a:pt x="209" y="44"/>
                </a:moveTo>
                <a:cubicBezTo>
                  <a:pt x="260" y="14"/>
                  <a:pt x="316" y="0"/>
                  <a:pt x="371" y="0"/>
                </a:cubicBezTo>
                <a:cubicBezTo>
                  <a:pt x="937" y="0"/>
                  <a:pt x="937" y="0"/>
                  <a:pt x="937" y="0"/>
                </a:cubicBezTo>
                <a:cubicBezTo>
                  <a:pt x="654" y="490"/>
                  <a:pt x="654" y="490"/>
                  <a:pt x="654" y="490"/>
                </a:cubicBezTo>
                <a:cubicBezTo>
                  <a:pt x="627" y="538"/>
                  <a:pt x="586" y="579"/>
                  <a:pt x="535" y="608"/>
                </a:cubicBezTo>
                <a:cubicBezTo>
                  <a:pt x="379" y="698"/>
                  <a:pt x="180" y="645"/>
                  <a:pt x="90" y="489"/>
                </a:cubicBezTo>
                <a:cubicBezTo>
                  <a:pt x="0" y="333"/>
                  <a:pt x="53" y="134"/>
                  <a:pt x="209" y="44"/>
                </a:cubicBezTo>
                <a:close/>
              </a:path>
            </a:pathLst>
          </a:custGeom>
          <a:solidFill>
            <a:srgbClr val="59AD31"/>
          </a:solidFill>
          <a:ln w="76200">
            <a:solidFill>
              <a:schemeClr val="bg1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Freeform 7"/>
          <p:cNvSpPr/>
          <p:nvPr/>
        </p:nvSpPr>
        <p:spPr bwMode="auto">
          <a:xfrm>
            <a:off x="6128647" y="3622953"/>
            <a:ext cx="1747701" cy="1303134"/>
          </a:xfrm>
          <a:custGeom>
            <a:avLst/>
            <a:gdLst>
              <a:gd name="T0" fmla="*/ 402 w 937"/>
              <a:gd name="T1" fmla="*/ 608 h 698"/>
              <a:gd name="T2" fmla="*/ 283 w 937"/>
              <a:gd name="T3" fmla="*/ 490 h 698"/>
              <a:gd name="T4" fmla="*/ 0 w 937"/>
              <a:gd name="T5" fmla="*/ 0 h 698"/>
              <a:gd name="T6" fmla="*/ 565 w 937"/>
              <a:gd name="T7" fmla="*/ 0 h 698"/>
              <a:gd name="T8" fmla="*/ 728 w 937"/>
              <a:gd name="T9" fmla="*/ 44 h 698"/>
              <a:gd name="T10" fmla="*/ 847 w 937"/>
              <a:gd name="T11" fmla="*/ 489 h 698"/>
              <a:gd name="T12" fmla="*/ 402 w 937"/>
              <a:gd name="T13" fmla="*/ 608 h 6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37" h="698">
                <a:moveTo>
                  <a:pt x="402" y="608"/>
                </a:moveTo>
                <a:cubicBezTo>
                  <a:pt x="350" y="579"/>
                  <a:pt x="310" y="538"/>
                  <a:pt x="283" y="490"/>
                </a:cubicBezTo>
                <a:cubicBezTo>
                  <a:pt x="0" y="0"/>
                  <a:pt x="0" y="0"/>
                  <a:pt x="0" y="0"/>
                </a:cubicBezTo>
                <a:cubicBezTo>
                  <a:pt x="565" y="0"/>
                  <a:pt x="565" y="0"/>
                  <a:pt x="565" y="0"/>
                </a:cubicBezTo>
                <a:cubicBezTo>
                  <a:pt x="621" y="0"/>
                  <a:pt x="676" y="14"/>
                  <a:pt x="728" y="44"/>
                </a:cubicBezTo>
                <a:cubicBezTo>
                  <a:pt x="883" y="134"/>
                  <a:pt x="937" y="333"/>
                  <a:pt x="847" y="489"/>
                </a:cubicBezTo>
                <a:cubicBezTo>
                  <a:pt x="757" y="645"/>
                  <a:pt x="557" y="698"/>
                  <a:pt x="402" y="608"/>
                </a:cubicBezTo>
                <a:close/>
              </a:path>
            </a:pathLst>
          </a:custGeom>
          <a:solidFill>
            <a:srgbClr val="59AD31"/>
          </a:solidFill>
          <a:ln w="76200">
            <a:solidFill>
              <a:schemeClr val="bg1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8"/>
          <p:cNvSpPr/>
          <p:nvPr/>
        </p:nvSpPr>
        <p:spPr bwMode="auto">
          <a:xfrm>
            <a:off x="6128647" y="2283697"/>
            <a:ext cx="1747701" cy="1303134"/>
          </a:xfrm>
          <a:custGeom>
            <a:avLst/>
            <a:gdLst>
              <a:gd name="T0" fmla="*/ 728 w 937"/>
              <a:gd name="T1" fmla="*/ 655 h 698"/>
              <a:gd name="T2" fmla="*/ 565 w 937"/>
              <a:gd name="T3" fmla="*/ 698 h 698"/>
              <a:gd name="T4" fmla="*/ 0 w 937"/>
              <a:gd name="T5" fmla="*/ 698 h 698"/>
              <a:gd name="T6" fmla="*/ 283 w 937"/>
              <a:gd name="T7" fmla="*/ 209 h 698"/>
              <a:gd name="T8" fmla="*/ 402 w 937"/>
              <a:gd name="T9" fmla="*/ 90 h 698"/>
              <a:gd name="T10" fmla="*/ 847 w 937"/>
              <a:gd name="T11" fmla="*/ 209 h 698"/>
              <a:gd name="T12" fmla="*/ 728 w 937"/>
              <a:gd name="T13" fmla="*/ 655 h 6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37" h="698">
                <a:moveTo>
                  <a:pt x="728" y="655"/>
                </a:moveTo>
                <a:cubicBezTo>
                  <a:pt x="676" y="684"/>
                  <a:pt x="621" y="698"/>
                  <a:pt x="565" y="698"/>
                </a:cubicBezTo>
                <a:cubicBezTo>
                  <a:pt x="0" y="698"/>
                  <a:pt x="0" y="698"/>
                  <a:pt x="0" y="698"/>
                </a:cubicBezTo>
                <a:cubicBezTo>
                  <a:pt x="283" y="209"/>
                  <a:pt x="283" y="209"/>
                  <a:pt x="283" y="209"/>
                </a:cubicBezTo>
                <a:cubicBezTo>
                  <a:pt x="310" y="161"/>
                  <a:pt x="350" y="120"/>
                  <a:pt x="402" y="90"/>
                </a:cubicBezTo>
                <a:cubicBezTo>
                  <a:pt x="557" y="0"/>
                  <a:pt x="757" y="53"/>
                  <a:pt x="847" y="209"/>
                </a:cubicBezTo>
                <a:cubicBezTo>
                  <a:pt x="937" y="365"/>
                  <a:pt x="883" y="565"/>
                  <a:pt x="728" y="655"/>
                </a:cubicBezTo>
                <a:close/>
              </a:path>
            </a:pathLst>
          </a:custGeom>
          <a:solidFill>
            <a:srgbClr val="59AD31"/>
          </a:solidFill>
          <a:ln w="76200">
            <a:solidFill>
              <a:schemeClr val="bg1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9"/>
          <p:cNvSpPr/>
          <p:nvPr/>
        </p:nvSpPr>
        <p:spPr bwMode="auto">
          <a:xfrm>
            <a:off x="5488194" y="1744661"/>
            <a:ext cx="1217000" cy="1824110"/>
          </a:xfrm>
          <a:custGeom>
            <a:avLst/>
            <a:gdLst>
              <a:gd name="T0" fmla="*/ 652 w 652"/>
              <a:gd name="T1" fmla="*/ 326 h 978"/>
              <a:gd name="T2" fmla="*/ 609 w 652"/>
              <a:gd name="T3" fmla="*/ 488 h 978"/>
              <a:gd name="T4" fmla="*/ 326 w 652"/>
              <a:gd name="T5" fmla="*/ 978 h 978"/>
              <a:gd name="T6" fmla="*/ 43 w 652"/>
              <a:gd name="T7" fmla="*/ 488 h 978"/>
              <a:gd name="T8" fmla="*/ 0 w 652"/>
              <a:gd name="T9" fmla="*/ 326 h 978"/>
              <a:gd name="T10" fmla="*/ 326 w 652"/>
              <a:gd name="T11" fmla="*/ 0 h 978"/>
              <a:gd name="T12" fmla="*/ 652 w 652"/>
              <a:gd name="T13" fmla="*/ 326 h 9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52" h="978">
                <a:moveTo>
                  <a:pt x="652" y="326"/>
                </a:moveTo>
                <a:cubicBezTo>
                  <a:pt x="652" y="385"/>
                  <a:pt x="636" y="440"/>
                  <a:pt x="609" y="488"/>
                </a:cubicBezTo>
                <a:cubicBezTo>
                  <a:pt x="326" y="978"/>
                  <a:pt x="326" y="978"/>
                  <a:pt x="326" y="978"/>
                </a:cubicBezTo>
                <a:cubicBezTo>
                  <a:pt x="43" y="488"/>
                  <a:pt x="43" y="488"/>
                  <a:pt x="43" y="488"/>
                </a:cubicBezTo>
                <a:cubicBezTo>
                  <a:pt x="16" y="440"/>
                  <a:pt x="0" y="385"/>
                  <a:pt x="0" y="326"/>
                </a:cubicBezTo>
                <a:cubicBezTo>
                  <a:pt x="0" y="146"/>
                  <a:pt x="146" y="0"/>
                  <a:pt x="326" y="0"/>
                </a:cubicBezTo>
                <a:cubicBezTo>
                  <a:pt x="506" y="0"/>
                  <a:pt x="652" y="146"/>
                  <a:pt x="652" y="326"/>
                </a:cubicBezTo>
                <a:close/>
              </a:path>
            </a:pathLst>
          </a:custGeom>
          <a:solidFill>
            <a:srgbClr val="59AD31"/>
          </a:solidFill>
          <a:ln w="76200">
            <a:solidFill>
              <a:schemeClr val="bg1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10"/>
          <p:cNvSpPr/>
          <p:nvPr/>
        </p:nvSpPr>
        <p:spPr bwMode="auto">
          <a:xfrm>
            <a:off x="5488194" y="3642402"/>
            <a:ext cx="1217000" cy="1825500"/>
          </a:xfrm>
          <a:custGeom>
            <a:avLst/>
            <a:gdLst>
              <a:gd name="T0" fmla="*/ 0 w 652"/>
              <a:gd name="T1" fmla="*/ 652 h 978"/>
              <a:gd name="T2" fmla="*/ 43 w 652"/>
              <a:gd name="T3" fmla="*/ 490 h 978"/>
              <a:gd name="T4" fmla="*/ 326 w 652"/>
              <a:gd name="T5" fmla="*/ 0 h 978"/>
              <a:gd name="T6" fmla="*/ 609 w 652"/>
              <a:gd name="T7" fmla="*/ 490 h 978"/>
              <a:gd name="T8" fmla="*/ 652 w 652"/>
              <a:gd name="T9" fmla="*/ 652 h 978"/>
              <a:gd name="T10" fmla="*/ 326 w 652"/>
              <a:gd name="T11" fmla="*/ 978 h 978"/>
              <a:gd name="T12" fmla="*/ 0 w 652"/>
              <a:gd name="T13" fmla="*/ 652 h 9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52" h="978">
                <a:moveTo>
                  <a:pt x="0" y="652"/>
                </a:moveTo>
                <a:cubicBezTo>
                  <a:pt x="0" y="593"/>
                  <a:pt x="16" y="537"/>
                  <a:pt x="43" y="490"/>
                </a:cubicBezTo>
                <a:cubicBezTo>
                  <a:pt x="326" y="0"/>
                  <a:pt x="326" y="0"/>
                  <a:pt x="326" y="0"/>
                </a:cubicBezTo>
                <a:cubicBezTo>
                  <a:pt x="609" y="490"/>
                  <a:pt x="609" y="490"/>
                  <a:pt x="609" y="490"/>
                </a:cubicBezTo>
                <a:cubicBezTo>
                  <a:pt x="636" y="537"/>
                  <a:pt x="652" y="593"/>
                  <a:pt x="652" y="652"/>
                </a:cubicBezTo>
                <a:cubicBezTo>
                  <a:pt x="652" y="832"/>
                  <a:pt x="506" y="978"/>
                  <a:pt x="326" y="978"/>
                </a:cubicBezTo>
                <a:cubicBezTo>
                  <a:pt x="146" y="978"/>
                  <a:pt x="0" y="832"/>
                  <a:pt x="0" y="652"/>
                </a:cubicBezTo>
                <a:close/>
              </a:path>
            </a:pathLst>
          </a:custGeom>
          <a:solidFill>
            <a:srgbClr val="59AD31"/>
          </a:solidFill>
          <a:ln w="76200">
            <a:solidFill>
              <a:schemeClr val="bg1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704114" y="1975786"/>
            <a:ext cx="783772" cy="78377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5704114" y="4517673"/>
            <a:ext cx="783772" cy="78377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6791278" y="3828452"/>
            <a:ext cx="783772" cy="78377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631129" y="3828452"/>
            <a:ext cx="783772" cy="78377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4631129" y="2573171"/>
            <a:ext cx="783772" cy="78377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6791278" y="2573171"/>
            <a:ext cx="783772" cy="78377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76"/>
          <p:cNvSpPr txBox="1"/>
          <p:nvPr/>
        </p:nvSpPr>
        <p:spPr>
          <a:xfrm>
            <a:off x="5745594" y="2136839"/>
            <a:ext cx="7008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59AD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400" b="1" dirty="0">
              <a:solidFill>
                <a:srgbClr val="59AD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76"/>
          <p:cNvSpPr txBox="1"/>
          <p:nvPr/>
        </p:nvSpPr>
        <p:spPr>
          <a:xfrm>
            <a:off x="6832758" y="2734224"/>
            <a:ext cx="7008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59AD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06</a:t>
            </a:r>
            <a:endParaRPr lang="zh-CN" altLang="en-US" sz="2400" b="1" dirty="0">
              <a:solidFill>
                <a:srgbClr val="59AD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76"/>
          <p:cNvSpPr txBox="1"/>
          <p:nvPr/>
        </p:nvSpPr>
        <p:spPr>
          <a:xfrm>
            <a:off x="6832758" y="4001381"/>
            <a:ext cx="7008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59AD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  <a:endParaRPr lang="zh-CN" altLang="en-US" sz="2400" b="1" dirty="0">
              <a:solidFill>
                <a:srgbClr val="59AD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76"/>
          <p:cNvSpPr txBox="1"/>
          <p:nvPr/>
        </p:nvSpPr>
        <p:spPr>
          <a:xfrm>
            <a:off x="4655963" y="2734224"/>
            <a:ext cx="7008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59AD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400" b="1" dirty="0">
              <a:solidFill>
                <a:srgbClr val="59AD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76"/>
          <p:cNvSpPr txBox="1"/>
          <p:nvPr/>
        </p:nvSpPr>
        <p:spPr>
          <a:xfrm>
            <a:off x="4655963" y="4001381"/>
            <a:ext cx="7008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59AD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400" b="1" dirty="0">
              <a:solidFill>
                <a:srgbClr val="59AD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76"/>
          <p:cNvSpPr txBox="1"/>
          <p:nvPr/>
        </p:nvSpPr>
        <p:spPr>
          <a:xfrm>
            <a:off x="5745594" y="4692176"/>
            <a:ext cx="7008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59AD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2400" b="1" dirty="0">
              <a:solidFill>
                <a:srgbClr val="59AD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239163" y="4626749"/>
            <a:ext cx="2626730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239163" y="3292433"/>
            <a:ext cx="2626730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326107" y="4626749"/>
            <a:ext cx="2626730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326107" y="3292433"/>
            <a:ext cx="2626730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239163" y="1958076"/>
            <a:ext cx="2626730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326107" y="1958076"/>
            <a:ext cx="2626730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84275" flipH="1">
            <a:off x="219051" y="349220"/>
            <a:ext cx="702252" cy="381945"/>
          </a:xfrm>
          <a:prstGeom prst="rect">
            <a:avLst/>
          </a:prstGeom>
        </p:spPr>
      </p:pic>
      <p:sp>
        <p:nvSpPr>
          <p:cNvPr id="12" name="TextBox 76"/>
          <p:cNvSpPr txBox="1"/>
          <p:nvPr/>
        </p:nvSpPr>
        <p:spPr>
          <a:xfrm>
            <a:off x="804068" y="337601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59AD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000" dirty="0">
                <a:solidFill>
                  <a:srgbClr val="59AD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</a:t>
            </a:r>
            <a:r>
              <a:rPr lang="zh-CN" altLang="en-US" sz="2000" dirty="0" smtClean="0">
                <a:solidFill>
                  <a:srgbClr val="59AD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dirty="0">
              <a:solidFill>
                <a:srgbClr val="59AD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04068" y="648638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 Text </a:t>
            </a:r>
            <a:r>
              <a:rPr lang="en-US" altLang="zh-CN" sz="11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Add You Text Here</a:t>
            </a:r>
          </a:p>
        </p:txBody>
      </p:sp>
      <p:sp>
        <p:nvSpPr>
          <p:cNvPr id="5" name="矩形 4"/>
          <p:cNvSpPr/>
          <p:nvPr/>
        </p:nvSpPr>
        <p:spPr>
          <a:xfrm>
            <a:off x="816477" y="1987384"/>
            <a:ext cx="2406336" cy="3198665"/>
          </a:xfrm>
          <a:prstGeom prst="rect">
            <a:avLst/>
          </a:prstGeom>
          <a:solidFill>
            <a:srgbClr val="59A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76868" y="3961098"/>
            <a:ext cx="1085554" cy="101566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6000" i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6000" i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23715" y="1987384"/>
            <a:ext cx="2406336" cy="3198665"/>
          </a:xfrm>
          <a:prstGeom prst="rect">
            <a:avLst/>
          </a:prstGeom>
          <a:solidFill>
            <a:srgbClr val="59A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30953" y="1987384"/>
            <a:ext cx="2406336" cy="3198665"/>
          </a:xfrm>
          <a:prstGeom prst="rect">
            <a:avLst/>
          </a:prstGeom>
          <a:solidFill>
            <a:srgbClr val="59A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938191" y="1987384"/>
            <a:ext cx="2406336" cy="3198665"/>
          </a:xfrm>
          <a:prstGeom prst="rect">
            <a:avLst/>
          </a:prstGeom>
          <a:solidFill>
            <a:srgbClr val="59A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10" name="TextBox 76"/>
          <p:cNvSpPr txBox="1"/>
          <p:nvPr/>
        </p:nvSpPr>
        <p:spPr>
          <a:xfrm>
            <a:off x="1351133" y="2270171"/>
            <a:ext cx="1337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97571" y="2670281"/>
            <a:ext cx="2244149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请在此添加文字说明，稻壳儿春秋广告模板。请在此添加文字说明，稻壳儿春秋广告模板。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76"/>
          <p:cNvSpPr txBox="1"/>
          <p:nvPr/>
        </p:nvSpPr>
        <p:spPr>
          <a:xfrm>
            <a:off x="4055326" y="2270171"/>
            <a:ext cx="1337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601764" y="2670281"/>
            <a:ext cx="2244149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请在此添加文字说明，稻壳儿春秋广告模板。请在此添加文字说明，稻壳儿春秋广告模板。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76"/>
          <p:cNvSpPr txBox="1"/>
          <p:nvPr/>
        </p:nvSpPr>
        <p:spPr>
          <a:xfrm>
            <a:off x="6772721" y="2270171"/>
            <a:ext cx="1337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319159" y="2670281"/>
            <a:ext cx="2244149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请在此添加文字说明，稻壳儿春秋广告模板。请在此添加文字说明，稻壳儿春秋广告模板。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76"/>
          <p:cNvSpPr txBox="1"/>
          <p:nvPr/>
        </p:nvSpPr>
        <p:spPr>
          <a:xfrm>
            <a:off x="9467367" y="2270171"/>
            <a:ext cx="1337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013805" y="2670281"/>
            <a:ext cx="2244149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请在此添加文字说明，稻壳儿春秋广告模板。请在此添加文字说明，稻壳儿春秋广告模板。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181060" y="3961098"/>
            <a:ext cx="1085554" cy="101566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6000" i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6000" i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898455" y="3961098"/>
            <a:ext cx="1085554" cy="101566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6000" i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6000" i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593101" y="3961098"/>
            <a:ext cx="1085554" cy="101566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6000" i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6000" i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84275" flipH="1">
            <a:off x="219051" y="349220"/>
            <a:ext cx="702252" cy="381945"/>
          </a:xfrm>
          <a:prstGeom prst="rect">
            <a:avLst/>
          </a:prstGeom>
        </p:spPr>
      </p:pic>
      <p:sp>
        <p:nvSpPr>
          <p:cNvPr id="12" name="TextBox 76"/>
          <p:cNvSpPr txBox="1"/>
          <p:nvPr/>
        </p:nvSpPr>
        <p:spPr>
          <a:xfrm>
            <a:off x="804068" y="337601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59AD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000" dirty="0">
                <a:solidFill>
                  <a:srgbClr val="59AD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</a:t>
            </a:r>
            <a:r>
              <a:rPr lang="zh-CN" altLang="en-US" sz="2000" dirty="0" smtClean="0">
                <a:solidFill>
                  <a:srgbClr val="59AD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dirty="0">
              <a:solidFill>
                <a:srgbClr val="59AD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04068" y="648638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 Text </a:t>
            </a:r>
            <a:r>
              <a:rPr lang="en-US" altLang="zh-CN" sz="11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Add You Text Here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-1473850" y="1250652"/>
            <a:ext cx="8002934" cy="5172711"/>
            <a:chOff x="-3733388" y="719528"/>
            <a:chExt cx="8707199" cy="5627914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733388" y="719528"/>
              <a:ext cx="8707199" cy="5627914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7114" y="1687820"/>
              <a:ext cx="6143565" cy="3993155"/>
            </a:xfrm>
            <a:custGeom>
              <a:avLst/>
              <a:gdLst>
                <a:gd name="connsiteX0" fmla="*/ 0 w 6172200"/>
                <a:gd name="connsiteY0" fmla="*/ 0 h 3981450"/>
                <a:gd name="connsiteX1" fmla="*/ 6172200 w 6172200"/>
                <a:gd name="connsiteY1" fmla="*/ 0 h 3981450"/>
                <a:gd name="connsiteX2" fmla="*/ 6172200 w 6172200"/>
                <a:gd name="connsiteY2" fmla="*/ 3981450 h 3981450"/>
                <a:gd name="connsiteX3" fmla="*/ 0 w 6172200"/>
                <a:gd name="connsiteY3" fmla="*/ 3981450 h 398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72200" h="3981450">
                  <a:moveTo>
                    <a:pt x="0" y="0"/>
                  </a:moveTo>
                  <a:lnTo>
                    <a:pt x="6172200" y="0"/>
                  </a:lnTo>
                  <a:lnTo>
                    <a:pt x="6172200" y="3981450"/>
                  </a:lnTo>
                  <a:lnTo>
                    <a:pt x="0" y="3981450"/>
                  </a:lnTo>
                  <a:close/>
                </a:path>
              </a:pathLst>
            </a:custGeom>
            <a:ln>
              <a:solidFill>
                <a:srgbClr val="282828"/>
              </a:solidFill>
            </a:ln>
          </p:spPr>
        </p:pic>
      </p:grpSp>
      <p:sp>
        <p:nvSpPr>
          <p:cNvPr id="8" name="TextBox 76"/>
          <p:cNvSpPr txBox="1"/>
          <p:nvPr/>
        </p:nvSpPr>
        <p:spPr>
          <a:xfrm>
            <a:off x="6529085" y="2918023"/>
            <a:ext cx="3255860" cy="461665"/>
          </a:xfrm>
          <a:prstGeom prst="rect">
            <a:avLst/>
          </a:prstGeom>
          <a:solidFill>
            <a:srgbClr val="59AD3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请此处添加您的副标题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529084" y="3429000"/>
            <a:ext cx="4538511" cy="1492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请在此添加文字说明，稻壳儿春秋广告模板。请在此添加文字说明，稻壳儿春秋广告模板。请在此添加文字说明，稻壳儿春秋广告模板。请在此添加文字说明，稻壳儿春秋广告模板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76"/>
          <p:cNvSpPr txBox="1"/>
          <p:nvPr/>
        </p:nvSpPr>
        <p:spPr>
          <a:xfrm>
            <a:off x="6529084" y="1742350"/>
            <a:ext cx="295540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 dirty="0" smtClean="0">
                <a:solidFill>
                  <a:srgbClr val="59AD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endParaRPr lang="en-US" altLang="zh-CN" sz="6600" b="1" dirty="0">
              <a:solidFill>
                <a:srgbClr val="59AD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rot="18900000" flipV="1">
            <a:off x="5238860" y="1958207"/>
            <a:ext cx="1714280" cy="1714280"/>
          </a:xfrm>
          <a:prstGeom prst="rect">
            <a:avLst/>
          </a:prstGeom>
          <a:noFill/>
          <a:ln w="38100">
            <a:solidFill>
              <a:srgbClr val="59AD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65330" y="2215183"/>
            <a:ext cx="14613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 smtClean="0">
                <a:solidFill>
                  <a:srgbClr val="59A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04</a:t>
            </a:r>
            <a:endParaRPr lang="zh-CN" altLang="en-US" sz="7200" dirty="0">
              <a:solidFill>
                <a:srgbClr val="59AD3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23507" y="4658887"/>
            <a:ext cx="2965704" cy="369332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 add the title here</a:t>
            </a:r>
          </a:p>
        </p:txBody>
      </p:sp>
      <p:sp>
        <p:nvSpPr>
          <p:cNvPr id="7" name="TextBox 76"/>
          <p:cNvSpPr txBox="1"/>
          <p:nvPr/>
        </p:nvSpPr>
        <p:spPr>
          <a:xfrm>
            <a:off x="4748439" y="4181158"/>
            <a:ext cx="2715840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59AD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请在此添加标题</a:t>
            </a:r>
          </a:p>
        </p:txBody>
      </p:sp>
      <p:sp>
        <p:nvSpPr>
          <p:cNvPr id="8" name="文本框 21"/>
          <p:cNvSpPr txBox="1"/>
          <p:nvPr/>
        </p:nvSpPr>
        <p:spPr>
          <a:xfrm>
            <a:off x="4089077" y="5029745"/>
            <a:ext cx="4034564" cy="61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9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Fresh business general template</a:t>
            </a:r>
          </a:p>
          <a:p>
            <a:pPr algn="ctr">
              <a:lnSpc>
                <a:spcPct val="130000"/>
              </a:lnSpc>
            </a:pPr>
            <a:r>
              <a:rPr lang="en-US" altLang="zh-CN" sz="9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Applicable to enterprise introduction, summary report, sales marketing, chart </a:t>
            </a:r>
            <a:r>
              <a:rPr lang="en-US" altLang="zh-CN" sz="900" dirty="0" err="1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dataa</a:t>
            </a:r>
            <a:endParaRPr lang="zh-CN" altLang="en-US" sz="900" dirty="0">
              <a:solidFill>
                <a:srgbClr val="E7E6E6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04798" flipH="1">
            <a:off x="-654693" y="3595912"/>
            <a:ext cx="4902769" cy="266654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04798" flipV="1">
            <a:off x="7964641" y="389092"/>
            <a:ext cx="4902769" cy="26665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84275" flipH="1">
            <a:off x="219051" y="349220"/>
            <a:ext cx="702252" cy="381945"/>
          </a:xfrm>
          <a:prstGeom prst="rect">
            <a:avLst/>
          </a:prstGeom>
        </p:spPr>
      </p:pic>
      <p:sp>
        <p:nvSpPr>
          <p:cNvPr id="12" name="TextBox 76"/>
          <p:cNvSpPr txBox="1"/>
          <p:nvPr/>
        </p:nvSpPr>
        <p:spPr>
          <a:xfrm>
            <a:off x="804068" y="337601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59AD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000" dirty="0">
                <a:solidFill>
                  <a:srgbClr val="59AD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</a:t>
            </a:r>
            <a:r>
              <a:rPr lang="zh-CN" altLang="en-US" sz="2000" dirty="0" smtClean="0">
                <a:solidFill>
                  <a:srgbClr val="59AD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dirty="0">
              <a:solidFill>
                <a:srgbClr val="59AD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04068" y="648638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 Text </a:t>
            </a:r>
            <a:r>
              <a:rPr lang="en-US" altLang="zh-CN" sz="11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Add You Text Here</a:t>
            </a:r>
          </a:p>
        </p:txBody>
      </p:sp>
      <p:sp>
        <p:nvSpPr>
          <p:cNvPr id="5" name="Freeform 64"/>
          <p:cNvSpPr/>
          <p:nvPr/>
        </p:nvSpPr>
        <p:spPr bwMode="auto">
          <a:xfrm>
            <a:off x="3472743" y="3656055"/>
            <a:ext cx="2291033" cy="1984724"/>
          </a:xfrm>
          <a:prstGeom prst="triangle">
            <a:avLst/>
          </a:prstGeom>
          <a:solidFill>
            <a:srgbClr val="59AD3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800"/>
          </a:p>
        </p:txBody>
      </p:sp>
      <p:sp>
        <p:nvSpPr>
          <p:cNvPr id="6" name="Freeform 60"/>
          <p:cNvSpPr/>
          <p:nvPr/>
        </p:nvSpPr>
        <p:spPr bwMode="auto">
          <a:xfrm>
            <a:off x="2138406" y="1461532"/>
            <a:ext cx="2291033" cy="1984724"/>
          </a:xfrm>
          <a:prstGeom prst="triangle">
            <a:avLst/>
          </a:prstGeom>
          <a:solidFill>
            <a:srgbClr val="59AD3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800"/>
          </a:p>
        </p:txBody>
      </p:sp>
      <p:sp>
        <p:nvSpPr>
          <p:cNvPr id="8" name="Freeform 66"/>
          <p:cNvSpPr/>
          <p:nvPr/>
        </p:nvSpPr>
        <p:spPr bwMode="auto">
          <a:xfrm>
            <a:off x="804068" y="3636777"/>
            <a:ext cx="2291033" cy="1984724"/>
          </a:xfrm>
          <a:prstGeom prst="triangle">
            <a:avLst/>
          </a:prstGeom>
          <a:solidFill>
            <a:srgbClr val="59AD3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800"/>
          </a:p>
        </p:txBody>
      </p:sp>
      <p:grpSp>
        <p:nvGrpSpPr>
          <p:cNvPr id="14" name="Group 21"/>
          <p:cNvGrpSpPr/>
          <p:nvPr/>
        </p:nvGrpSpPr>
        <p:grpSpPr>
          <a:xfrm>
            <a:off x="3041465" y="2403308"/>
            <a:ext cx="484914" cy="440685"/>
            <a:chOff x="5191125" y="2239963"/>
            <a:chExt cx="487363" cy="442912"/>
          </a:xfrm>
          <a:solidFill>
            <a:schemeClr val="bg1"/>
          </a:solidFill>
        </p:grpSpPr>
        <p:sp>
          <p:nvSpPr>
            <p:cNvPr id="15" name="Freeform 22"/>
            <p:cNvSpPr>
              <a:spLocks noEditPoints="1"/>
            </p:cNvSpPr>
            <p:nvPr/>
          </p:nvSpPr>
          <p:spPr bwMode="auto">
            <a:xfrm>
              <a:off x="5191125" y="2622550"/>
              <a:ext cx="487363" cy="60325"/>
            </a:xfrm>
            <a:custGeom>
              <a:avLst/>
              <a:gdLst>
                <a:gd name="T0" fmla="*/ 130 w 130"/>
                <a:gd name="T1" fmla="*/ 8 h 16"/>
                <a:gd name="T2" fmla="*/ 122 w 130"/>
                <a:gd name="T3" fmla="*/ 16 h 16"/>
                <a:gd name="T4" fmla="*/ 9 w 130"/>
                <a:gd name="T5" fmla="*/ 16 h 16"/>
                <a:gd name="T6" fmla="*/ 0 w 130"/>
                <a:gd name="T7" fmla="*/ 8 h 16"/>
                <a:gd name="T8" fmla="*/ 0 w 130"/>
                <a:gd name="T9" fmla="*/ 8 h 16"/>
                <a:gd name="T10" fmla="*/ 9 w 130"/>
                <a:gd name="T11" fmla="*/ 0 h 16"/>
                <a:gd name="T12" fmla="*/ 122 w 130"/>
                <a:gd name="T13" fmla="*/ 0 h 16"/>
                <a:gd name="T14" fmla="*/ 130 w 130"/>
                <a:gd name="T15" fmla="*/ 8 h 16"/>
                <a:gd name="T16" fmla="*/ 81 w 130"/>
                <a:gd name="T17" fmla="*/ 8 h 16"/>
                <a:gd name="T18" fmla="*/ 77 w 130"/>
                <a:gd name="T19" fmla="*/ 4 h 16"/>
                <a:gd name="T20" fmla="*/ 53 w 130"/>
                <a:gd name="T21" fmla="*/ 4 h 16"/>
                <a:gd name="T22" fmla="*/ 49 w 130"/>
                <a:gd name="T23" fmla="*/ 8 h 16"/>
                <a:gd name="T24" fmla="*/ 49 w 130"/>
                <a:gd name="T25" fmla="*/ 8 h 16"/>
                <a:gd name="T26" fmla="*/ 53 w 130"/>
                <a:gd name="T27" fmla="*/ 12 h 16"/>
                <a:gd name="T28" fmla="*/ 77 w 130"/>
                <a:gd name="T29" fmla="*/ 12 h 16"/>
                <a:gd name="T30" fmla="*/ 81 w 130"/>
                <a:gd name="T31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0" h="16">
                  <a:moveTo>
                    <a:pt x="130" y="8"/>
                  </a:moveTo>
                  <a:cubicBezTo>
                    <a:pt x="130" y="13"/>
                    <a:pt x="127" y="16"/>
                    <a:pt x="122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4" y="16"/>
                    <a:pt x="0" y="13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27" y="0"/>
                    <a:pt x="130" y="4"/>
                    <a:pt x="130" y="8"/>
                  </a:cubicBezTo>
                  <a:close/>
                  <a:moveTo>
                    <a:pt x="81" y="8"/>
                  </a:moveTo>
                  <a:cubicBezTo>
                    <a:pt x="81" y="6"/>
                    <a:pt x="80" y="4"/>
                    <a:pt x="77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1" y="4"/>
                    <a:pt x="49" y="6"/>
                    <a:pt x="49" y="8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9" y="11"/>
                    <a:pt x="51" y="12"/>
                    <a:pt x="53" y="12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80" y="12"/>
                    <a:pt x="81" y="11"/>
                    <a:pt x="8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800"/>
            </a:p>
          </p:txBody>
        </p:sp>
        <p:sp>
          <p:nvSpPr>
            <p:cNvPr id="16" name="Freeform 23"/>
            <p:cNvSpPr>
              <a:spLocks noEditPoints="1"/>
            </p:cNvSpPr>
            <p:nvPr/>
          </p:nvSpPr>
          <p:spPr bwMode="auto">
            <a:xfrm>
              <a:off x="5199063" y="2239963"/>
              <a:ext cx="473075" cy="349250"/>
            </a:xfrm>
            <a:custGeom>
              <a:avLst/>
              <a:gdLst>
                <a:gd name="T0" fmla="*/ 99 w 126"/>
                <a:gd name="T1" fmla="*/ 93 h 93"/>
                <a:gd name="T2" fmla="*/ 27 w 126"/>
                <a:gd name="T3" fmla="*/ 93 h 93"/>
                <a:gd name="T4" fmla="*/ 0 w 126"/>
                <a:gd name="T5" fmla="*/ 66 h 93"/>
                <a:gd name="T6" fmla="*/ 0 w 126"/>
                <a:gd name="T7" fmla="*/ 27 h 93"/>
                <a:gd name="T8" fmla="*/ 27 w 126"/>
                <a:gd name="T9" fmla="*/ 0 h 93"/>
                <a:gd name="T10" fmla="*/ 99 w 126"/>
                <a:gd name="T11" fmla="*/ 0 h 93"/>
                <a:gd name="T12" fmla="*/ 126 w 126"/>
                <a:gd name="T13" fmla="*/ 27 h 93"/>
                <a:gd name="T14" fmla="*/ 126 w 126"/>
                <a:gd name="T15" fmla="*/ 66 h 93"/>
                <a:gd name="T16" fmla="*/ 99 w 126"/>
                <a:gd name="T17" fmla="*/ 93 h 93"/>
                <a:gd name="T18" fmla="*/ 27 w 126"/>
                <a:gd name="T19" fmla="*/ 11 h 93"/>
                <a:gd name="T20" fmla="*/ 10 w 126"/>
                <a:gd name="T21" fmla="*/ 27 h 93"/>
                <a:gd name="T22" fmla="*/ 10 w 126"/>
                <a:gd name="T23" fmla="*/ 66 h 93"/>
                <a:gd name="T24" fmla="*/ 27 w 126"/>
                <a:gd name="T25" fmla="*/ 83 h 93"/>
                <a:gd name="T26" fmla="*/ 99 w 126"/>
                <a:gd name="T27" fmla="*/ 83 h 93"/>
                <a:gd name="T28" fmla="*/ 116 w 126"/>
                <a:gd name="T29" fmla="*/ 66 h 93"/>
                <a:gd name="T30" fmla="*/ 116 w 126"/>
                <a:gd name="T31" fmla="*/ 27 h 93"/>
                <a:gd name="T32" fmla="*/ 99 w 126"/>
                <a:gd name="T33" fmla="*/ 11 h 93"/>
                <a:gd name="T34" fmla="*/ 27 w 126"/>
                <a:gd name="T35" fmla="*/ 1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6" h="93">
                  <a:moveTo>
                    <a:pt x="99" y="93"/>
                  </a:moveTo>
                  <a:cubicBezTo>
                    <a:pt x="27" y="93"/>
                    <a:pt x="27" y="93"/>
                    <a:pt x="27" y="93"/>
                  </a:cubicBezTo>
                  <a:cubicBezTo>
                    <a:pt x="12" y="93"/>
                    <a:pt x="0" y="81"/>
                    <a:pt x="0" y="66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14" y="0"/>
                    <a:pt x="126" y="12"/>
                    <a:pt x="126" y="27"/>
                  </a:cubicBezTo>
                  <a:cubicBezTo>
                    <a:pt x="126" y="66"/>
                    <a:pt x="126" y="66"/>
                    <a:pt x="126" y="66"/>
                  </a:cubicBezTo>
                  <a:cubicBezTo>
                    <a:pt x="126" y="81"/>
                    <a:pt x="114" y="93"/>
                    <a:pt x="99" y="93"/>
                  </a:cubicBezTo>
                  <a:close/>
                  <a:moveTo>
                    <a:pt x="27" y="11"/>
                  </a:moveTo>
                  <a:cubicBezTo>
                    <a:pt x="18" y="11"/>
                    <a:pt x="10" y="18"/>
                    <a:pt x="10" y="2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76"/>
                    <a:pt x="18" y="83"/>
                    <a:pt x="27" y="83"/>
                  </a:cubicBezTo>
                  <a:cubicBezTo>
                    <a:pt x="99" y="83"/>
                    <a:pt x="99" y="83"/>
                    <a:pt x="99" y="83"/>
                  </a:cubicBezTo>
                  <a:cubicBezTo>
                    <a:pt x="109" y="83"/>
                    <a:pt x="116" y="76"/>
                    <a:pt x="116" y="66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6" y="18"/>
                    <a:pt x="109" y="11"/>
                    <a:pt x="99" y="11"/>
                  </a:cubicBezTo>
                  <a:lnTo>
                    <a:pt x="27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800"/>
            </a:p>
          </p:txBody>
        </p:sp>
        <p:sp>
          <p:nvSpPr>
            <p:cNvPr id="17" name="Freeform 24"/>
            <p:cNvSpPr/>
            <p:nvPr/>
          </p:nvSpPr>
          <p:spPr bwMode="auto">
            <a:xfrm>
              <a:off x="5416550" y="2360613"/>
              <a:ext cx="131763" cy="127000"/>
            </a:xfrm>
            <a:custGeom>
              <a:avLst/>
              <a:gdLst>
                <a:gd name="T0" fmla="*/ 29 w 35"/>
                <a:gd name="T1" fmla="*/ 6 h 34"/>
                <a:gd name="T2" fmla="*/ 2 w 35"/>
                <a:gd name="T3" fmla="*/ 0 h 34"/>
                <a:gd name="T4" fmla="*/ 0 w 35"/>
                <a:gd name="T5" fmla="*/ 2 h 34"/>
                <a:gd name="T6" fmla="*/ 6 w 35"/>
                <a:gd name="T7" fmla="*/ 29 h 34"/>
                <a:gd name="T8" fmla="*/ 9 w 35"/>
                <a:gd name="T9" fmla="*/ 31 h 34"/>
                <a:gd name="T10" fmla="*/ 15 w 35"/>
                <a:gd name="T11" fmla="*/ 25 h 34"/>
                <a:gd name="T12" fmla="*/ 25 w 35"/>
                <a:gd name="T13" fmla="*/ 34 h 34"/>
                <a:gd name="T14" fmla="*/ 35 w 35"/>
                <a:gd name="T15" fmla="*/ 25 h 34"/>
                <a:gd name="T16" fmla="*/ 25 w 35"/>
                <a:gd name="T17" fmla="*/ 15 h 34"/>
                <a:gd name="T18" fmla="*/ 31 w 35"/>
                <a:gd name="T19" fmla="*/ 9 h 34"/>
                <a:gd name="T20" fmla="*/ 29 w 35"/>
                <a:gd name="T21" fmla="*/ 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34">
                  <a:moveTo>
                    <a:pt x="29" y="6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31"/>
                    <a:pt x="8" y="32"/>
                    <a:pt x="9" y="31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2" y="8"/>
                    <a:pt x="31" y="6"/>
                    <a:pt x="2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800"/>
            </a:p>
          </p:txBody>
        </p:sp>
      </p:grpSp>
      <p:grpSp>
        <p:nvGrpSpPr>
          <p:cNvPr id="18" name="Group 25"/>
          <p:cNvGrpSpPr/>
          <p:nvPr/>
        </p:nvGrpSpPr>
        <p:grpSpPr>
          <a:xfrm>
            <a:off x="4415290" y="4623258"/>
            <a:ext cx="405938" cy="410677"/>
            <a:chOff x="7578725" y="3176587"/>
            <a:chExt cx="407988" cy="412751"/>
          </a:xfrm>
          <a:solidFill>
            <a:schemeClr val="bg1"/>
          </a:solidFill>
        </p:grpSpPr>
        <p:sp>
          <p:nvSpPr>
            <p:cNvPr id="19" name="Freeform 26"/>
            <p:cNvSpPr>
              <a:spLocks noEditPoints="1"/>
            </p:cNvSpPr>
            <p:nvPr/>
          </p:nvSpPr>
          <p:spPr bwMode="auto">
            <a:xfrm>
              <a:off x="7578725" y="3214688"/>
              <a:ext cx="407988" cy="374650"/>
            </a:xfrm>
            <a:custGeom>
              <a:avLst/>
              <a:gdLst>
                <a:gd name="T0" fmla="*/ 99 w 109"/>
                <a:gd name="T1" fmla="*/ 36 h 100"/>
                <a:gd name="T2" fmla="*/ 40 w 109"/>
                <a:gd name="T3" fmla="*/ 2 h 100"/>
                <a:gd name="T4" fmla="*/ 31 w 109"/>
                <a:gd name="T5" fmla="*/ 4 h 100"/>
                <a:gd name="T6" fmla="*/ 33 w 109"/>
                <a:gd name="T7" fmla="*/ 14 h 100"/>
                <a:gd name="T8" fmla="*/ 69 w 109"/>
                <a:gd name="T9" fmla="*/ 34 h 100"/>
                <a:gd name="T10" fmla="*/ 18 w 109"/>
                <a:gd name="T11" fmla="*/ 34 h 100"/>
                <a:gd name="T12" fmla="*/ 0 w 109"/>
                <a:gd name="T13" fmla="*/ 52 h 100"/>
                <a:gd name="T14" fmla="*/ 0 w 109"/>
                <a:gd name="T15" fmla="*/ 82 h 100"/>
                <a:gd name="T16" fmla="*/ 18 w 109"/>
                <a:gd name="T17" fmla="*/ 100 h 100"/>
                <a:gd name="T18" fmla="*/ 91 w 109"/>
                <a:gd name="T19" fmla="*/ 100 h 100"/>
                <a:gd name="T20" fmla="*/ 109 w 109"/>
                <a:gd name="T21" fmla="*/ 82 h 100"/>
                <a:gd name="T22" fmla="*/ 109 w 109"/>
                <a:gd name="T23" fmla="*/ 52 h 100"/>
                <a:gd name="T24" fmla="*/ 99 w 109"/>
                <a:gd name="T25" fmla="*/ 36 h 100"/>
                <a:gd name="T26" fmla="*/ 34 w 109"/>
                <a:gd name="T27" fmla="*/ 87 h 100"/>
                <a:gd name="T28" fmla="*/ 14 w 109"/>
                <a:gd name="T29" fmla="*/ 67 h 100"/>
                <a:gd name="T30" fmla="*/ 34 w 109"/>
                <a:gd name="T31" fmla="*/ 46 h 100"/>
                <a:gd name="T32" fmla="*/ 55 w 109"/>
                <a:gd name="T33" fmla="*/ 67 h 100"/>
                <a:gd name="T34" fmla="*/ 34 w 109"/>
                <a:gd name="T35" fmla="*/ 87 h 100"/>
                <a:gd name="T36" fmla="*/ 96 w 109"/>
                <a:gd name="T37" fmla="*/ 80 h 100"/>
                <a:gd name="T38" fmla="*/ 89 w 109"/>
                <a:gd name="T39" fmla="*/ 87 h 100"/>
                <a:gd name="T40" fmla="*/ 82 w 109"/>
                <a:gd name="T41" fmla="*/ 80 h 100"/>
                <a:gd name="T42" fmla="*/ 82 w 109"/>
                <a:gd name="T43" fmla="*/ 79 h 100"/>
                <a:gd name="T44" fmla="*/ 86 w 109"/>
                <a:gd name="T45" fmla="*/ 79 h 100"/>
                <a:gd name="T46" fmla="*/ 89 w 109"/>
                <a:gd name="T47" fmla="*/ 76 h 100"/>
                <a:gd name="T48" fmla="*/ 86 w 109"/>
                <a:gd name="T49" fmla="*/ 72 h 100"/>
                <a:gd name="T50" fmla="*/ 82 w 109"/>
                <a:gd name="T51" fmla="*/ 72 h 100"/>
                <a:gd name="T52" fmla="*/ 82 w 109"/>
                <a:gd name="T53" fmla="*/ 53 h 100"/>
                <a:gd name="T54" fmla="*/ 89 w 109"/>
                <a:gd name="T55" fmla="*/ 46 h 100"/>
                <a:gd name="T56" fmla="*/ 96 w 109"/>
                <a:gd name="T57" fmla="*/ 53 h 100"/>
                <a:gd name="T58" fmla="*/ 96 w 109"/>
                <a:gd name="T59" fmla="*/ 8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9" h="100">
                  <a:moveTo>
                    <a:pt x="99" y="36"/>
                  </a:moveTo>
                  <a:cubicBezTo>
                    <a:pt x="40" y="2"/>
                    <a:pt x="40" y="2"/>
                    <a:pt x="40" y="2"/>
                  </a:cubicBezTo>
                  <a:cubicBezTo>
                    <a:pt x="37" y="0"/>
                    <a:pt x="33" y="1"/>
                    <a:pt x="31" y="4"/>
                  </a:cubicBezTo>
                  <a:cubicBezTo>
                    <a:pt x="29" y="8"/>
                    <a:pt x="30" y="12"/>
                    <a:pt x="33" y="14"/>
                  </a:cubicBezTo>
                  <a:cubicBezTo>
                    <a:pt x="69" y="34"/>
                    <a:pt x="69" y="34"/>
                    <a:pt x="69" y="3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8" y="34"/>
                    <a:pt x="0" y="42"/>
                    <a:pt x="0" y="5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92"/>
                    <a:pt x="8" y="100"/>
                    <a:pt x="18" y="100"/>
                  </a:cubicBezTo>
                  <a:cubicBezTo>
                    <a:pt x="91" y="100"/>
                    <a:pt x="91" y="100"/>
                    <a:pt x="91" y="100"/>
                  </a:cubicBezTo>
                  <a:cubicBezTo>
                    <a:pt x="101" y="100"/>
                    <a:pt x="109" y="92"/>
                    <a:pt x="109" y="82"/>
                  </a:cubicBezTo>
                  <a:cubicBezTo>
                    <a:pt x="109" y="52"/>
                    <a:pt x="109" y="52"/>
                    <a:pt x="109" y="52"/>
                  </a:cubicBezTo>
                  <a:cubicBezTo>
                    <a:pt x="109" y="45"/>
                    <a:pt x="105" y="39"/>
                    <a:pt x="99" y="36"/>
                  </a:cubicBezTo>
                  <a:close/>
                  <a:moveTo>
                    <a:pt x="34" y="87"/>
                  </a:moveTo>
                  <a:cubicBezTo>
                    <a:pt x="23" y="87"/>
                    <a:pt x="14" y="78"/>
                    <a:pt x="14" y="67"/>
                  </a:cubicBezTo>
                  <a:cubicBezTo>
                    <a:pt x="14" y="56"/>
                    <a:pt x="23" y="46"/>
                    <a:pt x="34" y="46"/>
                  </a:cubicBezTo>
                  <a:cubicBezTo>
                    <a:pt x="46" y="46"/>
                    <a:pt x="55" y="56"/>
                    <a:pt x="55" y="67"/>
                  </a:cubicBezTo>
                  <a:cubicBezTo>
                    <a:pt x="55" y="78"/>
                    <a:pt x="46" y="87"/>
                    <a:pt x="34" y="87"/>
                  </a:cubicBezTo>
                  <a:close/>
                  <a:moveTo>
                    <a:pt x="96" y="80"/>
                  </a:moveTo>
                  <a:cubicBezTo>
                    <a:pt x="96" y="84"/>
                    <a:pt x="93" y="87"/>
                    <a:pt x="89" y="87"/>
                  </a:cubicBezTo>
                  <a:cubicBezTo>
                    <a:pt x="85" y="87"/>
                    <a:pt x="82" y="84"/>
                    <a:pt x="82" y="80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6" y="79"/>
                    <a:pt x="86" y="79"/>
                    <a:pt x="86" y="79"/>
                  </a:cubicBezTo>
                  <a:cubicBezTo>
                    <a:pt x="87" y="79"/>
                    <a:pt x="89" y="78"/>
                    <a:pt x="89" y="76"/>
                  </a:cubicBezTo>
                  <a:cubicBezTo>
                    <a:pt x="89" y="74"/>
                    <a:pt x="87" y="72"/>
                    <a:pt x="86" y="72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2" y="50"/>
                    <a:pt x="85" y="46"/>
                    <a:pt x="89" y="46"/>
                  </a:cubicBezTo>
                  <a:cubicBezTo>
                    <a:pt x="93" y="46"/>
                    <a:pt x="96" y="50"/>
                    <a:pt x="96" y="53"/>
                  </a:cubicBezTo>
                  <a:lnTo>
                    <a:pt x="96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800"/>
            </a:p>
          </p:txBody>
        </p:sp>
        <p:sp>
          <p:nvSpPr>
            <p:cNvPr id="20" name="Freeform 27"/>
            <p:cNvSpPr/>
            <p:nvPr/>
          </p:nvSpPr>
          <p:spPr bwMode="auto">
            <a:xfrm>
              <a:off x="7620000" y="3176587"/>
              <a:ext cx="58738" cy="57150"/>
            </a:xfrm>
            <a:custGeom>
              <a:avLst/>
              <a:gdLst>
                <a:gd name="T0" fmla="*/ 5 w 16"/>
                <a:gd name="T1" fmla="*/ 13 h 15"/>
                <a:gd name="T2" fmla="*/ 14 w 16"/>
                <a:gd name="T3" fmla="*/ 11 h 15"/>
                <a:gd name="T4" fmla="*/ 11 w 16"/>
                <a:gd name="T5" fmla="*/ 2 h 15"/>
                <a:gd name="T6" fmla="*/ 2 w 16"/>
                <a:gd name="T7" fmla="*/ 4 h 15"/>
                <a:gd name="T8" fmla="*/ 5 w 16"/>
                <a:gd name="T9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5">
                  <a:moveTo>
                    <a:pt x="5" y="13"/>
                  </a:moveTo>
                  <a:cubicBezTo>
                    <a:pt x="8" y="15"/>
                    <a:pt x="12" y="14"/>
                    <a:pt x="14" y="11"/>
                  </a:cubicBezTo>
                  <a:cubicBezTo>
                    <a:pt x="16" y="8"/>
                    <a:pt x="15" y="3"/>
                    <a:pt x="11" y="2"/>
                  </a:cubicBezTo>
                  <a:cubicBezTo>
                    <a:pt x="8" y="0"/>
                    <a:pt x="4" y="1"/>
                    <a:pt x="2" y="4"/>
                  </a:cubicBezTo>
                  <a:cubicBezTo>
                    <a:pt x="0" y="7"/>
                    <a:pt x="1" y="12"/>
                    <a:pt x="5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800"/>
            </a:p>
          </p:txBody>
        </p:sp>
      </p:grpSp>
      <p:grpSp>
        <p:nvGrpSpPr>
          <p:cNvPr id="21" name="Group 28"/>
          <p:cNvGrpSpPr/>
          <p:nvPr/>
        </p:nvGrpSpPr>
        <p:grpSpPr>
          <a:xfrm>
            <a:off x="1722445" y="4570258"/>
            <a:ext cx="454278" cy="478121"/>
            <a:chOff x="6523038" y="4214813"/>
            <a:chExt cx="517525" cy="520700"/>
          </a:xfrm>
          <a:solidFill>
            <a:schemeClr val="bg1"/>
          </a:solidFill>
        </p:grpSpPr>
        <p:sp>
          <p:nvSpPr>
            <p:cNvPr id="23" name="Freeform 29"/>
            <p:cNvSpPr>
              <a:spLocks noEditPoints="1"/>
            </p:cNvSpPr>
            <p:nvPr/>
          </p:nvSpPr>
          <p:spPr bwMode="auto">
            <a:xfrm>
              <a:off x="6672263" y="4368801"/>
              <a:ext cx="323850" cy="322263"/>
            </a:xfrm>
            <a:custGeom>
              <a:avLst/>
              <a:gdLst>
                <a:gd name="T0" fmla="*/ 83 w 86"/>
                <a:gd name="T1" fmla="*/ 69 h 86"/>
                <a:gd name="T2" fmla="*/ 55 w 86"/>
                <a:gd name="T3" fmla="*/ 41 h 86"/>
                <a:gd name="T4" fmla="*/ 58 w 86"/>
                <a:gd name="T5" fmla="*/ 29 h 86"/>
                <a:gd name="T6" fmla="*/ 29 w 86"/>
                <a:gd name="T7" fmla="*/ 0 h 86"/>
                <a:gd name="T8" fmla="*/ 21 w 86"/>
                <a:gd name="T9" fmla="*/ 1 h 86"/>
                <a:gd name="T10" fmla="*/ 34 w 86"/>
                <a:gd name="T11" fmla="*/ 13 h 86"/>
                <a:gd name="T12" fmla="*/ 33 w 86"/>
                <a:gd name="T13" fmla="*/ 32 h 86"/>
                <a:gd name="T14" fmla="*/ 13 w 86"/>
                <a:gd name="T15" fmla="*/ 33 h 86"/>
                <a:gd name="T16" fmla="*/ 1 w 86"/>
                <a:gd name="T17" fmla="*/ 21 h 86"/>
                <a:gd name="T18" fmla="*/ 0 w 86"/>
                <a:gd name="T19" fmla="*/ 29 h 86"/>
                <a:gd name="T20" fmla="*/ 29 w 86"/>
                <a:gd name="T21" fmla="*/ 58 h 86"/>
                <a:gd name="T22" fmla="*/ 41 w 86"/>
                <a:gd name="T23" fmla="*/ 55 h 86"/>
                <a:gd name="T24" fmla="*/ 69 w 86"/>
                <a:gd name="T25" fmla="*/ 82 h 86"/>
                <a:gd name="T26" fmla="*/ 82 w 86"/>
                <a:gd name="T27" fmla="*/ 82 h 86"/>
                <a:gd name="T28" fmla="*/ 83 w 86"/>
                <a:gd name="T29" fmla="*/ 69 h 86"/>
                <a:gd name="T30" fmla="*/ 75 w 86"/>
                <a:gd name="T31" fmla="*/ 80 h 86"/>
                <a:gd name="T32" fmla="*/ 70 w 86"/>
                <a:gd name="T33" fmla="*/ 75 h 86"/>
                <a:gd name="T34" fmla="*/ 75 w 86"/>
                <a:gd name="T35" fmla="*/ 70 h 86"/>
                <a:gd name="T36" fmla="*/ 80 w 86"/>
                <a:gd name="T37" fmla="*/ 75 h 86"/>
                <a:gd name="T38" fmla="*/ 75 w 86"/>
                <a:gd name="T39" fmla="*/ 8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6" h="86">
                  <a:moveTo>
                    <a:pt x="83" y="69"/>
                  </a:moveTo>
                  <a:cubicBezTo>
                    <a:pt x="55" y="41"/>
                    <a:pt x="55" y="41"/>
                    <a:pt x="55" y="41"/>
                  </a:cubicBezTo>
                  <a:cubicBezTo>
                    <a:pt x="57" y="37"/>
                    <a:pt x="58" y="33"/>
                    <a:pt x="58" y="29"/>
                  </a:cubicBezTo>
                  <a:cubicBezTo>
                    <a:pt x="58" y="13"/>
                    <a:pt x="45" y="0"/>
                    <a:pt x="29" y="0"/>
                  </a:cubicBezTo>
                  <a:cubicBezTo>
                    <a:pt x="26" y="0"/>
                    <a:pt x="24" y="0"/>
                    <a:pt x="21" y="1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9" y="18"/>
                    <a:pt x="38" y="27"/>
                    <a:pt x="33" y="32"/>
                  </a:cubicBezTo>
                  <a:cubicBezTo>
                    <a:pt x="27" y="38"/>
                    <a:pt x="19" y="38"/>
                    <a:pt x="13" y="33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3"/>
                    <a:pt x="0" y="26"/>
                    <a:pt x="0" y="29"/>
                  </a:cubicBezTo>
                  <a:cubicBezTo>
                    <a:pt x="0" y="45"/>
                    <a:pt x="13" y="58"/>
                    <a:pt x="29" y="58"/>
                  </a:cubicBezTo>
                  <a:cubicBezTo>
                    <a:pt x="33" y="58"/>
                    <a:pt x="38" y="57"/>
                    <a:pt x="41" y="55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3" y="86"/>
                    <a:pt x="79" y="86"/>
                    <a:pt x="82" y="82"/>
                  </a:cubicBezTo>
                  <a:cubicBezTo>
                    <a:pt x="86" y="78"/>
                    <a:pt x="86" y="72"/>
                    <a:pt x="83" y="69"/>
                  </a:cubicBezTo>
                  <a:close/>
                  <a:moveTo>
                    <a:pt x="75" y="80"/>
                  </a:moveTo>
                  <a:cubicBezTo>
                    <a:pt x="73" y="80"/>
                    <a:pt x="70" y="78"/>
                    <a:pt x="70" y="75"/>
                  </a:cubicBezTo>
                  <a:cubicBezTo>
                    <a:pt x="70" y="72"/>
                    <a:pt x="73" y="70"/>
                    <a:pt x="75" y="70"/>
                  </a:cubicBezTo>
                  <a:cubicBezTo>
                    <a:pt x="78" y="70"/>
                    <a:pt x="80" y="72"/>
                    <a:pt x="80" y="75"/>
                  </a:cubicBezTo>
                  <a:cubicBezTo>
                    <a:pt x="80" y="78"/>
                    <a:pt x="78" y="80"/>
                    <a:pt x="75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800"/>
            </a:p>
          </p:txBody>
        </p:sp>
        <p:sp>
          <p:nvSpPr>
            <p:cNvPr id="24" name="Freeform 30"/>
            <p:cNvSpPr/>
            <p:nvPr/>
          </p:nvSpPr>
          <p:spPr bwMode="auto">
            <a:xfrm>
              <a:off x="6523038" y="4214813"/>
              <a:ext cx="517525" cy="520700"/>
            </a:xfrm>
            <a:custGeom>
              <a:avLst/>
              <a:gdLst>
                <a:gd name="T0" fmla="*/ 120 w 138"/>
                <a:gd name="T1" fmla="*/ 57 h 139"/>
                <a:gd name="T2" fmla="*/ 116 w 138"/>
                <a:gd name="T3" fmla="*/ 55 h 139"/>
                <a:gd name="T4" fmla="*/ 114 w 138"/>
                <a:gd name="T5" fmla="*/ 43 h 139"/>
                <a:gd name="T6" fmla="*/ 121 w 138"/>
                <a:gd name="T7" fmla="*/ 36 h 139"/>
                <a:gd name="T8" fmla="*/ 103 w 138"/>
                <a:gd name="T9" fmla="*/ 18 h 139"/>
                <a:gd name="T10" fmla="*/ 96 w 138"/>
                <a:gd name="T11" fmla="*/ 24 h 139"/>
                <a:gd name="T12" fmla="*/ 84 w 138"/>
                <a:gd name="T13" fmla="*/ 24 h 139"/>
                <a:gd name="T14" fmla="*/ 82 w 138"/>
                <a:gd name="T15" fmla="*/ 12 h 139"/>
                <a:gd name="T16" fmla="*/ 65 w 138"/>
                <a:gd name="T17" fmla="*/ 0 h 139"/>
                <a:gd name="T18" fmla="*/ 56 w 138"/>
                <a:gd name="T19" fmla="*/ 16 h 139"/>
                <a:gd name="T20" fmla="*/ 56 w 138"/>
                <a:gd name="T21" fmla="*/ 18 h 139"/>
                <a:gd name="T22" fmla="*/ 56 w 138"/>
                <a:gd name="T23" fmla="*/ 20 h 139"/>
                <a:gd name="T24" fmla="*/ 55 w 138"/>
                <a:gd name="T25" fmla="*/ 21 h 139"/>
                <a:gd name="T26" fmla="*/ 53 w 138"/>
                <a:gd name="T27" fmla="*/ 24 h 139"/>
                <a:gd name="T28" fmla="*/ 41 w 138"/>
                <a:gd name="T29" fmla="*/ 23 h 139"/>
                <a:gd name="T30" fmla="*/ 23 w 138"/>
                <a:gd name="T31" fmla="*/ 18 h 139"/>
                <a:gd name="T32" fmla="*/ 19 w 138"/>
                <a:gd name="T33" fmla="*/ 38 h 139"/>
                <a:gd name="T34" fmla="*/ 24 w 138"/>
                <a:gd name="T35" fmla="*/ 43 h 139"/>
                <a:gd name="T36" fmla="*/ 24 w 138"/>
                <a:gd name="T37" fmla="*/ 44 h 139"/>
                <a:gd name="T38" fmla="*/ 25 w 138"/>
                <a:gd name="T39" fmla="*/ 45 h 139"/>
                <a:gd name="T40" fmla="*/ 25 w 138"/>
                <a:gd name="T41" fmla="*/ 46 h 139"/>
                <a:gd name="T42" fmla="*/ 23 w 138"/>
                <a:gd name="T43" fmla="*/ 54 h 139"/>
                <a:gd name="T44" fmla="*/ 16 w 138"/>
                <a:gd name="T45" fmla="*/ 56 h 139"/>
                <a:gd name="T46" fmla="*/ 0 w 138"/>
                <a:gd name="T47" fmla="*/ 65 h 139"/>
                <a:gd name="T48" fmla="*/ 11 w 138"/>
                <a:gd name="T49" fmla="*/ 82 h 139"/>
                <a:gd name="T50" fmla="*/ 19 w 138"/>
                <a:gd name="T51" fmla="*/ 83 h 139"/>
                <a:gd name="T52" fmla="*/ 25 w 138"/>
                <a:gd name="T53" fmla="*/ 91 h 139"/>
                <a:gd name="T54" fmla="*/ 22 w 138"/>
                <a:gd name="T55" fmla="*/ 98 h 139"/>
                <a:gd name="T56" fmla="*/ 17 w 138"/>
                <a:gd name="T57" fmla="*/ 116 h 139"/>
                <a:gd name="T58" fmla="*/ 37 w 138"/>
                <a:gd name="T59" fmla="*/ 120 h 139"/>
                <a:gd name="T60" fmla="*/ 42 w 138"/>
                <a:gd name="T61" fmla="*/ 115 h 139"/>
                <a:gd name="T62" fmla="*/ 43 w 138"/>
                <a:gd name="T63" fmla="*/ 114 h 139"/>
                <a:gd name="T64" fmla="*/ 45 w 138"/>
                <a:gd name="T65" fmla="*/ 114 h 139"/>
                <a:gd name="T66" fmla="*/ 45 w 138"/>
                <a:gd name="T67" fmla="*/ 113 h 139"/>
                <a:gd name="T68" fmla="*/ 46 w 138"/>
                <a:gd name="T69" fmla="*/ 113 h 139"/>
                <a:gd name="T70" fmla="*/ 56 w 138"/>
                <a:gd name="T71" fmla="*/ 121 h 139"/>
                <a:gd name="T72" fmla="*/ 56 w 138"/>
                <a:gd name="T73" fmla="*/ 130 h 139"/>
                <a:gd name="T74" fmla="*/ 82 w 138"/>
                <a:gd name="T75" fmla="*/ 130 h 139"/>
                <a:gd name="T76" fmla="*/ 82 w 138"/>
                <a:gd name="T77" fmla="*/ 121 h 139"/>
                <a:gd name="T78" fmla="*/ 84 w 138"/>
                <a:gd name="T79" fmla="*/ 116 h 139"/>
                <a:gd name="T80" fmla="*/ 86 w 138"/>
                <a:gd name="T81" fmla="*/ 115 h 139"/>
                <a:gd name="T82" fmla="*/ 87 w 138"/>
                <a:gd name="T83" fmla="*/ 114 h 139"/>
                <a:gd name="T84" fmla="*/ 79 w 138"/>
                <a:gd name="T85" fmla="*/ 106 h 139"/>
                <a:gd name="T86" fmla="*/ 69 w 138"/>
                <a:gd name="T87" fmla="*/ 32 h 139"/>
                <a:gd name="T88" fmla="*/ 113 w 138"/>
                <a:gd name="T89" fmla="*/ 88 h 139"/>
                <a:gd name="T90" fmla="*/ 120 w 138"/>
                <a:gd name="T91" fmla="*/ 83 h 139"/>
                <a:gd name="T92" fmla="*/ 130 w 138"/>
                <a:gd name="T93" fmla="*/ 83 h 139"/>
                <a:gd name="T94" fmla="*/ 130 w 138"/>
                <a:gd name="T95" fmla="*/ 5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8" h="139">
                  <a:moveTo>
                    <a:pt x="130" y="57"/>
                  </a:moveTo>
                  <a:cubicBezTo>
                    <a:pt x="127" y="57"/>
                    <a:pt x="127" y="57"/>
                    <a:pt x="127" y="57"/>
                  </a:cubicBezTo>
                  <a:cubicBezTo>
                    <a:pt x="120" y="57"/>
                    <a:pt x="120" y="57"/>
                    <a:pt x="120" y="57"/>
                  </a:cubicBezTo>
                  <a:cubicBezTo>
                    <a:pt x="120" y="57"/>
                    <a:pt x="120" y="57"/>
                    <a:pt x="120" y="57"/>
                  </a:cubicBezTo>
                  <a:cubicBezTo>
                    <a:pt x="119" y="57"/>
                    <a:pt x="118" y="56"/>
                    <a:pt x="116" y="55"/>
                  </a:cubicBezTo>
                  <a:cubicBezTo>
                    <a:pt x="116" y="55"/>
                    <a:pt x="116" y="55"/>
                    <a:pt x="116" y="55"/>
                  </a:cubicBezTo>
                  <a:cubicBezTo>
                    <a:pt x="114" y="54"/>
                    <a:pt x="112" y="51"/>
                    <a:pt x="112" y="48"/>
                  </a:cubicBezTo>
                  <a:cubicBezTo>
                    <a:pt x="112" y="47"/>
                    <a:pt x="113" y="46"/>
                    <a:pt x="113" y="45"/>
                  </a:cubicBezTo>
                  <a:cubicBezTo>
                    <a:pt x="113" y="44"/>
                    <a:pt x="114" y="44"/>
                    <a:pt x="114" y="43"/>
                  </a:cubicBezTo>
                  <a:cubicBezTo>
                    <a:pt x="116" y="41"/>
                    <a:pt x="116" y="41"/>
                    <a:pt x="116" y="41"/>
                  </a:cubicBezTo>
                  <a:cubicBezTo>
                    <a:pt x="119" y="38"/>
                    <a:pt x="119" y="38"/>
                    <a:pt x="119" y="38"/>
                  </a:cubicBezTo>
                  <a:cubicBezTo>
                    <a:pt x="121" y="36"/>
                    <a:pt x="121" y="36"/>
                    <a:pt x="121" y="36"/>
                  </a:cubicBezTo>
                  <a:cubicBezTo>
                    <a:pt x="124" y="32"/>
                    <a:pt x="124" y="27"/>
                    <a:pt x="121" y="24"/>
                  </a:cubicBezTo>
                  <a:cubicBezTo>
                    <a:pt x="115" y="18"/>
                    <a:pt x="115" y="18"/>
                    <a:pt x="115" y="18"/>
                  </a:cubicBezTo>
                  <a:cubicBezTo>
                    <a:pt x="112" y="15"/>
                    <a:pt x="106" y="15"/>
                    <a:pt x="103" y="18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96" y="24"/>
                    <a:pt x="96" y="24"/>
                    <a:pt x="96" y="24"/>
                  </a:cubicBezTo>
                  <a:cubicBezTo>
                    <a:pt x="96" y="24"/>
                    <a:pt x="96" y="24"/>
                    <a:pt x="96" y="24"/>
                  </a:cubicBezTo>
                  <a:cubicBezTo>
                    <a:pt x="96" y="24"/>
                    <a:pt x="96" y="24"/>
                    <a:pt x="96" y="24"/>
                  </a:cubicBezTo>
                  <a:cubicBezTo>
                    <a:pt x="93" y="26"/>
                    <a:pt x="90" y="27"/>
                    <a:pt x="87" y="25"/>
                  </a:cubicBezTo>
                  <a:cubicBezTo>
                    <a:pt x="86" y="25"/>
                    <a:pt x="85" y="24"/>
                    <a:pt x="84" y="24"/>
                  </a:cubicBezTo>
                  <a:cubicBezTo>
                    <a:pt x="83" y="22"/>
                    <a:pt x="82" y="20"/>
                    <a:pt x="82" y="19"/>
                  </a:cubicBezTo>
                  <a:cubicBezTo>
                    <a:pt x="82" y="16"/>
                    <a:pt x="82" y="16"/>
                    <a:pt x="82" y="16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81" y="4"/>
                    <a:pt x="78" y="1"/>
                    <a:pt x="73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0" y="1"/>
                    <a:pt x="57" y="4"/>
                    <a:pt x="56" y="9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56" y="19"/>
                    <a:pt x="56" y="20"/>
                    <a:pt x="56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0"/>
                    <a:pt x="56" y="20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2"/>
                    <a:pt x="54" y="23"/>
                    <a:pt x="53" y="24"/>
                  </a:cubicBezTo>
                  <a:cubicBezTo>
                    <a:pt x="52" y="25"/>
                    <a:pt x="50" y="26"/>
                    <a:pt x="47" y="26"/>
                  </a:cubicBezTo>
                  <a:cubicBezTo>
                    <a:pt x="45" y="26"/>
                    <a:pt x="44" y="25"/>
                    <a:pt x="42" y="24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2" y="15"/>
                    <a:pt x="27" y="15"/>
                    <a:pt x="23" y="18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4" y="27"/>
                    <a:pt x="14" y="32"/>
                    <a:pt x="17" y="36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4" y="43"/>
                    <a:pt x="24" y="43"/>
                    <a:pt x="24" y="44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4" y="44"/>
                    <a:pt x="25" y="44"/>
                    <a:pt x="25" y="44"/>
                  </a:cubicBezTo>
                  <a:cubicBezTo>
                    <a:pt x="25" y="44"/>
                    <a:pt x="25" y="44"/>
                    <a:pt x="25" y="45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5" y="46"/>
                    <a:pt x="25" y="47"/>
                    <a:pt x="25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6" y="49"/>
                    <a:pt x="25" y="52"/>
                    <a:pt x="23" y="54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1" y="55"/>
                    <a:pt x="20" y="56"/>
                    <a:pt x="18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4" y="57"/>
                    <a:pt x="0" y="61"/>
                    <a:pt x="0" y="65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8"/>
                    <a:pt x="4" y="82"/>
                    <a:pt x="8" y="82"/>
                  </a:cubicBezTo>
                  <a:cubicBezTo>
                    <a:pt x="11" y="82"/>
                    <a:pt x="11" y="82"/>
                    <a:pt x="11" y="82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23" y="84"/>
                    <a:pt x="25" y="87"/>
                    <a:pt x="25" y="91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25" y="93"/>
                    <a:pt x="25" y="95"/>
                    <a:pt x="23" y="97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19" y="101"/>
                    <a:pt x="19" y="101"/>
                    <a:pt x="19" y="101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4" y="107"/>
                    <a:pt x="14" y="112"/>
                    <a:pt x="17" y="116"/>
                  </a:cubicBezTo>
                  <a:cubicBezTo>
                    <a:pt x="23" y="121"/>
                    <a:pt x="23" y="121"/>
                    <a:pt x="23" y="121"/>
                  </a:cubicBezTo>
                  <a:cubicBezTo>
                    <a:pt x="26" y="124"/>
                    <a:pt x="31" y="124"/>
                    <a:pt x="35" y="122"/>
                  </a:cubicBezTo>
                  <a:cubicBezTo>
                    <a:pt x="37" y="120"/>
                    <a:pt x="37" y="120"/>
                    <a:pt x="37" y="120"/>
                  </a:cubicBezTo>
                  <a:cubicBezTo>
                    <a:pt x="42" y="115"/>
                    <a:pt x="42" y="115"/>
                    <a:pt x="42" y="115"/>
                  </a:cubicBezTo>
                  <a:cubicBezTo>
                    <a:pt x="42" y="115"/>
                    <a:pt x="42" y="115"/>
                    <a:pt x="42" y="115"/>
                  </a:cubicBezTo>
                  <a:cubicBezTo>
                    <a:pt x="42" y="115"/>
                    <a:pt x="42" y="115"/>
                    <a:pt x="42" y="115"/>
                  </a:cubicBezTo>
                  <a:cubicBezTo>
                    <a:pt x="42" y="115"/>
                    <a:pt x="42" y="115"/>
                    <a:pt x="42" y="115"/>
                  </a:cubicBezTo>
                  <a:cubicBezTo>
                    <a:pt x="43" y="114"/>
                    <a:pt x="43" y="114"/>
                    <a:pt x="43" y="114"/>
                  </a:cubicBezTo>
                  <a:cubicBezTo>
                    <a:pt x="43" y="114"/>
                    <a:pt x="43" y="114"/>
                    <a:pt x="43" y="114"/>
                  </a:cubicBezTo>
                  <a:cubicBezTo>
                    <a:pt x="43" y="114"/>
                    <a:pt x="43" y="114"/>
                    <a:pt x="44" y="114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4"/>
                    <a:pt x="44" y="114"/>
                    <a:pt x="45" y="114"/>
                  </a:cubicBezTo>
                  <a:cubicBezTo>
                    <a:pt x="45" y="114"/>
                    <a:pt x="45" y="114"/>
                    <a:pt x="45" y="114"/>
                  </a:cubicBezTo>
                  <a:cubicBezTo>
                    <a:pt x="45" y="114"/>
                    <a:pt x="45" y="114"/>
                    <a:pt x="45" y="114"/>
                  </a:cubicBezTo>
                  <a:cubicBezTo>
                    <a:pt x="45" y="113"/>
                    <a:pt x="45" y="113"/>
                    <a:pt x="45" y="113"/>
                  </a:cubicBezTo>
                  <a:cubicBezTo>
                    <a:pt x="45" y="113"/>
                    <a:pt x="45" y="113"/>
                    <a:pt x="45" y="113"/>
                  </a:cubicBezTo>
                  <a:cubicBezTo>
                    <a:pt x="46" y="113"/>
                    <a:pt x="46" y="113"/>
                    <a:pt x="46" y="113"/>
                  </a:cubicBezTo>
                  <a:cubicBezTo>
                    <a:pt x="46" y="113"/>
                    <a:pt x="46" y="113"/>
                    <a:pt x="46" y="113"/>
                  </a:cubicBezTo>
                  <a:cubicBezTo>
                    <a:pt x="46" y="113"/>
                    <a:pt x="47" y="113"/>
                    <a:pt x="47" y="113"/>
                  </a:cubicBezTo>
                  <a:cubicBezTo>
                    <a:pt x="49" y="113"/>
                    <a:pt x="52" y="114"/>
                    <a:pt x="53" y="116"/>
                  </a:cubicBezTo>
                  <a:cubicBezTo>
                    <a:pt x="55" y="117"/>
                    <a:pt x="56" y="119"/>
                    <a:pt x="56" y="121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6" y="130"/>
                    <a:pt x="56" y="130"/>
                    <a:pt x="56" y="130"/>
                  </a:cubicBezTo>
                  <a:cubicBezTo>
                    <a:pt x="56" y="135"/>
                    <a:pt x="60" y="139"/>
                    <a:pt x="65" y="139"/>
                  </a:cubicBezTo>
                  <a:cubicBezTo>
                    <a:pt x="73" y="139"/>
                    <a:pt x="73" y="139"/>
                    <a:pt x="73" y="139"/>
                  </a:cubicBezTo>
                  <a:cubicBezTo>
                    <a:pt x="77" y="139"/>
                    <a:pt x="81" y="135"/>
                    <a:pt x="82" y="130"/>
                  </a:cubicBezTo>
                  <a:cubicBezTo>
                    <a:pt x="82" y="128"/>
                    <a:pt x="82" y="128"/>
                    <a:pt x="82" y="128"/>
                  </a:cubicBezTo>
                  <a:cubicBezTo>
                    <a:pt x="82" y="123"/>
                    <a:pt x="82" y="123"/>
                    <a:pt x="82" y="123"/>
                  </a:cubicBezTo>
                  <a:cubicBezTo>
                    <a:pt x="82" y="121"/>
                    <a:pt x="82" y="121"/>
                    <a:pt x="82" y="121"/>
                  </a:cubicBezTo>
                  <a:cubicBezTo>
                    <a:pt x="82" y="121"/>
                    <a:pt x="82" y="121"/>
                    <a:pt x="82" y="121"/>
                  </a:cubicBezTo>
                  <a:cubicBezTo>
                    <a:pt x="82" y="119"/>
                    <a:pt x="83" y="118"/>
                    <a:pt x="84" y="117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85" y="115"/>
                    <a:pt x="85" y="115"/>
                    <a:pt x="86" y="115"/>
                  </a:cubicBezTo>
                  <a:cubicBezTo>
                    <a:pt x="86" y="115"/>
                    <a:pt x="86" y="115"/>
                    <a:pt x="86" y="115"/>
                  </a:cubicBezTo>
                  <a:cubicBezTo>
                    <a:pt x="86" y="114"/>
                    <a:pt x="86" y="114"/>
                    <a:pt x="86" y="114"/>
                  </a:cubicBezTo>
                  <a:cubicBezTo>
                    <a:pt x="86" y="114"/>
                    <a:pt x="86" y="114"/>
                    <a:pt x="87" y="114"/>
                  </a:cubicBezTo>
                  <a:cubicBezTo>
                    <a:pt x="87" y="114"/>
                    <a:pt x="87" y="114"/>
                    <a:pt x="87" y="114"/>
                  </a:cubicBezTo>
                  <a:cubicBezTo>
                    <a:pt x="87" y="114"/>
                    <a:pt x="87" y="114"/>
                    <a:pt x="87" y="114"/>
                  </a:cubicBezTo>
                  <a:cubicBezTo>
                    <a:pt x="87" y="114"/>
                    <a:pt x="87" y="114"/>
                    <a:pt x="87" y="114"/>
                  </a:cubicBezTo>
                  <a:cubicBezTo>
                    <a:pt x="79" y="106"/>
                    <a:pt x="79" y="106"/>
                    <a:pt x="79" y="106"/>
                  </a:cubicBezTo>
                  <a:cubicBezTo>
                    <a:pt x="76" y="107"/>
                    <a:pt x="72" y="108"/>
                    <a:pt x="69" y="108"/>
                  </a:cubicBezTo>
                  <a:cubicBezTo>
                    <a:pt x="48" y="108"/>
                    <a:pt x="31" y="91"/>
                    <a:pt x="31" y="70"/>
                  </a:cubicBezTo>
                  <a:cubicBezTo>
                    <a:pt x="31" y="49"/>
                    <a:pt x="48" y="32"/>
                    <a:pt x="69" y="32"/>
                  </a:cubicBezTo>
                  <a:cubicBezTo>
                    <a:pt x="90" y="32"/>
                    <a:pt x="107" y="49"/>
                    <a:pt x="107" y="70"/>
                  </a:cubicBezTo>
                  <a:cubicBezTo>
                    <a:pt x="107" y="73"/>
                    <a:pt x="106" y="77"/>
                    <a:pt x="105" y="80"/>
                  </a:cubicBezTo>
                  <a:cubicBezTo>
                    <a:pt x="113" y="88"/>
                    <a:pt x="113" y="88"/>
                    <a:pt x="113" y="88"/>
                  </a:cubicBezTo>
                  <a:cubicBezTo>
                    <a:pt x="114" y="87"/>
                    <a:pt x="114" y="86"/>
                    <a:pt x="115" y="85"/>
                  </a:cubicBezTo>
                  <a:cubicBezTo>
                    <a:pt x="116" y="84"/>
                    <a:pt x="117" y="84"/>
                    <a:pt x="118" y="83"/>
                  </a:cubicBezTo>
                  <a:cubicBezTo>
                    <a:pt x="119" y="83"/>
                    <a:pt x="119" y="83"/>
                    <a:pt x="120" y="83"/>
                  </a:cubicBezTo>
                  <a:cubicBezTo>
                    <a:pt x="122" y="83"/>
                    <a:pt x="122" y="83"/>
                    <a:pt x="122" y="83"/>
                  </a:cubicBezTo>
                  <a:cubicBezTo>
                    <a:pt x="127" y="83"/>
                    <a:pt x="127" y="83"/>
                    <a:pt x="127" y="83"/>
                  </a:cubicBezTo>
                  <a:cubicBezTo>
                    <a:pt x="130" y="83"/>
                    <a:pt x="130" y="83"/>
                    <a:pt x="130" y="83"/>
                  </a:cubicBezTo>
                  <a:cubicBezTo>
                    <a:pt x="134" y="82"/>
                    <a:pt x="138" y="79"/>
                    <a:pt x="138" y="74"/>
                  </a:cubicBezTo>
                  <a:cubicBezTo>
                    <a:pt x="138" y="66"/>
                    <a:pt x="138" y="66"/>
                    <a:pt x="138" y="66"/>
                  </a:cubicBezTo>
                  <a:cubicBezTo>
                    <a:pt x="138" y="61"/>
                    <a:pt x="134" y="57"/>
                    <a:pt x="130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800"/>
            </a:p>
          </p:txBody>
        </p:sp>
      </p:grpSp>
      <p:sp>
        <p:nvSpPr>
          <p:cNvPr id="25" name="TextBox 76"/>
          <p:cNvSpPr txBox="1"/>
          <p:nvPr/>
        </p:nvSpPr>
        <p:spPr>
          <a:xfrm>
            <a:off x="6405957" y="1689449"/>
            <a:ext cx="17948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b="1" dirty="0" smtClean="0">
                <a:solidFill>
                  <a:srgbClr val="59AD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rgbClr val="59AD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405958" y="1997226"/>
            <a:ext cx="4576173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76"/>
          <p:cNvSpPr txBox="1"/>
          <p:nvPr/>
        </p:nvSpPr>
        <p:spPr>
          <a:xfrm>
            <a:off x="6405957" y="3059668"/>
            <a:ext cx="17948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b="1" dirty="0" smtClean="0">
                <a:solidFill>
                  <a:srgbClr val="59AD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rgbClr val="59AD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405958" y="3367445"/>
            <a:ext cx="4576173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76"/>
          <p:cNvSpPr txBox="1"/>
          <p:nvPr/>
        </p:nvSpPr>
        <p:spPr>
          <a:xfrm>
            <a:off x="6405957" y="4737664"/>
            <a:ext cx="17948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b="1" dirty="0" smtClean="0">
                <a:solidFill>
                  <a:srgbClr val="59AD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rgbClr val="59AD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405958" y="5045441"/>
            <a:ext cx="4576173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04798" flipV="1">
            <a:off x="7016474" y="143346"/>
            <a:ext cx="2012594" cy="109462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95202" flipH="1" flipV="1">
            <a:off x="3162932" y="143346"/>
            <a:ext cx="2012594" cy="1094622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0" y="3835730"/>
            <a:ext cx="12192000" cy="2505694"/>
          </a:xfrm>
          <a:prstGeom prst="rect">
            <a:avLst/>
          </a:prstGeom>
          <a:solidFill>
            <a:srgbClr val="59A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1"/>
          <p:cNvSpPr>
            <a:spLocks noChangeArrowheads="1"/>
          </p:cNvSpPr>
          <p:nvPr/>
        </p:nvSpPr>
        <p:spPr bwMode="auto">
          <a:xfrm rot="2700000">
            <a:off x="1196868" y="3361682"/>
            <a:ext cx="948097" cy="948097"/>
          </a:xfrm>
          <a:prstGeom prst="rect">
            <a:avLst/>
          </a:prstGeom>
          <a:solidFill>
            <a:srgbClr val="59AD31"/>
          </a:solidFill>
          <a:ln w="38100">
            <a:solidFill>
              <a:schemeClr val="bg1"/>
            </a:solidFill>
            <a:beve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4" name="TextBox 32"/>
          <p:cNvSpPr txBox="1">
            <a:spLocks noChangeArrowheads="1"/>
          </p:cNvSpPr>
          <p:nvPr/>
        </p:nvSpPr>
        <p:spPr bwMode="auto">
          <a:xfrm>
            <a:off x="1370193" y="3543343"/>
            <a:ext cx="6014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2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36311" y="5097498"/>
            <a:ext cx="22692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 add the title here</a:t>
            </a:r>
          </a:p>
        </p:txBody>
      </p:sp>
      <p:sp>
        <p:nvSpPr>
          <p:cNvPr id="26" name="椭圆 1"/>
          <p:cNvSpPr>
            <a:spLocks noChangeArrowheads="1"/>
          </p:cNvSpPr>
          <p:nvPr/>
        </p:nvSpPr>
        <p:spPr bwMode="auto">
          <a:xfrm rot="2700000">
            <a:off x="4110388" y="3361683"/>
            <a:ext cx="948097" cy="948097"/>
          </a:xfrm>
          <a:prstGeom prst="rect">
            <a:avLst/>
          </a:prstGeom>
          <a:solidFill>
            <a:srgbClr val="59AD31"/>
          </a:solidFill>
          <a:ln w="38100">
            <a:solidFill>
              <a:schemeClr val="bg1"/>
            </a:solidFill>
            <a:beve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7" name="TextBox 32"/>
          <p:cNvSpPr txBox="1">
            <a:spLocks noChangeArrowheads="1"/>
          </p:cNvSpPr>
          <p:nvPr/>
        </p:nvSpPr>
        <p:spPr bwMode="auto">
          <a:xfrm>
            <a:off x="4283713" y="3543344"/>
            <a:ext cx="6014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2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02</a:t>
            </a:r>
            <a:endParaRPr lang="zh-CN" altLang="en-US" sz="32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449831" y="5097499"/>
            <a:ext cx="22692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 add the title here</a:t>
            </a:r>
          </a:p>
        </p:txBody>
      </p:sp>
      <p:sp>
        <p:nvSpPr>
          <p:cNvPr id="29" name="TextBox 76"/>
          <p:cNvSpPr txBox="1"/>
          <p:nvPr/>
        </p:nvSpPr>
        <p:spPr>
          <a:xfrm>
            <a:off x="3235061" y="4580981"/>
            <a:ext cx="26987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请在此添加标题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椭圆 1"/>
          <p:cNvSpPr>
            <a:spLocks noChangeArrowheads="1"/>
          </p:cNvSpPr>
          <p:nvPr/>
        </p:nvSpPr>
        <p:spPr bwMode="auto">
          <a:xfrm rot="2700000">
            <a:off x="7019282" y="3361683"/>
            <a:ext cx="948097" cy="948097"/>
          </a:xfrm>
          <a:prstGeom prst="rect">
            <a:avLst/>
          </a:prstGeom>
          <a:solidFill>
            <a:srgbClr val="59AD31"/>
          </a:solidFill>
          <a:ln w="38100">
            <a:solidFill>
              <a:schemeClr val="bg1"/>
            </a:solidFill>
            <a:beve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1" name="TextBox 32"/>
          <p:cNvSpPr txBox="1">
            <a:spLocks noChangeArrowheads="1"/>
          </p:cNvSpPr>
          <p:nvPr/>
        </p:nvSpPr>
        <p:spPr bwMode="auto">
          <a:xfrm>
            <a:off x="7192607" y="3543344"/>
            <a:ext cx="6014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2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03</a:t>
            </a:r>
            <a:endParaRPr lang="zh-CN" altLang="en-US" sz="32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358725" y="5097499"/>
            <a:ext cx="22692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 add the title here</a:t>
            </a:r>
          </a:p>
        </p:txBody>
      </p:sp>
      <p:sp>
        <p:nvSpPr>
          <p:cNvPr id="33" name="TextBox 76"/>
          <p:cNvSpPr txBox="1"/>
          <p:nvPr/>
        </p:nvSpPr>
        <p:spPr>
          <a:xfrm>
            <a:off x="6143955" y="4580981"/>
            <a:ext cx="26987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请在此添加标题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椭圆 1"/>
          <p:cNvSpPr>
            <a:spLocks noChangeArrowheads="1"/>
          </p:cNvSpPr>
          <p:nvPr/>
        </p:nvSpPr>
        <p:spPr bwMode="auto">
          <a:xfrm rot="2700000">
            <a:off x="9928178" y="3361683"/>
            <a:ext cx="948097" cy="948097"/>
          </a:xfrm>
          <a:prstGeom prst="rect">
            <a:avLst/>
          </a:prstGeom>
          <a:solidFill>
            <a:srgbClr val="59AD31"/>
          </a:solidFill>
          <a:ln w="38100">
            <a:solidFill>
              <a:schemeClr val="bg1"/>
            </a:solidFill>
            <a:beve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5" name="TextBox 32"/>
          <p:cNvSpPr txBox="1">
            <a:spLocks noChangeArrowheads="1"/>
          </p:cNvSpPr>
          <p:nvPr/>
        </p:nvSpPr>
        <p:spPr bwMode="auto">
          <a:xfrm>
            <a:off x="10101503" y="3543344"/>
            <a:ext cx="6014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2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04</a:t>
            </a:r>
            <a:endParaRPr lang="zh-CN" altLang="en-US" sz="32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9267621" y="5097499"/>
            <a:ext cx="22692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 add the title here</a:t>
            </a:r>
          </a:p>
        </p:txBody>
      </p:sp>
      <p:sp>
        <p:nvSpPr>
          <p:cNvPr id="37" name="TextBox 76"/>
          <p:cNvSpPr txBox="1"/>
          <p:nvPr/>
        </p:nvSpPr>
        <p:spPr>
          <a:xfrm>
            <a:off x="9052851" y="4580981"/>
            <a:ext cx="26987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请在此添加标题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 Box 3"/>
          <p:cNvSpPr>
            <a:spLocks noChangeArrowheads="1"/>
          </p:cNvSpPr>
          <p:nvPr/>
        </p:nvSpPr>
        <p:spPr bwMode="auto">
          <a:xfrm>
            <a:off x="5414562" y="372425"/>
            <a:ext cx="1362874" cy="9848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4000" dirty="0" smtClean="0">
                <a:solidFill>
                  <a:srgbClr val="59A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目 录</a:t>
            </a:r>
            <a:endParaRPr lang="en-US" altLang="zh-CN" sz="4000" dirty="0" smtClean="0">
              <a:solidFill>
                <a:srgbClr val="59AD3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algn="ctr">
              <a:spcBef>
                <a:spcPct val="0"/>
              </a:spcBef>
            </a:pPr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COMPANY</a:t>
            </a:r>
            <a:endParaRPr lang="zh-CN" altLang="en-US" sz="400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TextBox 76"/>
          <p:cNvSpPr txBox="1"/>
          <p:nvPr/>
        </p:nvSpPr>
        <p:spPr>
          <a:xfrm>
            <a:off x="321541" y="4580980"/>
            <a:ext cx="26987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请在此添加标题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84275" flipH="1">
            <a:off x="219051" y="349220"/>
            <a:ext cx="702252" cy="381945"/>
          </a:xfrm>
          <a:prstGeom prst="rect">
            <a:avLst/>
          </a:prstGeom>
        </p:spPr>
      </p:pic>
      <p:sp>
        <p:nvSpPr>
          <p:cNvPr id="12" name="TextBox 76"/>
          <p:cNvSpPr txBox="1"/>
          <p:nvPr/>
        </p:nvSpPr>
        <p:spPr>
          <a:xfrm>
            <a:off x="804068" y="337601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59AD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000" dirty="0">
                <a:solidFill>
                  <a:srgbClr val="59AD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</a:t>
            </a:r>
            <a:r>
              <a:rPr lang="zh-CN" altLang="en-US" sz="2000" dirty="0" smtClean="0">
                <a:solidFill>
                  <a:srgbClr val="59AD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dirty="0">
              <a:solidFill>
                <a:srgbClr val="59AD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04068" y="648638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 Text </a:t>
            </a:r>
            <a:r>
              <a:rPr lang="en-US" altLang="zh-CN" sz="11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Add You Text Here</a:t>
            </a:r>
          </a:p>
        </p:txBody>
      </p:sp>
      <p:sp>
        <p:nvSpPr>
          <p:cNvPr id="5" name="Oval 5"/>
          <p:cNvSpPr>
            <a:spLocks noChangeArrowheads="1"/>
          </p:cNvSpPr>
          <p:nvPr/>
        </p:nvSpPr>
        <p:spPr bwMode="auto">
          <a:xfrm>
            <a:off x="1254580" y="2126360"/>
            <a:ext cx="751508" cy="749972"/>
          </a:xfrm>
          <a:prstGeom prst="snip2DiagRect">
            <a:avLst/>
          </a:prstGeom>
          <a:solidFill>
            <a:srgbClr val="59AD31"/>
          </a:solidFill>
          <a:ln>
            <a:noFill/>
          </a:ln>
        </p:spPr>
        <p:txBody>
          <a:bodyPr anchor="ctr"/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sz="31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6" name="Freeform 7"/>
          <p:cNvSpPr>
            <a:spLocks noEditPoints="1"/>
          </p:cNvSpPr>
          <p:nvPr/>
        </p:nvSpPr>
        <p:spPr bwMode="auto">
          <a:xfrm>
            <a:off x="1433832" y="2305245"/>
            <a:ext cx="393004" cy="392200"/>
          </a:xfrm>
          <a:custGeom>
            <a:avLst/>
            <a:gdLst>
              <a:gd name="T0" fmla="*/ 347 w 376"/>
              <a:gd name="T1" fmla="*/ 284 h 376"/>
              <a:gd name="T2" fmla="*/ 347 w 376"/>
              <a:gd name="T3" fmla="*/ 238 h 376"/>
              <a:gd name="T4" fmla="*/ 278 w 376"/>
              <a:gd name="T5" fmla="*/ 169 h 376"/>
              <a:gd name="T6" fmla="*/ 238 w 376"/>
              <a:gd name="T7" fmla="*/ 169 h 376"/>
              <a:gd name="T8" fmla="*/ 207 w 376"/>
              <a:gd name="T9" fmla="*/ 148 h 376"/>
              <a:gd name="T10" fmla="*/ 207 w 376"/>
              <a:gd name="T11" fmla="*/ 92 h 376"/>
              <a:gd name="T12" fmla="*/ 236 w 376"/>
              <a:gd name="T13" fmla="*/ 48 h 376"/>
              <a:gd name="T14" fmla="*/ 188 w 376"/>
              <a:gd name="T15" fmla="*/ 0 h 376"/>
              <a:gd name="T16" fmla="*/ 140 w 376"/>
              <a:gd name="T17" fmla="*/ 48 h 376"/>
              <a:gd name="T18" fmla="*/ 169 w 376"/>
              <a:gd name="T19" fmla="*/ 92 h 376"/>
              <a:gd name="T20" fmla="*/ 169 w 376"/>
              <a:gd name="T21" fmla="*/ 148 h 376"/>
              <a:gd name="T22" fmla="*/ 138 w 376"/>
              <a:gd name="T23" fmla="*/ 169 h 376"/>
              <a:gd name="T24" fmla="*/ 98 w 376"/>
              <a:gd name="T25" fmla="*/ 169 h 376"/>
              <a:gd name="T26" fmla="*/ 29 w 376"/>
              <a:gd name="T27" fmla="*/ 238 h 376"/>
              <a:gd name="T28" fmla="*/ 29 w 376"/>
              <a:gd name="T29" fmla="*/ 284 h 376"/>
              <a:gd name="T30" fmla="*/ 0 w 376"/>
              <a:gd name="T31" fmla="*/ 328 h 376"/>
              <a:gd name="T32" fmla="*/ 48 w 376"/>
              <a:gd name="T33" fmla="*/ 376 h 376"/>
              <a:gd name="T34" fmla="*/ 96 w 376"/>
              <a:gd name="T35" fmla="*/ 328 h 376"/>
              <a:gd name="T36" fmla="*/ 67 w 376"/>
              <a:gd name="T37" fmla="*/ 284 h 376"/>
              <a:gd name="T38" fmla="*/ 67 w 376"/>
              <a:gd name="T39" fmla="*/ 238 h 376"/>
              <a:gd name="T40" fmla="*/ 98 w 376"/>
              <a:gd name="T41" fmla="*/ 207 h 376"/>
              <a:gd name="T42" fmla="*/ 138 w 376"/>
              <a:gd name="T43" fmla="*/ 207 h 376"/>
              <a:gd name="T44" fmla="*/ 169 w 376"/>
              <a:gd name="T45" fmla="*/ 202 h 376"/>
              <a:gd name="T46" fmla="*/ 169 w 376"/>
              <a:gd name="T47" fmla="*/ 284 h 376"/>
              <a:gd name="T48" fmla="*/ 140 w 376"/>
              <a:gd name="T49" fmla="*/ 328 h 376"/>
              <a:gd name="T50" fmla="*/ 188 w 376"/>
              <a:gd name="T51" fmla="*/ 376 h 376"/>
              <a:gd name="T52" fmla="*/ 236 w 376"/>
              <a:gd name="T53" fmla="*/ 328 h 376"/>
              <a:gd name="T54" fmla="*/ 207 w 376"/>
              <a:gd name="T55" fmla="*/ 284 h 376"/>
              <a:gd name="T56" fmla="*/ 207 w 376"/>
              <a:gd name="T57" fmla="*/ 202 h 376"/>
              <a:gd name="T58" fmla="*/ 238 w 376"/>
              <a:gd name="T59" fmla="*/ 207 h 376"/>
              <a:gd name="T60" fmla="*/ 278 w 376"/>
              <a:gd name="T61" fmla="*/ 207 h 376"/>
              <a:gd name="T62" fmla="*/ 309 w 376"/>
              <a:gd name="T63" fmla="*/ 238 h 376"/>
              <a:gd name="T64" fmla="*/ 309 w 376"/>
              <a:gd name="T65" fmla="*/ 284 h 376"/>
              <a:gd name="T66" fmla="*/ 280 w 376"/>
              <a:gd name="T67" fmla="*/ 328 h 376"/>
              <a:gd name="T68" fmla="*/ 328 w 376"/>
              <a:gd name="T69" fmla="*/ 376 h 376"/>
              <a:gd name="T70" fmla="*/ 376 w 376"/>
              <a:gd name="T71" fmla="*/ 328 h 376"/>
              <a:gd name="T72" fmla="*/ 347 w 376"/>
              <a:gd name="T73" fmla="*/ 284 h 376"/>
              <a:gd name="T74" fmla="*/ 75 w 376"/>
              <a:gd name="T75" fmla="*/ 328 h 376"/>
              <a:gd name="T76" fmla="*/ 48 w 376"/>
              <a:gd name="T77" fmla="*/ 356 h 376"/>
              <a:gd name="T78" fmla="*/ 20 w 376"/>
              <a:gd name="T79" fmla="*/ 328 h 376"/>
              <a:gd name="T80" fmla="*/ 48 w 376"/>
              <a:gd name="T81" fmla="*/ 300 h 376"/>
              <a:gd name="T82" fmla="*/ 75 w 376"/>
              <a:gd name="T83" fmla="*/ 328 h 376"/>
              <a:gd name="T84" fmla="*/ 160 w 376"/>
              <a:gd name="T85" fmla="*/ 48 h 376"/>
              <a:gd name="T86" fmla="*/ 188 w 376"/>
              <a:gd name="T87" fmla="*/ 20 h 376"/>
              <a:gd name="T88" fmla="*/ 215 w 376"/>
              <a:gd name="T89" fmla="*/ 48 h 376"/>
              <a:gd name="T90" fmla="*/ 188 w 376"/>
              <a:gd name="T91" fmla="*/ 76 h 376"/>
              <a:gd name="T92" fmla="*/ 160 w 376"/>
              <a:gd name="T93" fmla="*/ 48 h 376"/>
              <a:gd name="T94" fmla="*/ 215 w 376"/>
              <a:gd name="T95" fmla="*/ 328 h 376"/>
              <a:gd name="T96" fmla="*/ 188 w 376"/>
              <a:gd name="T97" fmla="*/ 356 h 376"/>
              <a:gd name="T98" fmla="*/ 160 w 376"/>
              <a:gd name="T99" fmla="*/ 328 h 376"/>
              <a:gd name="T100" fmla="*/ 188 w 376"/>
              <a:gd name="T101" fmla="*/ 300 h 376"/>
              <a:gd name="T102" fmla="*/ 215 w 376"/>
              <a:gd name="T103" fmla="*/ 328 h 376"/>
              <a:gd name="T104" fmla="*/ 328 w 376"/>
              <a:gd name="T105" fmla="*/ 356 h 376"/>
              <a:gd name="T106" fmla="*/ 300 w 376"/>
              <a:gd name="T107" fmla="*/ 328 h 376"/>
              <a:gd name="T108" fmla="*/ 328 w 376"/>
              <a:gd name="T109" fmla="*/ 300 h 376"/>
              <a:gd name="T110" fmla="*/ 355 w 376"/>
              <a:gd name="T111" fmla="*/ 328 h 376"/>
              <a:gd name="T112" fmla="*/ 328 w 376"/>
              <a:gd name="T113" fmla="*/ 356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6" h="376">
                <a:moveTo>
                  <a:pt x="347" y="284"/>
                </a:moveTo>
                <a:cubicBezTo>
                  <a:pt x="347" y="238"/>
                  <a:pt x="347" y="238"/>
                  <a:pt x="347" y="238"/>
                </a:cubicBezTo>
                <a:cubicBezTo>
                  <a:pt x="347" y="210"/>
                  <a:pt x="328" y="169"/>
                  <a:pt x="278" y="169"/>
                </a:cubicBezTo>
                <a:cubicBezTo>
                  <a:pt x="238" y="169"/>
                  <a:pt x="238" y="169"/>
                  <a:pt x="238" y="169"/>
                </a:cubicBezTo>
                <a:cubicBezTo>
                  <a:pt x="210" y="169"/>
                  <a:pt x="207" y="155"/>
                  <a:pt x="207" y="148"/>
                </a:cubicBezTo>
                <a:cubicBezTo>
                  <a:pt x="207" y="92"/>
                  <a:pt x="207" y="92"/>
                  <a:pt x="207" y="92"/>
                </a:cubicBezTo>
                <a:cubicBezTo>
                  <a:pt x="224" y="85"/>
                  <a:pt x="236" y="68"/>
                  <a:pt x="236" y="48"/>
                </a:cubicBezTo>
                <a:cubicBezTo>
                  <a:pt x="236" y="21"/>
                  <a:pt x="214" y="0"/>
                  <a:pt x="188" y="0"/>
                </a:cubicBezTo>
                <a:cubicBezTo>
                  <a:pt x="161" y="0"/>
                  <a:pt x="140" y="21"/>
                  <a:pt x="140" y="48"/>
                </a:cubicBezTo>
                <a:cubicBezTo>
                  <a:pt x="140" y="68"/>
                  <a:pt x="152" y="85"/>
                  <a:pt x="169" y="92"/>
                </a:cubicBezTo>
                <a:cubicBezTo>
                  <a:pt x="169" y="148"/>
                  <a:pt x="169" y="148"/>
                  <a:pt x="169" y="148"/>
                </a:cubicBezTo>
                <a:cubicBezTo>
                  <a:pt x="169" y="153"/>
                  <a:pt x="167" y="169"/>
                  <a:pt x="138" y="169"/>
                </a:cubicBezTo>
                <a:cubicBezTo>
                  <a:pt x="98" y="169"/>
                  <a:pt x="98" y="169"/>
                  <a:pt x="98" y="169"/>
                </a:cubicBezTo>
                <a:cubicBezTo>
                  <a:pt x="47" y="169"/>
                  <a:pt x="29" y="210"/>
                  <a:pt x="29" y="238"/>
                </a:cubicBezTo>
                <a:cubicBezTo>
                  <a:pt x="29" y="284"/>
                  <a:pt x="29" y="284"/>
                  <a:pt x="29" y="284"/>
                </a:cubicBezTo>
                <a:cubicBezTo>
                  <a:pt x="12" y="291"/>
                  <a:pt x="0" y="308"/>
                  <a:pt x="0" y="328"/>
                </a:cubicBezTo>
                <a:cubicBezTo>
                  <a:pt x="0" y="354"/>
                  <a:pt x="21" y="376"/>
                  <a:pt x="48" y="376"/>
                </a:cubicBezTo>
                <a:cubicBezTo>
                  <a:pt x="74" y="376"/>
                  <a:pt x="96" y="354"/>
                  <a:pt x="96" y="328"/>
                </a:cubicBezTo>
                <a:cubicBezTo>
                  <a:pt x="96" y="308"/>
                  <a:pt x="84" y="291"/>
                  <a:pt x="67" y="284"/>
                </a:cubicBezTo>
                <a:cubicBezTo>
                  <a:pt x="67" y="238"/>
                  <a:pt x="67" y="238"/>
                  <a:pt x="67" y="238"/>
                </a:cubicBezTo>
                <a:cubicBezTo>
                  <a:pt x="67" y="233"/>
                  <a:pt x="68" y="207"/>
                  <a:pt x="98" y="207"/>
                </a:cubicBezTo>
                <a:cubicBezTo>
                  <a:pt x="138" y="207"/>
                  <a:pt x="138" y="207"/>
                  <a:pt x="138" y="207"/>
                </a:cubicBezTo>
                <a:cubicBezTo>
                  <a:pt x="150" y="207"/>
                  <a:pt x="160" y="205"/>
                  <a:pt x="169" y="202"/>
                </a:cubicBezTo>
                <a:cubicBezTo>
                  <a:pt x="169" y="284"/>
                  <a:pt x="169" y="284"/>
                  <a:pt x="169" y="284"/>
                </a:cubicBezTo>
                <a:cubicBezTo>
                  <a:pt x="152" y="291"/>
                  <a:pt x="140" y="308"/>
                  <a:pt x="140" y="328"/>
                </a:cubicBezTo>
                <a:cubicBezTo>
                  <a:pt x="140" y="354"/>
                  <a:pt x="161" y="376"/>
                  <a:pt x="188" y="376"/>
                </a:cubicBezTo>
                <a:cubicBezTo>
                  <a:pt x="214" y="376"/>
                  <a:pt x="236" y="354"/>
                  <a:pt x="236" y="328"/>
                </a:cubicBezTo>
                <a:cubicBezTo>
                  <a:pt x="236" y="308"/>
                  <a:pt x="224" y="291"/>
                  <a:pt x="207" y="284"/>
                </a:cubicBezTo>
                <a:cubicBezTo>
                  <a:pt x="207" y="202"/>
                  <a:pt x="207" y="202"/>
                  <a:pt x="207" y="202"/>
                </a:cubicBezTo>
                <a:cubicBezTo>
                  <a:pt x="215" y="205"/>
                  <a:pt x="226" y="207"/>
                  <a:pt x="238" y="207"/>
                </a:cubicBezTo>
                <a:cubicBezTo>
                  <a:pt x="278" y="207"/>
                  <a:pt x="278" y="207"/>
                  <a:pt x="278" y="207"/>
                </a:cubicBezTo>
                <a:cubicBezTo>
                  <a:pt x="306" y="207"/>
                  <a:pt x="309" y="231"/>
                  <a:pt x="309" y="238"/>
                </a:cubicBezTo>
                <a:cubicBezTo>
                  <a:pt x="309" y="284"/>
                  <a:pt x="309" y="284"/>
                  <a:pt x="309" y="284"/>
                </a:cubicBezTo>
                <a:cubicBezTo>
                  <a:pt x="292" y="291"/>
                  <a:pt x="280" y="308"/>
                  <a:pt x="280" y="328"/>
                </a:cubicBezTo>
                <a:cubicBezTo>
                  <a:pt x="280" y="354"/>
                  <a:pt x="301" y="376"/>
                  <a:pt x="328" y="376"/>
                </a:cubicBezTo>
                <a:cubicBezTo>
                  <a:pt x="354" y="376"/>
                  <a:pt x="376" y="354"/>
                  <a:pt x="376" y="328"/>
                </a:cubicBezTo>
                <a:cubicBezTo>
                  <a:pt x="376" y="308"/>
                  <a:pt x="364" y="291"/>
                  <a:pt x="347" y="284"/>
                </a:cubicBezTo>
                <a:close/>
                <a:moveTo>
                  <a:pt x="75" y="328"/>
                </a:moveTo>
                <a:cubicBezTo>
                  <a:pt x="75" y="343"/>
                  <a:pt x="63" y="356"/>
                  <a:pt x="48" y="356"/>
                </a:cubicBezTo>
                <a:cubicBezTo>
                  <a:pt x="32" y="356"/>
                  <a:pt x="20" y="343"/>
                  <a:pt x="20" y="328"/>
                </a:cubicBezTo>
                <a:cubicBezTo>
                  <a:pt x="20" y="313"/>
                  <a:pt x="32" y="300"/>
                  <a:pt x="48" y="300"/>
                </a:cubicBezTo>
                <a:cubicBezTo>
                  <a:pt x="63" y="300"/>
                  <a:pt x="75" y="313"/>
                  <a:pt x="75" y="328"/>
                </a:cubicBezTo>
                <a:close/>
                <a:moveTo>
                  <a:pt x="160" y="48"/>
                </a:moveTo>
                <a:cubicBezTo>
                  <a:pt x="160" y="33"/>
                  <a:pt x="172" y="20"/>
                  <a:pt x="188" y="20"/>
                </a:cubicBezTo>
                <a:cubicBezTo>
                  <a:pt x="203" y="20"/>
                  <a:pt x="215" y="33"/>
                  <a:pt x="215" y="48"/>
                </a:cubicBezTo>
                <a:cubicBezTo>
                  <a:pt x="215" y="63"/>
                  <a:pt x="203" y="76"/>
                  <a:pt x="188" y="76"/>
                </a:cubicBezTo>
                <a:cubicBezTo>
                  <a:pt x="172" y="76"/>
                  <a:pt x="160" y="63"/>
                  <a:pt x="160" y="48"/>
                </a:cubicBezTo>
                <a:close/>
                <a:moveTo>
                  <a:pt x="215" y="328"/>
                </a:moveTo>
                <a:cubicBezTo>
                  <a:pt x="215" y="343"/>
                  <a:pt x="203" y="356"/>
                  <a:pt x="188" y="356"/>
                </a:cubicBezTo>
                <a:cubicBezTo>
                  <a:pt x="172" y="356"/>
                  <a:pt x="160" y="343"/>
                  <a:pt x="160" y="328"/>
                </a:cubicBezTo>
                <a:cubicBezTo>
                  <a:pt x="160" y="313"/>
                  <a:pt x="172" y="300"/>
                  <a:pt x="188" y="300"/>
                </a:cubicBezTo>
                <a:cubicBezTo>
                  <a:pt x="203" y="300"/>
                  <a:pt x="215" y="313"/>
                  <a:pt x="215" y="328"/>
                </a:cubicBezTo>
                <a:close/>
                <a:moveTo>
                  <a:pt x="328" y="356"/>
                </a:moveTo>
                <a:cubicBezTo>
                  <a:pt x="312" y="356"/>
                  <a:pt x="300" y="343"/>
                  <a:pt x="300" y="328"/>
                </a:cubicBezTo>
                <a:cubicBezTo>
                  <a:pt x="300" y="313"/>
                  <a:pt x="312" y="300"/>
                  <a:pt x="328" y="300"/>
                </a:cubicBezTo>
                <a:cubicBezTo>
                  <a:pt x="343" y="300"/>
                  <a:pt x="355" y="313"/>
                  <a:pt x="355" y="328"/>
                </a:cubicBezTo>
                <a:cubicBezTo>
                  <a:pt x="355" y="343"/>
                  <a:pt x="343" y="356"/>
                  <a:pt x="328" y="35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7" name="Oval 21"/>
          <p:cNvSpPr>
            <a:spLocks noChangeArrowheads="1"/>
          </p:cNvSpPr>
          <p:nvPr/>
        </p:nvSpPr>
        <p:spPr bwMode="auto">
          <a:xfrm>
            <a:off x="1254580" y="3432664"/>
            <a:ext cx="751508" cy="751509"/>
          </a:xfrm>
          <a:prstGeom prst="snip2DiagRect">
            <a:avLst/>
          </a:prstGeom>
          <a:solidFill>
            <a:srgbClr val="59AD31"/>
          </a:solidFill>
          <a:ln>
            <a:noFill/>
          </a:ln>
        </p:spPr>
        <p:txBody>
          <a:bodyPr anchor="ctr"/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sz="31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8" name="Freeform 12"/>
          <p:cNvSpPr>
            <a:spLocks noEditPoints="1"/>
          </p:cNvSpPr>
          <p:nvPr/>
        </p:nvSpPr>
        <p:spPr bwMode="auto">
          <a:xfrm>
            <a:off x="1376542" y="3658199"/>
            <a:ext cx="512726" cy="312850"/>
          </a:xfrm>
          <a:custGeom>
            <a:avLst/>
            <a:gdLst>
              <a:gd name="T0" fmla="*/ 152 w 400"/>
              <a:gd name="T1" fmla="*/ 7 h 244"/>
              <a:gd name="T2" fmla="*/ 127 w 400"/>
              <a:gd name="T3" fmla="*/ 7 h 244"/>
              <a:gd name="T4" fmla="*/ 0 w 400"/>
              <a:gd name="T5" fmla="*/ 122 h 244"/>
              <a:gd name="T6" fmla="*/ 127 w 400"/>
              <a:gd name="T7" fmla="*/ 237 h 244"/>
              <a:gd name="T8" fmla="*/ 152 w 400"/>
              <a:gd name="T9" fmla="*/ 237 h 244"/>
              <a:gd name="T10" fmla="*/ 152 w 400"/>
              <a:gd name="T11" fmla="*/ 212 h 244"/>
              <a:gd name="T12" fmla="*/ 53 w 400"/>
              <a:gd name="T13" fmla="*/ 122 h 244"/>
              <a:gd name="T14" fmla="*/ 152 w 400"/>
              <a:gd name="T15" fmla="*/ 32 h 244"/>
              <a:gd name="T16" fmla="*/ 152 w 400"/>
              <a:gd name="T17" fmla="*/ 7 h 244"/>
              <a:gd name="T18" fmla="*/ 272 w 400"/>
              <a:gd name="T19" fmla="*/ 7 h 244"/>
              <a:gd name="T20" fmla="*/ 248 w 400"/>
              <a:gd name="T21" fmla="*/ 7 h 244"/>
              <a:gd name="T22" fmla="*/ 248 w 400"/>
              <a:gd name="T23" fmla="*/ 32 h 244"/>
              <a:gd name="T24" fmla="*/ 347 w 400"/>
              <a:gd name="T25" fmla="*/ 122 h 244"/>
              <a:gd name="T26" fmla="*/ 248 w 400"/>
              <a:gd name="T27" fmla="*/ 212 h 244"/>
              <a:gd name="T28" fmla="*/ 248 w 400"/>
              <a:gd name="T29" fmla="*/ 237 h 244"/>
              <a:gd name="T30" fmla="*/ 272 w 400"/>
              <a:gd name="T31" fmla="*/ 237 h 244"/>
              <a:gd name="T32" fmla="*/ 400 w 400"/>
              <a:gd name="T33" fmla="*/ 122 h 244"/>
              <a:gd name="T34" fmla="*/ 272 w 400"/>
              <a:gd name="T35" fmla="*/ 7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00" h="244">
                <a:moveTo>
                  <a:pt x="152" y="7"/>
                </a:moveTo>
                <a:cubicBezTo>
                  <a:pt x="145" y="0"/>
                  <a:pt x="135" y="0"/>
                  <a:pt x="127" y="7"/>
                </a:cubicBezTo>
                <a:cubicBezTo>
                  <a:pt x="0" y="122"/>
                  <a:pt x="0" y="122"/>
                  <a:pt x="0" y="122"/>
                </a:cubicBezTo>
                <a:cubicBezTo>
                  <a:pt x="127" y="237"/>
                  <a:pt x="127" y="237"/>
                  <a:pt x="127" y="237"/>
                </a:cubicBezTo>
                <a:cubicBezTo>
                  <a:pt x="135" y="244"/>
                  <a:pt x="145" y="244"/>
                  <a:pt x="152" y="237"/>
                </a:cubicBezTo>
                <a:cubicBezTo>
                  <a:pt x="159" y="230"/>
                  <a:pt x="159" y="219"/>
                  <a:pt x="152" y="212"/>
                </a:cubicBezTo>
                <a:cubicBezTo>
                  <a:pt x="53" y="122"/>
                  <a:pt x="53" y="122"/>
                  <a:pt x="53" y="122"/>
                </a:cubicBezTo>
                <a:cubicBezTo>
                  <a:pt x="152" y="32"/>
                  <a:pt x="152" y="32"/>
                  <a:pt x="152" y="32"/>
                </a:cubicBezTo>
                <a:cubicBezTo>
                  <a:pt x="159" y="25"/>
                  <a:pt x="159" y="14"/>
                  <a:pt x="152" y="7"/>
                </a:cubicBezTo>
                <a:close/>
                <a:moveTo>
                  <a:pt x="272" y="7"/>
                </a:moveTo>
                <a:cubicBezTo>
                  <a:pt x="265" y="0"/>
                  <a:pt x="255" y="0"/>
                  <a:pt x="248" y="7"/>
                </a:cubicBezTo>
                <a:cubicBezTo>
                  <a:pt x="240" y="14"/>
                  <a:pt x="241" y="25"/>
                  <a:pt x="248" y="32"/>
                </a:cubicBezTo>
                <a:cubicBezTo>
                  <a:pt x="347" y="122"/>
                  <a:pt x="347" y="122"/>
                  <a:pt x="347" y="122"/>
                </a:cubicBezTo>
                <a:cubicBezTo>
                  <a:pt x="248" y="212"/>
                  <a:pt x="248" y="212"/>
                  <a:pt x="248" y="212"/>
                </a:cubicBezTo>
                <a:cubicBezTo>
                  <a:pt x="241" y="219"/>
                  <a:pt x="240" y="230"/>
                  <a:pt x="248" y="237"/>
                </a:cubicBezTo>
                <a:cubicBezTo>
                  <a:pt x="255" y="244"/>
                  <a:pt x="265" y="244"/>
                  <a:pt x="272" y="237"/>
                </a:cubicBezTo>
                <a:cubicBezTo>
                  <a:pt x="400" y="122"/>
                  <a:pt x="400" y="122"/>
                  <a:pt x="400" y="122"/>
                </a:cubicBezTo>
                <a:lnTo>
                  <a:pt x="272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9" name="Oval 22"/>
          <p:cNvSpPr>
            <a:spLocks noChangeArrowheads="1"/>
          </p:cNvSpPr>
          <p:nvPr/>
        </p:nvSpPr>
        <p:spPr bwMode="auto">
          <a:xfrm>
            <a:off x="1254580" y="4740505"/>
            <a:ext cx="751508" cy="749972"/>
          </a:xfrm>
          <a:prstGeom prst="snip2DiagRect">
            <a:avLst/>
          </a:prstGeom>
          <a:solidFill>
            <a:srgbClr val="59AD31"/>
          </a:solidFill>
          <a:ln>
            <a:noFill/>
          </a:ln>
        </p:spPr>
        <p:txBody>
          <a:bodyPr anchor="ctr"/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sz="31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0" name="Freeform 17"/>
          <p:cNvSpPr>
            <a:spLocks noEditPoints="1"/>
          </p:cNvSpPr>
          <p:nvPr/>
        </p:nvSpPr>
        <p:spPr bwMode="auto">
          <a:xfrm>
            <a:off x="1414949" y="4943717"/>
            <a:ext cx="430768" cy="343546"/>
          </a:xfrm>
          <a:custGeom>
            <a:avLst/>
            <a:gdLst>
              <a:gd name="T0" fmla="*/ 200 w 400"/>
              <a:gd name="T1" fmla="*/ 120 h 320"/>
              <a:gd name="T2" fmla="*/ 140 w 400"/>
              <a:gd name="T3" fmla="*/ 180 h 320"/>
              <a:gd name="T4" fmla="*/ 200 w 400"/>
              <a:gd name="T5" fmla="*/ 240 h 320"/>
              <a:gd name="T6" fmla="*/ 260 w 400"/>
              <a:gd name="T7" fmla="*/ 180 h 320"/>
              <a:gd name="T8" fmla="*/ 200 w 400"/>
              <a:gd name="T9" fmla="*/ 120 h 320"/>
              <a:gd name="T10" fmla="*/ 360 w 400"/>
              <a:gd name="T11" fmla="*/ 60 h 320"/>
              <a:gd name="T12" fmla="*/ 312 w 400"/>
              <a:gd name="T13" fmla="*/ 60 h 320"/>
              <a:gd name="T14" fmla="*/ 296 w 400"/>
              <a:gd name="T15" fmla="*/ 49 h 320"/>
              <a:gd name="T16" fmla="*/ 284 w 400"/>
              <a:gd name="T17" fmla="*/ 11 h 320"/>
              <a:gd name="T18" fmla="*/ 268 w 400"/>
              <a:gd name="T19" fmla="*/ 0 h 320"/>
              <a:gd name="T20" fmla="*/ 132 w 400"/>
              <a:gd name="T21" fmla="*/ 0 h 320"/>
              <a:gd name="T22" fmla="*/ 116 w 400"/>
              <a:gd name="T23" fmla="*/ 11 h 320"/>
              <a:gd name="T24" fmla="*/ 104 w 400"/>
              <a:gd name="T25" fmla="*/ 49 h 320"/>
              <a:gd name="T26" fmla="*/ 88 w 400"/>
              <a:gd name="T27" fmla="*/ 60 h 320"/>
              <a:gd name="T28" fmla="*/ 40 w 400"/>
              <a:gd name="T29" fmla="*/ 60 h 320"/>
              <a:gd name="T30" fmla="*/ 0 w 400"/>
              <a:gd name="T31" fmla="*/ 100 h 320"/>
              <a:gd name="T32" fmla="*/ 0 w 400"/>
              <a:gd name="T33" fmla="*/ 280 h 320"/>
              <a:gd name="T34" fmla="*/ 40 w 400"/>
              <a:gd name="T35" fmla="*/ 320 h 320"/>
              <a:gd name="T36" fmla="*/ 360 w 400"/>
              <a:gd name="T37" fmla="*/ 320 h 320"/>
              <a:gd name="T38" fmla="*/ 400 w 400"/>
              <a:gd name="T39" fmla="*/ 280 h 320"/>
              <a:gd name="T40" fmla="*/ 400 w 400"/>
              <a:gd name="T41" fmla="*/ 100 h 320"/>
              <a:gd name="T42" fmla="*/ 360 w 400"/>
              <a:gd name="T43" fmla="*/ 60 h 320"/>
              <a:gd name="T44" fmla="*/ 200 w 400"/>
              <a:gd name="T45" fmla="*/ 280 h 320"/>
              <a:gd name="T46" fmla="*/ 100 w 400"/>
              <a:gd name="T47" fmla="*/ 180 h 320"/>
              <a:gd name="T48" fmla="*/ 200 w 400"/>
              <a:gd name="T49" fmla="*/ 80 h 320"/>
              <a:gd name="T50" fmla="*/ 300 w 400"/>
              <a:gd name="T51" fmla="*/ 180 h 320"/>
              <a:gd name="T52" fmla="*/ 200 w 400"/>
              <a:gd name="T53" fmla="*/ 280 h 320"/>
              <a:gd name="T54" fmla="*/ 346 w 400"/>
              <a:gd name="T55" fmla="*/ 128 h 320"/>
              <a:gd name="T56" fmla="*/ 332 w 400"/>
              <a:gd name="T57" fmla="*/ 114 h 320"/>
              <a:gd name="T58" fmla="*/ 346 w 400"/>
              <a:gd name="T59" fmla="*/ 100 h 320"/>
              <a:gd name="T60" fmla="*/ 360 w 400"/>
              <a:gd name="T61" fmla="*/ 114 h 320"/>
              <a:gd name="T62" fmla="*/ 346 w 400"/>
              <a:gd name="T63" fmla="*/ 128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00" h="320">
                <a:moveTo>
                  <a:pt x="200" y="120"/>
                </a:moveTo>
                <a:cubicBezTo>
                  <a:pt x="167" y="120"/>
                  <a:pt x="140" y="147"/>
                  <a:pt x="140" y="180"/>
                </a:cubicBezTo>
                <a:cubicBezTo>
                  <a:pt x="140" y="213"/>
                  <a:pt x="167" y="240"/>
                  <a:pt x="200" y="240"/>
                </a:cubicBezTo>
                <a:cubicBezTo>
                  <a:pt x="233" y="240"/>
                  <a:pt x="260" y="213"/>
                  <a:pt x="260" y="180"/>
                </a:cubicBezTo>
                <a:cubicBezTo>
                  <a:pt x="260" y="147"/>
                  <a:pt x="233" y="120"/>
                  <a:pt x="200" y="120"/>
                </a:cubicBezTo>
                <a:close/>
                <a:moveTo>
                  <a:pt x="360" y="60"/>
                </a:moveTo>
                <a:cubicBezTo>
                  <a:pt x="312" y="60"/>
                  <a:pt x="312" y="60"/>
                  <a:pt x="312" y="60"/>
                </a:cubicBezTo>
                <a:cubicBezTo>
                  <a:pt x="305" y="60"/>
                  <a:pt x="298" y="55"/>
                  <a:pt x="296" y="49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1" y="5"/>
                  <a:pt x="274" y="0"/>
                  <a:pt x="268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25" y="0"/>
                  <a:pt x="118" y="5"/>
                  <a:pt x="116" y="11"/>
                </a:cubicBezTo>
                <a:cubicBezTo>
                  <a:pt x="104" y="49"/>
                  <a:pt x="104" y="49"/>
                  <a:pt x="104" y="49"/>
                </a:cubicBezTo>
                <a:cubicBezTo>
                  <a:pt x="101" y="55"/>
                  <a:pt x="94" y="60"/>
                  <a:pt x="88" y="60"/>
                </a:cubicBezTo>
                <a:cubicBezTo>
                  <a:pt x="40" y="60"/>
                  <a:pt x="40" y="60"/>
                  <a:pt x="40" y="60"/>
                </a:cubicBezTo>
                <a:cubicBezTo>
                  <a:pt x="18" y="60"/>
                  <a:pt x="0" y="78"/>
                  <a:pt x="0" y="100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2"/>
                  <a:pt x="18" y="320"/>
                  <a:pt x="40" y="320"/>
                </a:cubicBezTo>
                <a:cubicBezTo>
                  <a:pt x="360" y="320"/>
                  <a:pt x="360" y="320"/>
                  <a:pt x="360" y="320"/>
                </a:cubicBezTo>
                <a:cubicBezTo>
                  <a:pt x="382" y="320"/>
                  <a:pt x="400" y="302"/>
                  <a:pt x="400" y="280"/>
                </a:cubicBezTo>
                <a:cubicBezTo>
                  <a:pt x="400" y="100"/>
                  <a:pt x="400" y="100"/>
                  <a:pt x="400" y="100"/>
                </a:cubicBezTo>
                <a:cubicBezTo>
                  <a:pt x="400" y="78"/>
                  <a:pt x="382" y="60"/>
                  <a:pt x="360" y="60"/>
                </a:cubicBezTo>
                <a:close/>
                <a:moveTo>
                  <a:pt x="200" y="280"/>
                </a:moveTo>
                <a:cubicBezTo>
                  <a:pt x="145" y="280"/>
                  <a:pt x="100" y="235"/>
                  <a:pt x="100" y="180"/>
                </a:cubicBezTo>
                <a:cubicBezTo>
                  <a:pt x="100" y="125"/>
                  <a:pt x="145" y="80"/>
                  <a:pt x="200" y="80"/>
                </a:cubicBezTo>
                <a:cubicBezTo>
                  <a:pt x="255" y="80"/>
                  <a:pt x="300" y="125"/>
                  <a:pt x="300" y="180"/>
                </a:cubicBezTo>
                <a:cubicBezTo>
                  <a:pt x="300" y="235"/>
                  <a:pt x="255" y="280"/>
                  <a:pt x="200" y="280"/>
                </a:cubicBezTo>
                <a:close/>
                <a:moveTo>
                  <a:pt x="346" y="128"/>
                </a:moveTo>
                <a:cubicBezTo>
                  <a:pt x="338" y="128"/>
                  <a:pt x="332" y="122"/>
                  <a:pt x="332" y="114"/>
                </a:cubicBezTo>
                <a:cubicBezTo>
                  <a:pt x="332" y="106"/>
                  <a:pt x="338" y="100"/>
                  <a:pt x="346" y="100"/>
                </a:cubicBezTo>
                <a:cubicBezTo>
                  <a:pt x="354" y="100"/>
                  <a:pt x="360" y="106"/>
                  <a:pt x="360" y="114"/>
                </a:cubicBezTo>
                <a:cubicBezTo>
                  <a:pt x="360" y="122"/>
                  <a:pt x="354" y="128"/>
                  <a:pt x="346" y="1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1" name="Oval 24"/>
          <p:cNvSpPr>
            <a:spLocks noChangeArrowheads="1"/>
          </p:cNvSpPr>
          <p:nvPr/>
        </p:nvSpPr>
        <p:spPr bwMode="auto">
          <a:xfrm>
            <a:off x="6721076" y="3429590"/>
            <a:ext cx="751509" cy="749972"/>
          </a:xfrm>
          <a:prstGeom prst="snip2DiagRect">
            <a:avLst/>
          </a:prstGeom>
          <a:solidFill>
            <a:srgbClr val="59AD31"/>
          </a:solidFill>
          <a:ln>
            <a:noFill/>
          </a:ln>
        </p:spPr>
        <p:txBody>
          <a:bodyPr anchor="ctr"/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sz="31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4" name="Freeform 22"/>
          <p:cNvSpPr>
            <a:spLocks noEditPoints="1"/>
          </p:cNvSpPr>
          <p:nvPr/>
        </p:nvSpPr>
        <p:spPr bwMode="auto">
          <a:xfrm>
            <a:off x="6917335" y="3631880"/>
            <a:ext cx="358991" cy="357777"/>
          </a:xfrm>
          <a:custGeom>
            <a:avLst/>
            <a:gdLst>
              <a:gd name="T0" fmla="*/ 287 w 316"/>
              <a:gd name="T1" fmla="*/ 29 h 316"/>
              <a:gd name="T2" fmla="*/ 236 w 316"/>
              <a:gd name="T3" fmla="*/ 4 h 316"/>
              <a:gd name="T4" fmla="*/ 135 w 316"/>
              <a:gd name="T5" fmla="*/ 105 h 316"/>
              <a:gd name="T6" fmla="*/ 20 w 316"/>
              <a:gd name="T7" fmla="*/ 221 h 316"/>
              <a:gd name="T8" fmla="*/ 0 w 316"/>
              <a:gd name="T9" fmla="*/ 316 h 316"/>
              <a:gd name="T10" fmla="*/ 95 w 316"/>
              <a:gd name="T11" fmla="*/ 296 h 316"/>
              <a:gd name="T12" fmla="*/ 210 w 316"/>
              <a:gd name="T13" fmla="*/ 180 h 316"/>
              <a:gd name="T14" fmla="*/ 312 w 316"/>
              <a:gd name="T15" fmla="*/ 79 h 316"/>
              <a:gd name="T16" fmla="*/ 287 w 316"/>
              <a:gd name="T17" fmla="*/ 29 h 316"/>
              <a:gd name="T18" fmla="*/ 89 w 316"/>
              <a:gd name="T19" fmla="*/ 284 h 316"/>
              <a:gd name="T20" fmla="*/ 57 w 316"/>
              <a:gd name="T21" fmla="*/ 291 h 316"/>
              <a:gd name="T22" fmla="*/ 43 w 316"/>
              <a:gd name="T23" fmla="*/ 273 h 316"/>
              <a:gd name="T24" fmla="*/ 24 w 316"/>
              <a:gd name="T25" fmla="*/ 259 h 316"/>
              <a:gd name="T26" fmla="*/ 31 w 316"/>
              <a:gd name="T27" fmla="*/ 226 h 316"/>
              <a:gd name="T28" fmla="*/ 41 w 316"/>
              <a:gd name="T29" fmla="*/ 217 h 316"/>
              <a:gd name="T30" fmla="*/ 78 w 316"/>
              <a:gd name="T31" fmla="*/ 237 h 316"/>
              <a:gd name="T32" fmla="*/ 99 w 316"/>
              <a:gd name="T33" fmla="*/ 275 h 316"/>
              <a:gd name="T34" fmla="*/ 89 w 316"/>
              <a:gd name="T35" fmla="*/ 284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16" h="316">
                <a:moveTo>
                  <a:pt x="287" y="29"/>
                </a:moveTo>
                <a:cubicBezTo>
                  <a:pt x="258" y="0"/>
                  <a:pt x="236" y="4"/>
                  <a:pt x="236" y="4"/>
                </a:cubicBezTo>
                <a:cubicBezTo>
                  <a:pt x="135" y="105"/>
                  <a:pt x="135" y="105"/>
                  <a:pt x="135" y="105"/>
                </a:cubicBezTo>
                <a:cubicBezTo>
                  <a:pt x="20" y="221"/>
                  <a:pt x="20" y="221"/>
                  <a:pt x="20" y="221"/>
                </a:cubicBezTo>
                <a:cubicBezTo>
                  <a:pt x="0" y="316"/>
                  <a:pt x="0" y="316"/>
                  <a:pt x="0" y="316"/>
                </a:cubicBezTo>
                <a:cubicBezTo>
                  <a:pt x="95" y="296"/>
                  <a:pt x="95" y="296"/>
                  <a:pt x="95" y="296"/>
                </a:cubicBezTo>
                <a:cubicBezTo>
                  <a:pt x="210" y="180"/>
                  <a:pt x="210" y="180"/>
                  <a:pt x="210" y="180"/>
                </a:cubicBezTo>
                <a:cubicBezTo>
                  <a:pt x="312" y="79"/>
                  <a:pt x="312" y="79"/>
                  <a:pt x="312" y="79"/>
                </a:cubicBezTo>
                <a:cubicBezTo>
                  <a:pt x="312" y="79"/>
                  <a:pt x="316" y="58"/>
                  <a:pt x="287" y="29"/>
                </a:cubicBezTo>
                <a:close/>
                <a:moveTo>
                  <a:pt x="89" y="284"/>
                </a:moveTo>
                <a:cubicBezTo>
                  <a:pt x="57" y="291"/>
                  <a:pt x="57" y="291"/>
                  <a:pt x="57" y="291"/>
                </a:cubicBezTo>
                <a:cubicBezTo>
                  <a:pt x="54" y="285"/>
                  <a:pt x="50" y="280"/>
                  <a:pt x="43" y="273"/>
                </a:cubicBezTo>
                <a:cubicBezTo>
                  <a:pt x="36" y="266"/>
                  <a:pt x="30" y="262"/>
                  <a:pt x="24" y="259"/>
                </a:cubicBezTo>
                <a:cubicBezTo>
                  <a:pt x="31" y="226"/>
                  <a:pt x="31" y="226"/>
                  <a:pt x="31" y="226"/>
                </a:cubicBezTo>
                <a:cubicBezTo>
                  <a:pt x="41" y="217"/>
                  <a:pt x="41" y="217"/>
                  <a:pt x="41" y="217"/>
                </a:cubicBezTo>
                <a:cubicBezTo>
                  <a:pt x="41" y="217"/>
                  <a:pt x="58" y="217"/>
                  <a:pt x="78" y="237"/>
                </a:cubicBezTo>
                <a:cubicBezTo>
                  <a:pt x="98" y="257"/>
                  <a:pt x="99" y="275"/>
                  <a:pt x="99" y="275"/>
                </a:cubicBezTo>
                <a:lnTo>
                  <a:pt x="89" y="28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5" name="Oval 25"/>
          <p:cNvSpPr>
            <a:spLocks noChangeArrowheads="1"/>
          </p:cNvSpPr>
          <p:nvPr/>
        </p:nvSpPr>
        <p:spPr bwMode="auto">
          <a:xfrm>
            <a:off x="6727224" y="4729747"/>
            <a:ext cx="751509" cy="751509"/>
          </a:xfrm>
          <a:prstGeom prst="snip2DiagRect">
            <a:avLst/>
          </a:prstGeom>
          <a:solidFill>
            <a:srgbClr val="59AD31"/>
          </a:solidFill>
          <a:ln>
            <a:noFill/>
          </a:ln>
        </p:spPr>
        <p:txBody>
          <a:bodyPr anchor="ctr"/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sz="31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6" name="Freeform 27"/>
          <p:cNvSpPr>
            <a:spLocks noEditPoints="1"/>
          </p:cNvSpPr>
          <p:nvPr/>
        </p:nvSpPr>
        <p:spPr bwMode="auto">
          <a:xfrm>
            <a:off x="6895724" y="4963605"/>
            <a:ext cx="414506" cy="296203"/>
          </a:xfrm>
          <a:custGeom>
            <a:avLst/>
            <a:gdLst>
              <a:gd name="T0" fmla="*/ 392 w 392"/>
              <a:gd name="T1" fmla="*/ 40 h 280"/>
              <a:gd name="T2" fmla="*/ 392 w 392"/>
              <a:gd name="T3" fmla="*/ 16 h 280"/>
              <a:gd name="T4" fmla="*/ 376 w 392"/>
              <a:gd name="T5" fmla="*/ 0 h 280"/>
              <a:gd name="T6" fmla="*/ 16 w 392"/>
              <a:gd name="T7" fmla="*/ 0 h 280"/>
              <a:gd name="T8" fmla="*/ 0 w 392"/>
              <a:gd name="T9" fmla="*/ 16 h 280"/>
              <a:gd name="T10" fmla="*/ 0 w 392"/>
              <a:gd name="T11" fmla="*/ 40 h 280"/>
              <a:gd name="T12" fmla="*/ 40 w 392"/>
              <a:gd name="T13" fmla="*/ 40 h 280"/>
              <a:gd name="T14" fmla="*/ 40 w 392"/>
              <a:gd name="T15" fmla="*/ 80 h 280"/>
              <a:gd name="T16" fmla="*/ 0 w 392"/>
              <a:gd name="T17" fmla="*/ 80 h 280"/>
              <a:gd name="T18" fmla="*/ 0 w 392"/>
              <a:gd name="T19" fmla="*/ 120 h 280"/>
              <a:gd name="T20" fmla="*/ 40 w 392"/>
              <a:gd name="T21" fmla="*/ 120 h 280"/>
              <a:gd name="T22" fmla="*/ 40 w 392"/>
              <a:gd name="T23" fmla="*/ 160 h 280"/>
              <a:gd name="T24" fmla="*/ 0 w 392"/>
              <a:gd name="T25" fmla="*/ 160 h 280"/>
              <a:gd name="T26" fmla="*/ 0 w 392"/>
              <a:gd name="T27" fmla="*/ 200 h 280"/>
              <a:gd name="T28" fmla="*/ 40 w 392"/>
              <a:gd name="T29" fmla="*/ 200 h 280"/>
              <a:gd name="T30" fmla="*/ 40 w 392"/>
              <a:gd name="T31" fmla="*/ 240 h 280"/>
              <a:gd name="T32" fmla="*/ 0 w 392"/>
              <a:gd name="T33" fmla="*/ 240 h 280"/>
              <a:gd name="T34" fmla="*/ 0 w 392"/>
              <a:gd name="T35" fmla="*/ 264 h 280"/>
              <a:gd name="T36" fmla="*/ 16 w 392"/>
              <a:gd name="T37" fmla="*/ 280 h 280"/>
              <a:gd name="T38" fmla="*/ 376 w 392"/>
              <a:gd name="T39" fmla="*/ 280 h 280"/>
              <a:gd name="T40" fmla="*/ 392 w 392"/>
              <a:gd name="T41" fmla="*/ 264 h 280"/>
              <a:gd name="T42" fmla="*/ 392 w 392"/>
              <a:gd name="T43" fmla="*/ 240 h 280"/>
              <a:gd name="T44" fmla="*/ 352 w 392"/>
              <a:gd name="T45" fmla="*/ 240 h 280"/>
              <a:gd name="T46" fmla="*/ 352 w 392"/>
              <a:gd name="T47" fmla="*/ 200 h 280"/>
              <a:gd name="T48" fmla="*/ 392 w 392"/>
              <a:gd name="T49" fmla="*/ 200 h 280"/>
              <a:gd name="T50" fmla="*/ 392 w 392"/>
              <a:gd name="T51" fmla="*/ 160 h 280"/>
              <a:gd name="T52" fmla="*/ 352 w 392"/>
              <a:gd name="T53" fmla="*/ 160 h 280"/>
              <a:gd name="T54" fmla="*/ 352 w 392"/>
              <a:gd name="T55" fmla="*/ 120 h 280"/>
              <a:gd name="T56" fmla="*/ 392 w 392"/>
              <a:gd name="T57" fmla="*/ 120 h 280"/>
              <a:gd name="T58" fmla="*/ 392 w 392"/>
              <a:gd name="T59" fmla="*/ 80 h 280"/>
              <a:gd name="T60" fmla="*/ 352 w 392"/>
              <a:gd name="T61" fmla="*/ 80 h 280"/>
              <a:gd name="T62" fmla="*/ 352 w 392"/>
              <a:gd name="T63" fmla="*/ 40 h 280"/>
              <a:gd name="T64" fmla="*/ 392 w 392"/>
              <a:gd name="T65" fmla="*/ 40 h 280"/>
              <a:gd name="T66" fmla="*/ 152 w 392"/>
              <a:gd name="T67" fmla="*/ 200 h 280"/>
              <a:gd name="T68" fmla="*/ 152 w 392"/>
              <a:gd name="T69" fmla="*/ 80 h 280"/>
              <a:gd name="T70" fmla="*/ 252 w 392"/>
              <a:gd name="T71" fmla="*/ 140 h 280"/>
              <a:gd name="T72" fmla="*/ 152 w 392"/>
              <a:gd name="T73" fmla="*/ 200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92" h="280">
                <a:moveTo>
                  <a:pt x="392" y="40"/>
                </a:moveTo>
                <a:cubicBezTo>
                  <a:pt x="392" y="16"/>
                  <a:pt x="392" y="16"/>
                  <a:pt x="392" y="16"/>
                </a:cubicBezTo>
                <a:cubicBezTo>
                  <a:pt x="392" y="7"/>
                  <a:pt x="385" y="0"/>
                  <a:pt x="37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40"/>
                  <a:pt x="0" y="40"/>
                  <a:pt x="0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80"/>
                  <a:pt x="40" y="80"/>
                  <a:pt x="40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120"/>
                  <a:pt x="0" y="120"/>
                  <a:pt x="0" y="120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40" y="160"/>
                  <a:pt x="40" y="160"/>
                  <a:pt x="40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200"/>
                  <a:pt x="0" y="200"/>
                  <a:pt x="0" y="200"/>
                </a:cubicBezTo>
                <a:cubicBezTo>
                  <a:pt x="40" y="200"/>
                  <a:pt x="40" y="200"/>
                  <a:pt x="40" y="200"/>
                </a:cubicBezTo>
                <a:cubicBezTo>
                  <a:pt x="40" y="240"/>
                  <a:pt x="40" y="240"/>
                  <a:pt x="40" y="240"/>
                </a:cubicBezTo>
                <a:cubicBezTo>
                  <a:pt x="0" y="240"/>
                  <a:pt x="0" y="240"/>
                  <a:pt x="0" y="240"/>
                </a:cubicBezTo>
                <a:cubicBezTo>
                  <a:pt x="0" y="264"/>
                  <a:pt x="0" y="264"/>
                  <a:pt x="0" y="264"/>
                </a:cubicBezTo>
                <a:cubicBezTo>
                  <a:pt x="0" y="273"/>
                  <a:pt x="7" y="280"/>
                  <a:pt x="16" y="280"/>
                </a:cubicBezTo>
                <a:cubicBezTo>
                  <a:pt x="376" y="280"/>
                  <a:pt x="376" y="280"/>
                  <a:pt x="376" y="280"/>
                </a:cubicBezTo>
                <a:cubicBezTo>
                  <a:pt x="385" y="280"/>
                  <a:pt x="392" y="273"/>
                  <a:pt x="392" y="264"/>
                </a:cubicBezTo>
                <a:cubicBezTo>
                  <a:pt x="392" y="240"/>
                  <a:pt x="392" y="240"/>
                  <a:pt x="392" y="240"/>
                </a:cubicBezTo>
                <a:cubicBezTo>
                  <a:pt x="352" y="240"/>
                  <a:pt x="352" y="240"/>
                  <a:pt x="352" y="240"/>
                </a:cubicBezTo>
                <a:cubicBezTo>
                  <a:pt x="352" y="200"/>
                  <a:pt x="352" y="200"/>
                  <a:pt x="352" y="200"/>
                </a:cubicBezTo>
                <a:cubicBezTo>
                  <a:pt x="392" y="200"/>
                  <a:pt x="392" y="200"/>
                  <a:pt x="392" y="200"/>
                </a:cubicBezTo>
                <a:cubicBezTo>
                  <a:pt x="392" y="160"/>
                  <a:pt x="392" y="160"/>
                  <a:pt x="392" y="160"/>
                </a:cubicBezTo>
                <a:cubicBezTo>
                  <a:pt x="352" y="160"/>
                  <a:pt x="352" y="160"/>
                  <a:pt x="352" y="160"/>
                </a:cubicBezTo>
                <a:cubicBezTo>
                  <a:pt x="352" y="120"/>
                  <a:pt x="352" y="120"/>
                  <a:pt x="352" y="120"/>
                </a:cubicBezTo>
                <a:cubicBezTo>
                  <a:pt x="392" y="120"/>
                  <a:pt x="392" y="120"/>
                  <a:pt x="392" y="120"/>
                </a:cubicBezTo>
                <a:cubicBezTo>
                  <a:pt x="392" y="80"/>
                  <a:pt x="392" y="80"/>
                  <a:pt x="392" y="80"/>
                </a:cubicBezTo>
                <a:cubicBezTo>
                  <a:pt x="352" y="80"/>
                  <a:pt x="352" y="80"/>
                  <a:pt x="352" y="80"/>
                </a:cubicBezTo>
                <a:cubicBezTo>
                  <a:pt x="352" y="40"/>
                  <a:pt x="352" y="40"/>
                  <a:pt x="352" y="40"/>
                </a:cubicBezTo>
                <a:lnTo>
                  <a:pt x="392" y="40"/>
                </a:lnTo>
                <a:close/>
                <a:moveTo>
                  <a:pt x="152" y="200"/>
                </a:moveTo>
                <a:cubicBezTo>
                  <a:pt x="152" y="80"/>
                  <a:pt x="152" y="80"/>
                  <a:pt x="152" y="80"/>
                </a:cubicBezTo>
                <a:cubicBezTo>
                  <a:pt x="252" y="140"/>
                  <a:pt x="252" y="140"/>
                  <a:pt x="252" y="140"/>
                </a:cubicBezTo>
                <a:lnTo>
                  <a:pt x="152" y="2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7" name="Oval 26"/>
          <p:cNvSpPr>
            <a:spLocks noChangeArrowheads="1"/>
          </p:cNvSpPr>
          <p:nvPr/>
        </p:nvSpPr>
        <p:spPr bwMode="auto">
          <a:xfrm>
            <a:off x="6721076" y="2121750"/>
            <a:ext cx="751509" cy="751508"/>
          </a:xfrm>
          <a:prstGeom prst="snip2DiagRect">
            <a:avLst/>
          </a:prstGeom>
          <a:solidFill>
            <a:srgbClr val="59AD31"/>
          </a:solidFill>
          <a:ln>
            <a:noFill/>
          </a:ln>
        </p:spPr>
        <p:txBody>
          <a:bodyPr anchor="ctr"/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sz="31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8" name="Freeform 6"/>
          <p:cNvSpPr>
            <a:spLocks noEditPoints="1"/>
          </p:cNvSpPr>
          <p:nvPr/>
        </p:nvSpPr>
        <p:spPr bwMode="auto">
          <a:xfrm>
            <a:off x="6862422" y="2257618"/>
            <a:ext cx="468818" cy="479775"/>
          </a:xfrm>
          <a:custGeom>
            <a:avLst/>
            <a:gdLst>
              <a:gd name="T0" fmla="*/ 121 w 417"/>
              <a:gd name="T1" fmla="*/ 94 h 426"/>
              <a:gd name="T2" fmla="*/ 85 w 417"/>
              <a:gd name="T3" fmla="*/ 341 h 426"/>
              <a:gd name="T4" fmla="*/ 332 w 417"/>
              <a:gd name="T5" fmla="*/ 305 h 426"/>
              <a:gd name="T6" fmla="*/ 267 w 417"/>
              <a:gd name="T7" fmla="*/ 159 h 426"/>
              <a:gd name="T8" fmla="*/ 121 w 417"/>
              <a:gd name="T9" fmla="*/ 94 h 426"/>
              <a:gd name="T10" fmla="*/ 306 w 417"/>
              <a:gd name="T11" fmla="*/ 286 h 426"/>
              <a:gd name="T12" fmla="*/ 199 w 417"/>
              <a:gd name="T13" fmla="*/ 227 h 426"/>
              <a:gd name="T14" fmla="*/ 140 w 417"/>
              <a:gd name="T15" fmla="*/ 120 h 426"/>
              <a:gd name="T16" fmla="*/ 247 w 417"/>
              <a:gd name="T17" fmla="*/ 179 h 426"/>
              <a:gd name="T18" fmla="*/ 306 w 417"/>
              <a:gd name="T19" fmla="*/ 286 h 426"/>
              <a:gd name="T20" fmla="*/ 309 w 417"/>
              <a:gd name="T21" fmla="*/ 128 h 426"/>
              <a:gd name="T22" fmla="*/ 323 w 417"/>
              <a:gd name="T23" fmla="*/ 122 h 426"/>
              <a:gd name="T24" fmla="*/ 361 w 417"/>
              <a:gd name="T25" fmla="*/ 84 h 426"/>
              <a:gd name="T26" fmla="*/ 361 w 417"/>
              <a:gd name="T27" fmla="*/ 56 h 426"/>
              <a:gd name="T28" fmla="*/ 333 w 417"/>
              <a:gd name="T29" fmla="*/ 56 h 426"/>
              <a:gd name="T30" fmla="*/ 295 w 417"/>
              <a:gd name="T31" fmla="*/ 94 h 426"/>
              <a:gd name="T32" fmla="*/ 295 w 417"/>
              <a:gd name="T33" fmla="*/ 122 h 426"/>
              <a:gd name="T34" fmla="*/ 309 w 417"/>
              <a:gd name="T35" fmla="*/ 128 h 426"/>
              <a:gd name="T36" fmla="*/ 237 w 417"/>
              <a:gd name="T37" fmla="*/ 79 h 426"/>
              <a:gd name="T38" fmla="*/ 247 w 417"/>
              <a:gd name="T39" fmla="*/ 81 h 426"/>
              <a:gd name="T40" fmla="*/ 264 w 417"/>
              <a:gd name="T41" fmla="*/ 71 h 426"/>
              <a:gd name="T42" fmla="*/ 286 w 417"/>
              <a:gd name="T43" fmla="*/ 33 h 426"/>
              <a:gd name="T44" fmla="*/ 278 w 417"/>
              <a:gd name="T45" fmla="*/ 5 h 426"/>
              <a:gd name="T46" fmla="*/ 251 w 417"/>
              <a:gd name="T47" fmla="*/ 13 h 426"/>
              <a:gd name="T48" fmla="*/ 229 w 417"/>
              <a:gd name="T49" fmla="*/ 52 h 426"/>
              <a:gd name="T50" fmla="*/ 237 w 417"/>
              <a:gd name="T51" fmla="*/ 79 h 426"/>
              <a:gd name="T52" fmla="*/ 412 w 417"/>
              <a:gd name="T53" fmla="*/ 139 h 426"/>
              <a:gd name="T54" fmla="*/ 385 w 417"/>
              <a:gd name="T55" fmla="*/ 131 h 426"/>
              <a:gd name="T56" fmla="*/ 346 w 417"/>
              <a:gd name="T57" fmla="*/ 153 h 426"/>
              <a:gd name="T58" fmla="*/ 338 w 417"/>
              <a:gd name="T59" fmla="*/ 180 h 426"/>
              <a:gd name="T60" fmla="*/ 356 w 417"/>
              <a:gd name="T61" fmla="*/ 190 h 426"/>
              <a:gd name="T62" fmla="*/ 366 w 417"/>
              <a:gd name="T63" fmla="*/ 188 h 426"/>
              <a:gd name="T64" fmla="*/ 404 w 417"/>
              <a:gd name="T65" fmla="*/ 166 h 426"/>
              <a:gd name="T66" fmla="*/ 412 w 417"/>
              <a:gd name="T67" fmla="*/ 139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17" h="426">
                <a:moveTo>
                  <a:pt x="121" y="94"/>
                </a:moveTo>
                <a:cubicBezTo>
                  <a:pt x="98" y="116"/>
                  <a:pt x="0" y="256"/>
                  <a:pt x="85" y="341"/>
                </a:cubicBezTo>
                <a:cubicBezTo>
                  <a:pt x="170" y="426"/>
                  <a:pt x="309" y="328"/>
                  <a:pt x="332" y="305"/>
                </a:cubicBezTo>
                <a:cubicBezTo>
                  <a:pt x="354" y="283"/>
                  <a:pt x="325" y="217"/>
                  <a:pt x="267" y="159"/>
                </a:cubicBezTo>
                <a:cubicBezTo>
                  <a:pt x="209" y="101"/>
                  <a:pt x="143" y="72"/>
                  <a:pt x="121" y="94"/>
                </a:cubicBezTo>
                <a:close/>
                <a:moveTo>
                  <a:pt x="306" y="286"/>
                </a:moveTo>
                <a:cubicBezTo>
                  <a:pt x="299" y="292"/>
                  <a:pt x="248" y="277"/>
                  <a:pt x="199" y="227"/>
                </a:cubicBezTo>
                <a:cubicBezTo>
                  <a:pt x="149" y="178"/>
                  <a:pt x="134" y="127"/>
                  <a:pt x="140" y="120"/>
                </a:cubicBezTo>
                <a:cubicBezTo>
                  <a:pt x="147" y="113"/>
                  <a:pt x="198" y="129"/>
                  <a:pt x="247" y="179"/>
                </a:cubicBezTo>
                <a:cubicBezTo>
                  <a:pt x="297" y="228"/>
                  <a:pt x="313" y="279"/>
                  <a:pt x="306" y="286"/>
                </a:cubicBezTo>
                <a:close/>
                <a:moveTo>
                  <a:pt x="309" y="128"/>
                </a:moveTo>
                <a:cubicBezTo>
                  <a:pt x="314" y="128"/>
                  <a:pt x="319" y="126"/>
                  <a:pt x="323" y="122"/>
                </a:cubicBezTo>
                <a:cubicBezTo>
                  <a:pt x="361" y="84"/>
                  <a:pt x="361" y="84"/>
                  <a:pt x="361" y="84"/>
                </a:cubicBezTo>
                <a:cubicBezTo>
                  <a:pt x="369" y="76"/>
                  <a:pt x="369" y="64"/>
                  <a:pt x="361" y="56"/>
                </a:cubicBezTo>
                <a:cubicBezTo>
                  <a:pt x="353" y="48"/>
                  <a:pt x="341" y="48"/>
                  <a:pt x="333" y="56"/>
                </a:cubicBezTo>
                <a:cubicBezTo>
                  <a:pt x="295" y="94"/>
                  <a:pt x="295" y="94"/>
                  <a:pt x="295" y="94"/>
                </a:cubicBezTo>
                <a:cubicBezTo>
                  <a:pt x="287" y="102"/>
                  <a:pt x="287" y="115"/>
                  <a:pt x="295" y="122"/>
                </a:cubicBezTo>
                <a:cubicBezTo>
                  <a:pt x="299" y="126"/>
                  <a:pt x="304" y="128"/>
                  <a:pt x="309" y="128"/>
                </a:cubicBezTo>
                <a:close/>
                <a:moveTo>
                  <a:pt x="237" y="79"/>
                </a:moveTo>
                <a:cubicBezTo>
                  <a:pt x="240" y="81"/>
                  <a:pt x="243" y="81"/>
                  <a:pt x="247" y="81"/>
                </a:cubicBezTo>
                <a:cubicBezTo>
                  <a:pt x="254" y="81"/>
                  <a:pt x="260" y="78"/>
                  <a:pt x="264" y="71"/>
                </a:cubicBezTo>
                <a:cubicBezTo>
                  <a:pt x="286" y="33"/>
                  <a:pt x="286" y="33"/>
                  <a:pt x="286" y="33"/>
                </a:cubicBezTo>
                <a:cubicBezTo>
                  <a:pt x="291" y="23"/>
                  <a:pt x="288" y="11"/>
                  <a:pt x="278" y="5"/>
                </a:cubicBezTo>
                <a:cubicBezTo>
                  <a:pt x="268" y="0"/>
                  <a:pt x="256" y="3"/>
                  <a:pt x="251" y="13"/>
                </a:cubicBezTo>
                <a:cubicBezTo>
                  <a:pt x="229" y="52"/>
                  <a:pt x="229" y="52"/>
                  <a:pt x="229" y="52"/>
                </a:cubicBezTo>
                <a:cubicBezTo>
                  <a:pt x="224" y="61"/>
                  <a:pt x="227" y="73"/>
                  <a:pt x="237" y="79"/>
                </a:cubicBezTo>
                <a:close/>
                <a:moveTo>
                  <a:pt x="412" y="139"/>
                </a:moveTo>
                <a:cubicBezTo>
                  <a:pt x="406" y="129"/>
                  <a:pt x="394" y="126"/>
                  <a:pt x="385" y="131"/>
                </a:cubicBezTo>
                <a:cubicBezTo>
                  <a:pt x="346" y="153"/>
                  <a:pt x="346" y="153"/>
                  <a:pt x="346" y="153"/>
                </a:cubicBezTo>
                <a:cubicBezTo>
                  <a:pt x="336" y="158"/>
                  <a:pt x="333" y="171"/>
                  <a:pt x="338" y="180"/>
                </a:cubicBezTo>
                <a:cubicBezTo>
                  <a:pt x="342" y="187"/>
                  <a:pt x="349" y="190"/>
                  <a:pt x="356" y="190"/>
                </a:cubicBezTo>
                <a:cubicBezTo>
                  <a:pt x="359" y="190"/>
                  <a:pt x="363" y="190"/>
                  <a:pt x="366" y="188"/>
                </a:cubicBezTo>
                <a:cubicBezTo>
                  <a:pt x="404" y="166"/>
                  <a:pt x="404" y="166"/>
                  <a:pt x="404" y="166"/>
                </a:cubicBezTo>
                <a:cubicBezTo>
                  <a:pt x="414" y="161"/>
                  <a:pt x="417" y="149"/>
                  <a:pt x="412" y="13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147434" y="2222973"/>
            <a:ext cx="3293555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请在此添加文字说明，稻壳儿春秋广告模板。请在此添加文字说明，稻壳儿春秋广告模板。</a:t>
            </a:r>
            <a:endParaRPr lang="en-US" altLang="zh-CN" sz="120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613931" y="2227075"/>
            <a:ext cx="3293555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请在此添加文字说明，稻壳儿春秋广告模板。请在此添加文字说明，稻壳儿春秋广告模板。</a:t>
            </a:r>
            <a:endParaRPr lang="en-US" altLang="zh-CN" sz="120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147434" y="3530046"/>
            <a:ext cx="3293555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请在此添加文字说明，稻壳儿春秋广告模板。请在此添加文字说明，稻壳儿春秋广告模板。</a:t>
            </a:r>
            <a:endParaRPr lang="en-US" altLang="zh-CN" sz="120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613931" y="3530046"/>
            <a:ext cx="3293555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请在此添加文字说明，稻壳儿春秋广告模板。请在此添加文字说明，稻壳儿春秋广告模板。</a:t>
            </a:r>
            <a:endParaRPr lang="en-US" altLang="zh-CN" sz="120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147434" y="4830971"/>
            <a:ext cx="3293555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请在此添加文字说明，稻壳儿春秋广告模板。请在此添加文字说明，稻壳儿春秋广告模板。</a:t>
            </a:r>
            <a:endParaRPr lang="en-US" altLang="zh-CN" sz="120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613931" y="4830971"/>
            <a:ext cx="3293555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请在此添加文字说明，稻壳儿春秋广告模板。请在此添加文字说明，稻壳儿春秋广告模板。</a:t>
            </a:r>
            <a:endParaRPr lang="en-US" altLang="zh-CN" sz="120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8807920" y="4259147"/>
            <a:ext cx="4127959" cy="224514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474838" y="278524"/>
            <a:ext cx="5522552" cy="3003640"/>
          </a:xfrm>
          <a:prstGeom prst="rect">
            <a:avLst/>
          </a:prstGeom>
        </p:spPr>
      </p:pic>
      <p:sp>
        <p:nvSpPr>
          <p:cNvPr id="23" name="TextBox 76"/>
          <p:cNvSpPr txBox="1"/>
          <p:nvPr/>
        </p:nvSpPr>
        <p:spPr>
          <a:xfrm>
            <a:off x="4195604" y="2664352"/>
            <a:ext cx="380078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 smtClean="0">
                <a:solidFill>
                  <a:srgbClr val="59AD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6600" dirty="0">
              <a:solidFill>
                <a:srgbClr val="59AD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76"/>
          <p:cNvSpPr txBox="1"/>
          <p:nvPr/>
        </p:nvSpPr>
        <p:spPr>
          <a:xfrm>
            <a:off x="4241471" y="3651253"/>
            <a:ext cx="380078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 smtClean="0">
                <a:solidFill>
                  <a:srgbClr val="59AD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谢谢观看</a:t>
            </a:r>
            <a:endParaRPr lang="zh-CN" altLang="en-US" sz="6000" dirty="0">
              <a:solidFill>
                <a:srgbClr val="59AD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1"/>
          <p:cNvSpPr>
            <a:spLocks noEditPoints="1"/>
          </p:cNvSpPr>
          <p:nvPr/>
        </p:nvSpPr>
        <p:spPr bwMode="auto">
          <a:xfrm>
            <a:off x="1417638" y="5065411"/>
            <a:ext cx="417512" cy="417513"/>
          </a:xfrm>
          <a:custGeom>
            <a:avLst/>
            <a:gdLst/>
            <a:ahLst/>
            <a:cxnLst>
              <a:cxn ang="0">
                <a:pos x="263" y="275"/>
              </a:cxn>
              <a:cxn ang="0">
                <a:pos x="234" y="270"/>
              </a:cxn>
              <a:cxn ang="0">
                <a:pos x="172" y="232"/>
              </a:cxn>
              <a:cxn ang="0">
                <a:pos x="121" y="243"/>
              </a:cxn>
              <a:cxn ang="0">
                <a:pos x="98" y="241"/>
              </a:cxn>
              <a:cxn ang="0">
                <a:pos x="63" y="228"/>
              </a:cxn>
              <a:cxn ang="0">
                <a:pos x="36" y="208"/>
              </a:cxn>
              <a:cxn ang="0">
                <a:pos x="15" y="179"/>
              </a:cxn>
              <a:cxn ang="0">
                <a:pos x="2" y="147"/>
              </a:cxn>
              <a:cxn ang="0">
                <a:pos x="0" y="121"/>
              </a:cxn>
              <a:cxn ang="0">
                <a:pos x="5" y="85"/>
              </a:cxn>
              <a:cxn ang="0">
                <a:pos x="22" y="52"/>
              </a:cxn>
              <a:cxn ang="0">
                <a:pos x="45" y="27"/>
              </a:cxn>
              <a:cxn ang="0">
                <a:pos x="74" y="9"/>
              </a:cxn>
              <a:cxn ang="0">
                <a:pos x="111" y="0"/>
              </a:cxn>
              <a:cxn ang="0">
                <a:pos x="134" y="0"/>
              </a:cxn>
              <a:cxn ang="0">
                <a:pos x="170" y="9"/>
              </a:cxn>
              <a:cxn ang="0">
                <a:pos x="199" y="27"/>
              </a:cxn>
              <a:cxn ang="0">
                <a:pos x="223" y="52"/>
              </a:cxn>
              <a:cxn ang="0">
                <a:pos x="239" y="85"/>
              </a:cxn>
              <a:cxn ang="0">
                <a:pos x="245" y="121"/>
              </a:cxn>
              <a:cxn ang="0">
                <a:pos x="239" y="156"/>
              </a:cxn>
              <a:cxn ang="0">
                <a:pos x="272" y="234"/>
              </a:cxn>
              <a:cxn ang="0">
                <a:pos x="279" y="252"/>
              </a:cxn>
              <a:cxn ang="0">
                <a:pos x="272" y="270"/>
              </a:cxn>
              <a:cxn ang="0">
                <a:pos x="105" y="36"/>
              </a:cxn>
              <a:cxn ang="0">
                <a:pos x="60" y="60"/>
              </a:cxn>
              <a:cxn ang="0">
                <a:pos x="36" y="103"/>
              </a:cxn>
              <a:cxn ang="0">
                <a:pos x="36" y="139"/>
              </a:cxn>
              <a:cxn ang="0">
                <a:pos x="60" y="183"/>
              </a:cxn>
              <a:cxn ang="0">
                <a:pos x="105" y="206"/>
              </a:cxn>
              <a:cxn ang="0">
                <a:pos x="140" y="206"/>
              </a:cxn>
              <a:cxn ang="0">
                <a:pos x="183" y="183"/>
              </a:cxn>
              <a:cxn ang="0">
                <a:pos x="208" y="139"/>
              </a:cxn>
              <a:cxn ang="0">
                <a:pos x="208" y="103"/>
              </a:cxn>
              <a:cxn ang="0">
                <a:pos x="183" y="60"/>
              </a:cxn>
              <a:cxn ang="0">
                <a:pos x="140" y="36"/>
              </a:cxn>
              <a:cxn ang="0">
                <a:pos x="158" y="139"/>
              </a:cxn>
              <a:cxn ang="0">
                <a:pos x="80" y="138"/>
              </a:cxn>
              <a:cxn ang="0">
                <a:pos x="71" y="121"/>
              </a:cxn>
              <a:cxn ang="0">
                <a:pos x="74" y="109"/>
              </a:cxn>
              <a:cxn ang="0">
                <a:pos x="158" y="103"/>
              </a:cxn>
              <a:cxn ang="0">
                <a:pos x="170" y="109"/>
              </a:cxn>
              <a:cxn ang="0">
                <a:pos x="174" y="121"/>
              </a:cxn>
              <a:cxn ang="0">
                <a:pos x="163" y="138"/>
              </a:cxn>
            </a:cxnLst>
            <a:rect l="0" t="0" r="r" b="b"/>
            <a:pathLst>
              <a:path w="279" h="277">
                <a:moveTo>
                  <a:pt x="272" y="270"/>
                </a:moveTo>
                <a:lnTo>
                  <a:pt x="272" y="270"/>
                </a:lnTo>
                <a:lnTo>
                  <a:pt x="263" y="275"/>
                </a:lnTo>
                <a:lnTo>
                  <a:pt x="252" y="277"/>
                </a:lnTo>
                <a:lnTo>
                  <a:pt x="243" y="275"/>
                </a:lnTo>
                <a:lnTo>
                  <a:pt x="234" y="270"/>
                </a:lnTo>
                <a:lnTo>
                  <a:pt x="189" y="225"/>
                </a:lnTo>
                <a:lnTo>
                  <a:pt x="189" y="225"/>
                </a:lnTo>
                <a:lnTo>
                  <a:pt x="172" y="232"/>
                </a:lnTo>
                <a:lnTo>
                  <a:pt x="158" y="239"/>
                </a:lnTo>
                <a:lnTo>
                  <a:pt x="140" y="243"/>
                </a:lnTo>
                <a:lnTo>
                  <a:pt x="121" y="243"/>
                </a:lnTo>
                <a:lnTo>
                  <a:pt x="121" y="243"/>
                </a:lnTo>
                <a:lnTo>
                  <a:pt x="111" y="243"/>
                </a:lnTo>
                <a:lnTo>
                  <a:pt x="98" y="241"/>
                </a:lnTo>
                <a:lnTo>
                  <a:pt x="85" y="237"/>
                </a:lnTo>
                <a:lnTo>
                  <a:pt x="74" y="234"/>
                </a:lnTo>
                <a:lnTo>
                  <a:pt x="63" y="228"/>
                </a:lnTo>
                <a:lnTo>
                  <a:pt x="54" y="223"/>
                </a:lnTo>
                <a:lnTo>
                  <a:pt x="45" y="216"/>
                </a:lnTo>
                <a:lnTo>
                  <a:pt x="36" y="208"/>
                </a:lnTo>
                <a:lnTo>
                  <a:pt x="27" y="199"/>
                </a:lnTo>
                <a:lnTo>
                  <a:pt x="22" y="190"/>
                </a:lnTo>
                <a:lnTo>
                  <a:pt x="15" y="179"/>
                </a:lnTo>
                <a:lnTo>
                  <a:pt x="9" y="168"/>
                </a:lnTo>
                <a:lnTo>
                  <a:pt x="5" y="157"/>
                </a:lnTo>
                <a:lnTo>
                  <a:pt x="2" y="147"/>
                </a:lnTo>
                <a:lnTo>
                  <a:pt x="0" y="134"/>
                </a:lnTo>
                <a:lnTo>
                  <a:pt x="0" y="121"/>
                </a:lnTo>
                <a:lnTo>
                  <a:pt x="0" y="121"/>
                </a:lnTo>
                <a:lnTo>
                  <a:pt x="0" y="109"/>
                </a:lnTo>
                <a:lnTo>
                  <a:pt x="2" y="96"/>
                </a:lnTo>
                <a:lnTo>
                  <a:pt x="5" y="85"/>
                </a:lnTo>
                <a:lnTo>
                  <a:pt x="9" y="74"/>
                </a:lnTo>
                <a:lnTo>
                  <a:pt x="15" y="63"/>
                </a:lnTo>
                <a:lnTo>
                  <a:pt x="22" y="52"/>
                </a:lnTo>
                <a:lnTo>
                  <a:pt x="27" y="43"/>
                </a:lnTo>
                <a:lnTo>
                  <a:pt x="36" y="34"/>
                </a:lnTo>
                <a:lnTo>
                  <a:pt x="45" y="27"/>
                </a:lnTo>
                <a:lnTo>
                  <a:pt x="54" y="20"/>
                </a:lnTo>
                <a:lnTo>
                  <a:pt x="63" y="14"/>
                </a:lnTo>
                <a:lnTo>
                  <a:pt x="74" y="9"/>
                </a:lnTo>
                <a:lnTo>
                  <a:pt x="85" y="5"/>
                </a:lnTo>
                <a:lnTo>
                  <a:pt x="98" y="2"/>
                </a:lnTo>
                <a:lnTo>
                  <a:pt x="111" y="0"/>
                </a:lnTo>
                <a:lnTo>
                  <a:pt x="121" y="0"/>
                </a:lnTo>
                <a:lnTo>
                  <a:pt x="121" y="0"/>
                </a:lnTo>
                <a:lnTo>
                  <a:pt x="134" y="0"/>
                </a:lnTo>
                <a:lnTo>
                  <a:pt x="147" y="2"/>
                </a:lnTo>
                <a:lnTo>
                  <a:pt x="158" y="5"/>
                </a:lnTo>
                <a:lnTo>
                  <a:pt x="170" y="9"/>
                </a:lnTo>
                <a:lnTo>
                  <a:pt x="181" y="14"/>
                </a:lnTo>
                <a:lnTo>
                  <a:pt x="190" y="20"/>
                </a:lnTo>
                <a:lnTo>
                  <a:pt x="199" y="27"/>
                </a:lnTo>
                <a:lnTo>
                  <a:pt x="208" y="34"/>
                </a:lnTo>
                <a:lnTo>
                  <a:pt x="216" y="43"/>
                </a:lnTo>
                <a:lnTo>
                  <a:pt x="223" y="52"/>
                </a:lnTo>
                <a:lnTo>
                  <a:pt x="230" y="63"/>
                </a:lnTo>
                <a:lnTo>
                  <a:pt x="236" y="74"/>
                </a:lnTo>
                <a:lnTo>
                  <a:pt x="239" y="85"/>
                </a:lnTo>
                <a:lnTo>
                  <a:pt x="241" y="96"/>
                </a:lnTo>
                <a:lnTo>
                  <a:pt x="243" y="109"/>
                </a:lnTo>
                <a:lnTo>
                  <a:pt x="245" y="121"/>
                </a:lnTo>
                <a:lnTo>
                  <a:pt x="245" y="121"/>
                </a:lnTo>
                <a:lnTo>
                  <a:pt x="243" y="139"/>
                </a:lnTo>
                <a:lnTo>
                  <a:pt x="239" y="156"/>
                </a:lnTo>
                <a:lnTo>
                  <a:pt x="234" y="172"/>
                </a:lnTo>
                <a:lnTo>
                  <a:pt x="225" y="187"/>
                </a:lnTo>
                <a:lnTo>
                  <a:pt x="272" y="234"/>
                </a:lnTo>
                <a:lnTo>
                  <a:pt x="272" y="234"/>
                </a:lnTo>
                <a:lnTo>
                  <a:pt x="277" y="243"/>
                </a:lnTo>
                <a:lnTo>
                  <a:pt x="279" y="252"/>
                </a:lnTo>
                <a:lnTo>
                  <a:pt x="277" y="261"/>
                </a:lnTo>
                <a:lnTo>
                  <a:pt x="272" y="270"/>
                </a:lnTo>
                <a:lnTo>
                  <a:pt x="272" y="270"/>
                </a:lnTo>
                <a:close/>
                <a:moveTo>
                  <a:pt x="121" y="34"/>
                </a:moveTo>
                <a:lnTo>
                  <a:pt x="121" y="34"/>
                </a:lnTo>
                <a:lnTo>
                  <a:pt x="105" y="36"/>
                </a:lnTo>
                <a:lnTo>
                  <a:pt x="89" y="41"/>
                </a:lnTo>
                <a:lnTo>
                  <a:pt x="74" y="49"/>
                </a:lnTo>
                <a:lnTo>
                  <a:pt x="60" y="60"/>
                </a:lnTo>
                <a:lnTo>
                  <a:pt x="51" y="72"/>
                </a:lnTo>
                <a:lnTo>
                  <a:pt x="42" y="87"/>
                </a:lnTo>
                <a:lnTo>
                  <a:pt x="36" y="103"/>
                </a:lnTo>
                <a:lnTo>
                  <a:pt x="34" y="121"/>
                </a:lnTo>
                <a:lnTo>
                  <a:pt x="34" y="121"/>
                </a:lnTo>
                <a:lnTo>
                  <a:pt x="36" y="139"/>
                </a:lnTo>
                <a:lnTo>
                  <a:pt x="42" y="156"/>
                </a:lnTo>
                <a:lnTo>
                  <a:pt x="51" y="170"/>
                </a:lnTo>
                <a:lnTo>
                  <a:pt x="60" y="183"/>
                </a:lnTo>
                <a:lnTo>
                  <a:pt x="74" y="194"/>
                </a:lnTo>
                <a:lnTo>
                  <a:pt x="89" y="201"/>
                </a:lnTo>
                <a:lnTo>
                  <a:pt x="105" y="206"/>
                </a:lnTo>
                <a:lnTo>
                  <a:pt x="121" y="208"/>
                </a:lnTo>
                <a:lnTo>
                  <a:pt x="121" y="208"/>
                </a:lnTo>
                <a:lnTo>
                  <a:pt x="140" y="206"/>
                </a:lnTo>
                <a:lnTo>
                  <a:pt x="156" y="201"/>
                </a:lnTo>
                <a:lnTo>
                  <a:pt x="170" y="194"/>
                </a:lnTo>
                <a:lnTo>
                  <a:pt x="183" y="183"/>
                </a:lnTo>
                <a:lnTo>
                  <a:pt x="194" y="170"/>
                </a:lnTo>
                <a:lnTo>
                  <a:pt x="203" y="156"/>
                </a:lnTo>
                <a:lnTo>
                  <a:pt x="208" y="139"/>
                </a:lnTo>
                <a:lnTo>
                  <a:pt x="210" y="121"/>
                </a:lnTo>
                <a:lnTo>
                  <a:pt x="210" y="121"/>
                </a:lnTo>
                <a:lnTo>
                  <a:pt x="208" y="103"/>
                </a:lnTo>
                <a:lnTo>
                  <a:pt x="203" y="87"/>
                </a:lnTo>
                <a:lnTo>
                  <a:pt x="194" y="72"/>
                </a:lnTo>
                <a:lnTo>
                  <a:pt x="183" y="60"/>
                </a:lnTo>
                <a:lnTo>
                  <a:pt x="170" y="49"/>
                </a:lnTo>
                <a:lnTo>
                  <a:pt x="156" y="41"/>
                </a:lnTo>
                <a:lnTo>
                  <a:pt x="140" y="36"/>
                </a:lnTo>
                <a:lnTo>
                  <a:pt x="121" y="34"/>
                </a:lnTo>
                <a:lnTo>
                  <a:pt x="121" y="34"/>
                </a:lnTo>
                <a:close/>
                <a:moveTo>
                  <a:pt x="158" y="139"/>
                </a:moveTo>
                <a:lnTo>
                  <a:pt x="87" y="139"/>
                </a:lnTo>
                <a:lnTo>
                  <a:pt x="87" y="139"/>
                </a:lnTo>
                <a:lnTo>
                  <a:pt x="80" y="138"/>
                </a:lnTo>
                <a:lnTo>
                  <a:pt x="74" y="134"/>
                </a:lnTo>
                <a:lnTo>
                  <a:pt x="71" y="128"/>
                </a:lnTo>
                <a:lnTo>
                  <a:pt x="71" y="121"/>
                </a:lnTo>
                <a:lnTo>
                  <a:pt x="71" y="121"/>
                </a:lnTo>
                <a:lnTo>
                  <a:pt x="71" y="114"/>
                </a:lnTo>
                <a:lnTo>
                  <a:pt x="74" y="109"/>
                </a:lnTo>
                <a:lnTo>
                  <a:pt x="80" y="105"/>
                </a:lnTo>
                <a:lnTo>
                  <a:pt x="87" y="103"/>
                </a:lnTo>
                <a:lnTo>
                  <a:pt x="158" y="103"/>
                </a:lnTo>
                <a:lnTo>
                  <a:pt x="158" y="103"/>
                </a:lnTo>
                <a:lnTo>
                  <a:pt x="163" y="105"/>
                </a:lnTo>
                <a:lnTo>
                  <a:pt x="170" y="109"/>
                </a:lnTo>
                <a:lnTo>
                  <a:pt x="174" y="114"/>
                </a:lnTo>
                <a:lnTo>
                  <a:pt x="174" y="121"/>
                </a:lnTo>
                <a:lnTo>
                  <a:pt x="174" y="121"/>
                </a:lnTo>
                <a:lnTo>
                  <a:pt x="174" y="128"/>
                </a:lnTo>
                <a:lnTo>
                  <a:pt x="170" y="134"/>
                </a:lnTo>
                <a:lnTo>
                  <a:pt x="163" y="138"/>
                </a:lnTo>
                <a:lnTo>
                  <a:pt x="158" y="139"/>
                </a:lnTo>
                <a:lnTo>
                  <a:pt x="158" y="139"/>
                </a:lnTo>
                <a:close/>
              </a:path>
            </a:pathLst>
          </a:custGeom>
          <a:solidFill>
            <a:srgbClr val="59AD31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grpSp>
        <p:nvGrpSpPr>
          <p:cNvPr id="3" name="Group 83"/>
          <p:cNvGrpSpPr/>
          <p:nvPr/>
        </p:nvGrpSpPr>
        <p:grpSpPr>
          <a:xfrm>
            <a:off x="2616303" y="5060066"/>
            <a:ext cx="429624" cy="429624"/>
            <a:chOff x="1787872" y="3796481"/>
            <a:chExt cx="296916" cy="296916"/>
          </a:xfrm>
          <a:solidFill>
            <a:srgbClr val="59AD31"/>
          </a:solidFill>
        </p:grpSpPr>
        <p:sp>
          <p:nvSpPr>
            <p:cNvPr id="4" name="Freeform 12"/>
            <p:cNvSpPr>
              <a:spLocks noEditPoints="1"/>
            </p:cNvSpPr>
            <p:nvPr/>
          </p:nvSpPr>
          <p:spPr bwMode="auto">
            <a:xfrm>
              <a:off x="1787872" y="3796481"/>
              <a:ext cx="296916" cy="296916"/>
            </a:xfrm>
            <a:custGeom>
              <a:avLst/>
              <a:gdLst/>
              <a:ahLst/>
              <a:cxnLst>
                <a:cxn ang="0">
                  <a:pos x="221" y="189"/>
                </a:cxn>
                <a:cxn ang="0">
                  <a:pos x="241" y="140"/>
                </a:cxn>
                <a:cxn ang="0">
                  <a:pos x="243" y="109"/>
                </a:cxn>
                <a:cxn ang="0">
                  <a:pos x="234" y="73"/>
                </a:cxn>
                <a:cxn ang="0">
                  <a:pos x="221" y="53"/>
                </a:cxn>
                <a:cxn ang="0">
                  <a:pos x="207" y="35"/>
                </a:cxn>
                <a:cxn ang="0">
                  <a:pos x="179" y="15"/>
                </a:cxn>
                <a:cxn ang="0">
                  <a:pos x="158" y="6"/>
                </a:cxn>
                <a:cxn ang="0">
                  <a:pos x="121" y="0"/>
                </a:cxn>
                <a:cxn ang="0">
                  <a:pos x="98" y="2"/>
                </a:cxn>
                <a:cxn ang="0">
                  <a:pos x="74" y="9"/>
                </a:cxn>
                <a:cxn ang="0">
                  <a:pos x="44" y="27"/>
                </a:cxn>
                <a:cxn ang="0">
                  <a:pos x="27" y="44"/>
                </a:cxn>
                <a:cxn ang="0">
                  <a:pos x="9" y="73"/>
                </a:cxn>
                <a:cxn ang="0">
                  <a:pos x="2" y="96"/>
                </a:cxn>
                <a:cxn ang="0">
                  <a:pos x="0" y="120"/>
                </a:cxn>
                <a:cxn ang="0">
                  <a:pos x="5" y="156"/>
                </a:cxn>
                <a:cxn ang="0">
                  <a:pos x="15" y="178"/>
                </a:cxn>
                <a:cxn ang="0">
                  <a:pos x="36" y="207"/>
                </a:cxn>
                <a:cxn ang="0">
                  <a:pos x="53" y="221"/>
                </a:cxn>
                <a:cxn ang="0">
                  <a:pos x="74" y="232"/>
                </a:cxn>
                <a:cxn ang="0">
                  <a:pos x="109" y="241"/>
                </a:cxn>
                <a:cxn ang="0">
                  <a:pos x="140" y="241"/>
                </a:cxn>
                <a:cxn ang="0">
                  <a:pos x="190" y="220"/>
                </a:cxn>
                <a:cxn ang="0">
                  <a:pos x="256" y="285"/>
                </a:cxn>
                <a:cxn ang="0">
                  <a:pos x="274" y="285"/>
                </a:cxn>
                <a:cxn ang="0">
                  <a:pos x="285" y="272"/>
                </a:cxn>
                <a:cxn ang="0">
                  <a:pos x="285" y="256"/>
                </a:cxn>
                <a:cxn ang="0">
                  <a:pos x="176" y="174"/>
                </a:cxn>
                <a:cxn ang="0">
                  <a:pos x="150" y="192"/>
                </a:cxn>
                <a:cxn ang="0">
                  <a:pos x="121" y="198"/>
                </a:cxn>
                <a:cxn ang="0">
                  <a:pos x="80" y="185"/>
                </a:cxn>
                <a:cxn ang="0">
                  <a:pos x="56" y="163"/>
                </a:cxn>
                <a:cxn ang="0">
                  <a:pos x="44" y="120"/>
                </a:cxn>
                <a:cxn ang="0">
                  <a:pos x="51" y="91"/>
                </a:cxn>
                <a:cxn ang="0">
                  <a:pos x="67" y="65"/>
                </a:cxn>
                <a:cxn ang="0">
                  <a:pos x="107" y="45"/>
                </a:cxn>
                <a:cxn ang="0">
                  <a:pos x="136" y="45"/>
                </a:cxn>
                <a:cxn ang="0">
                  <a:pos x="176" y="65"/>
                </a:cxn>
                <a:cxn ang="0">
                  <a:pos x="192" y="91"/>
                </a:cxn>
                <a:cxn ang="0">
                  <a:pos x="199" y="120"/>
                </a:cxn>
                <a:cxn ang="0">
                  <a:pos x="187" y="163"/>
                </a:cxn>
              </a:cxnLst>
              <a:rect l="0" t="0" r="r" b="b"/>
              <a:pathLst>
                <a:path w="286" h="287">
                  <a:moveTo>
                    <a:pt x="281" y="249"/>
                  </a:moveTo>
                  <a:lnTo>
                    <a:pt x="221" y="189"/>
                  </a:lnTo>
                  <a:lnTo>
                    <a:pt x="221" y="189"/>
                  </a:lnTo>
                  <a:lnTo>
                    <a:pt x="230" y="174"/>
                  </a:lnTo>
                  <a:lnTo>
                    <a:pt x="237" y="156"/>
                  </a:lnTo>
                  <a:lnTo>
                    <a:pt x="241" y="140"/>
                  </a:lnTo>
                  <a:lnTo>
                    <a:pt x="243" y="120"/>
                  </a:lnTo>
                  <a:lnTo>
                    <a:pt x="243" y="120"/>
                  </a:lnTo>
                  <a:lnTo>
                    <a:pt x="243" y="109"/>
                  </a:lnTo>
                  <a:lnTo>
                    <a:pt x="241" y="96"/>
                  </a:lnTo>
                  <a:lnTo>
                    <a:pt x="237" y="85"/>
                  </a:lnTo>
                  <a:lnTo>
                    <a:pt x="234" y="73"/>
                  </a:lnTo>
                  <a:lnTo>
                    <a:pt x="234" y="73"/>
                  </a:lnTo>
                  <a:lnTo>
                    <a:pt x="228" y="62"/>
                  </a:lnTo>
                  <a:lnTo>
                    <a:pt x="221" y="53"/>
                  </a:lnTo>
                  <a:lnTo>
                    <a:pt x="216" y="44"/>
                  </a:lnTo>
                  <a:lnTo>
                    <a:pt x="207" y="35"/>
                  </a:lnTo>
                  <a:lnTo>
                    <a:pt x="207" y="35"/>
                  </a:lnTo>
                  <a:lnTo>
                    <a:pt x="199" y="27"/>
                  </a:lnTo>
                  <a:lnTo>
                    <a:pt x="190" y="20"/>
                  </a:lnTo>
                  <a:lnTo>
                    <a:pt x="179" y="15"/>
                  </a:lnTo>
                  <a:lnTo>
                    <a:pt x="169" y="9"/>
                  </a:lnTo>
                  <a:lnTo>
                    <a:pt x="169" y="9"/>
                  </a:lnTo>
                  <a:lnTo>
                    <a:pt x="158" y="6"/>
                  </a:lnTo>
                  <a:lnTo>
                    <a:pt x="145" y="2"/>
                  </a:lnTo>
                  <a:lnTo>
                    <a:pt x="134" y="0"/>
                  </a:lnTo>
                  <a:lnTo>
                    <a:pt x="121" y="0"/>
                  </a:lnTo>
                  <a:lnTo>
                    <a:pt x="121" y="0"/>
                  </a:lnTo>
                  <a:lnTo>
                    <a:pt x="109" y="0"/>
                  </a:lnTo>
                  <a:lnTo>
                    <a:pt x="98" y="2"/>
                  </a:lnTo>
                  <a:lnTo>
                    <a:pt x="85" y="6"/>
                  </a:lnTo>
                  <a:lnTo>
                    <a:pt x="74" y="9"/>
                  </a:lnTo>
                  <a:lnTo>
                    <a:pt x="74" y="9"/>
                  </a:lnTo>
                  <a:lnTo>
                    <a:pt x="63" y="15"/>
                  </a:lnTo>
                  <a:lnTo>
                    <a:pt x="53" y="20"/>
                  </a:lnTo>
                  <a:lnTo>
                    <a:pt x="44" y="27"/>
                  </a:lnTo>
                  <a:lnTo>
                    <a:pt x="36" y="35"/>
                  </a:lnTo>
                  <a:lnTo>
                    <a:pt x="36" y="35"/>
                  </a:lnTo>
                  <a:lnTo>
                    <a:pt x="27" y="44"/>
                  </a:lnTo>
                  <a:lnTo>
                    <a:pt x="22" y="53"/>
                  </a:lnTo>
                  <a:lnTo>
                    <a:pt x="15" y="62"/>
                  </a:lnTo>
                  <a:lnTo>
                    <a:pt x="9" y="73"/>
                  </a:lnTo>
                  <a:lnTo>
                    <a:pt x="9" y="73"/>
                  </a:lnTo>
                  <a:lnTo>
                    <a:pt x="5" y="85"/>
                  </a:lnTo>
                  <a:lnTo>
                    <a:pt x="2" y="96"/>
                  </a:lnTo>
                  <a:lnTo>
                    <a:pt x="0" y="109"/>
                  </a:lnTo>
                  <a:lnTo>
                    <a:pt x="0" y="120"/>
                  </a:lnTo>
                  <a:lnTo>
                    <a:pt x="0" y="120"/>
                  </a:lnTo>
                  <a:lnTo>
                    <a:pt x="0" y="132"/>
                  </a:lnTo>
                  <a:lnTo>
                    <a:pt x="2" y="145"/>
                  </a:lnTo>
                  <a:lnTo>
                    <a:pt x="5" y="156"/>
                  </a:lnTo>
                  <a:lnTo>
                    <a:pt x="9" y="167"/>
                  </a:lnTo>
                  <a:lnTo>
                    <a:pt x="9" y="167"/>
                  </a:lnTo>
                  <a:lnTo>
                    <a:pt x="15" y="178"/>
                  </a:lnTo>
                  <a:lnTo>
                    <a:pt x="22" y="189"/>
                  </a:lnTo>
                  <a:lnTo>
                    <a:pt x="27" y="198"/>
                  </a:lnTo>
                  <a:lnTo>
                    <a:pt x="36" y="207"/>
                  </a:lnTo>
                  <a:lnTo>
                    <a:pt x="36" y="207"/>
                  </a:lnTo>
                  <a:lnTo>
                    <a:pt x="44" y="214"/>
                  </a:lnTo>
                  <a:lnTo>
                    <a:pt x="53" y="221"/>
                  </a:lnTo>
                  <a:lnTo>
                    <a:pt x="63" y="227"/>
                  </a:lnTo>
                  <a:lnTo>
                    <a:pt x="74" y="232"/>
                  </a:lnTo>
                  <a:lnTo>
                    <a:pt x="74" y="232"/>
                  </a:lnTo>
                  <a:lnTo>
                    <a:pt x="85" y="236"/>
                  </a:lnTo>
                  <a:lnTo>
                    <a:pt x="98" y="239"/>
                  </a:lnTo>
                  <a:lnTo>
                    <a:pt x="109" y="241"/>
                  </a:lnTo>
                  <a:lnTo>
                    <a:pt x="121" y="241"/>
                  </a:lnTo>
                  <a:lnTo>
                    <a:pt x="121" y="241"/>
                  </a:lnTo>
                  <a:lnTo>
                    <a:pt x="140" y="241"/>
                  </a:lnTo>
                  <a:lnTo>
                    <a:pt x="158" y="236"/>
                  </a:lnTo>
                  <a:lnTo>
                    <a:pt x="174" y="230"/>
                  </a:lnTo>
                  <a:lnTo>
                    <a:pt x="190" y="220"/>
                  </a:lnTo>
                  <a:lnTo>
                    <a:pt x="248" y="279"/>
                  </a:lnTo>
                  <a:lnTo>
                    <a:pt x="248" y="279"/>
                  </a:lnTo>
                  <a:lnTo>
                    <a:pt x="256" y="285"/>
                  </a:lnTo>
                  <a:lnTo>
                    <a:pt x="265" y="287"/>
                  </a:lnTo>
                  <a:lnTo>
                    <a:pt x="265" y="287"/>
                  </a:lnTo>
                  <a:lnTo>
                    <a:pt x="274" y="285"/>
                  </a:lnTo>
                  <a:lnTo>
                    <a:pt x="281" y="279"/>
                  </a:lnTo>
                  <a:lnTo>
                    <a:pt x="281" y="279"/>
                  </a:lnTo>
                  <a:lnTo>
                    <a:pt x="285" y="272"/>
                  </a:lnTo>
                  <a:lnTo>
                    <a:pt x="286" y="263"/>
                  </a:lnTo>
                  <a:lnTo>
                    <a:pt x="286" y="263"/>
                  </a:lnTo>
                  <a:lnTo>
                    <a:pt x="285" y="256"/>
                  </a:lnTo>
                  <a:lnTo>
                    <a:pt x="281" y="249"/>
                  </a:lnTo>
                  <a:lnTo>
                    <a:pt x="281" y="249"/>
                  </a:lnTo>
                  <a:close/>
                  <a:moveTo>
                    <a:pt x="176" y="174"/>
                  </a:moveTo>
                  <a:lnTo>
                    <a:pt x="176" y="174"/>
                  </a:lnTo>
                  <a:lnTo>
                    <a:pt x="163" y="185"/>
                  </a:lnTo>
                  <a:lnTo>
                    <a:pt x="150" y="192"/>
                  </a:lnTo>
                  <a:lnTo>
                    <a:pt x="136" y="196"/>
                  </a:lnTo>
                  <a:lnTo>
                    <a:pt x="121" y="198"/>
                  </a:lnTo>
                  <a:lnTo>
                    <a:pt x="121" y="198"/>
                  </a:lnTo>
                  <a:lnTo>
                    <a:pt x="107" y="196"/>
                  </a:lnTo>
                  <a:lnTo>
                    <a:pt x="92" y="192"/>
                  </a:lnTo>
                  <a:lnTo>
                    <a:pt x="80" y="185"/>
                  </a:lnTo>
                  <a:lnTo>
                    <a:pt x="67" y="174"/>
                  </a:lnTo>
                  <a:lnTo>
                    <a:pt x="67" y="174"/>
                  </a:lnTo>
                  <a:lnTo>
                    <a:pt x="56" y="163"/>
                  </a:lnTo>
                  <a:lnTo>
                    <a:pt x="51" y="151"/>
                  </a:lnTo>
                  <a:lnTo>
                    <a:pt x="45" y="136"/>
                  </a:lnTo>
                  <a:lnTo>
                    <a:pt x="44" y="120"/>
                  </a:lnTo>
                  <a:lnTo>
                    <a:pt x="44" y="120"/>
                  </a:lnTo>
                  <a:lnTo>
                    <a:pt x="45" y="105"/>
                  </a:lnTo>
                  <a:lnTo>
                    <a:pt x="51" y="91"/>
                  </a:lnTo>
                  <a:lnTo>
                    <a:pt x="56" y="78"/>
                  </a:lnTo>
                  <a:lnTo>
                    <a:pt x="67" y="65"/>
                  </a:lnTo>
                  <a:lnTo>
                    <a:pt x="67" y="65"/>
                  </a:lnTo>
                  <a:lnTo>
                    <a:pt x="80" y="56"/>
                  </a:lnTo>
                  <a:lnTo>
                    <a:pt x="92" y="49"/>
                  </a:lnTo>
                  <a:lnTo>
                    <a:pt x="107" y="45"/>
                  </a:lnTo>
                  <a:lnTo>
                    <a:pt x="121" y="44"/>
                  </a:lnTo>
                  <a:lnTo>
                    <a:pt x="121" y="44"/>
                  </a:lnTo>
                  <a:lnTo>
                    <a:pt x="136" y="45"/>
                  </a:lnTo>
                  <a:lnTo>
                    <a:pt x="150" y="49"/>
                  </a:lnTo>
                  <a:lnTo>
                    <a:pt x="163" y="56"/>
                  </a:lnTo>
                  <a:lnTo>
                    <a:pt x="176" y="65"/>
                  </a:lnTo>
                  <a:lnTo>
                    <a:pt x="176" y="65"/>
                  </a:lnTo>
                  <a:lnTo>
                    <a:pt x="187" y="78"/>
                  </a:lnTo>
                  <a:lnTo>
                    <a:pt x="192" y="91"/>
                  </a:lnTo>
                  <a:lnTo>
                    <a:pt x="198" y="105"/>
                  </a:lnTo>
                  <a:lnTo>
                    <a:pt x="199" y="120"/>
                  </a:lnTo>
                  <a:lnTo>
                    <a:pt x="199" y="120"/>
                  </a:lnTo>
                  <a:lnTo>
                    <a:pt x="198" y="136"/>
                  </a:lnTo>
                  <a:lnTo>
                    <a:pt x="192" y="151"/>
                  </a:lnTo>
                  <a:lnTo>
                    <a:pt x="187" y="163"/>
                  </a:lnTo>
                  <a:lnTo>
                    <a:pt x="176" y="174"/>
                  </a:lnTo>
                  <a:lnTo>
                    <a:pt x="176" y="17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5" name="Freeform 13"/>
            <p:cNvSpPr/>
            <p:nvPr/>
          </p:nvSpPr>
          <p:spPr bwMode="auto">
            <a:xfrm>
              <a:off x="1858467" y="3864999"/>
              <a:ext cx="112122" cy="114199"/>
            </a:xfrm>
            <a:custGeom>
              <a:avLst/>
              <a:gdLst/>
              <a:ahLst/>
              <a:cxnLst>
                <a:cxn ang="0">
                  <a:pos x="103" y="44"/>
                </a:cxn>
                <a:cxn ang="0">
                  <a:pos x="65" y="44"/>
                </a:cxn>
                <a:cxn ang="0">
                  <a:pos x="65" y="6"/>
                </a:cxn>
                <a:cxn ang="0">
                  <a:pos x="65" y="6"/>
                </a:cxn>
                <a:cxn ang="0">
                  <a:pos x="64" y="2"/>
                </a:cxn>
                <a:cxn ang="0">
                  <a:pos x="64" y="2"/>
                </a:cxn>
                <a:cxn ang="0">
                  <a:pos x="60" y="0"/>
                </a:cxn>
                <a:cxn ang="0">
                  <a:pos x="49" y="0"/>
                </a:cxn>
                <a:cxn ang="0">
                  <a:pos x="49" y="0"/>
                </a:cxn>
                <a:cxn ang="0">
                  <a:pos x="45" y="2"/>
                </a:cxn>
                <a:cxn ang="0">
                  <a:pos x="45" y="2"/>
                </a:cxn>
                <a:cxn ang="0">
                  <a:pos x="44" y="6"/>
                </a:cxn>
                <a:cxn ang="0">
                  <a:pos x="44" y="44"/>
                </a:cxn>
                <a:cxn ang="0">
                  <a:pos x="6" y="44"/>
                </a:cxn>
                <a:cxn ang="0">
                  <a:pos x="6" y="44"/>
                </a:cxn>
                <a:cxn ang="0">
                  <a:pos x="2" y="46"/>
                </a:cxn>
                <a:cxn ang="0">
                  <a:pos x="2" y="46"/>
                </a:cxn>
                <a:cxn ang="0">
                  <a:pos x="0" y="49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66"/>
                </a:cxn>
                <a:cxn ang="0">
                  <a:pos x="2" y="66"/>
                </a:cxn>
                <a:cxn ang="0">
                  <a:pos x="6" y="66"/>
                </a:cxn>
                <a:cxn ang="0">
                  <a:pos x="44" y="66"/>
                </a:cxn>
                <a:cxn ang="0">
                  <a:pos x="44" y="106"/>
                </a:cxn>
                <a:cxn ang="0">
                  <a:pos x="44" y="106"/>
                </a:cxn>
                <a:cxn ang="0">
                  <a:pos x="45" y="109"/>
                </a:cxn>
                <a:cxn ang="0">
                  <a:pos x="45" y="109"/>
                </a:cxn>
                <a:cxn ang="0">
                  <a:pos x="49" y="111"/>
                </a:cxn>
                <a:cxn ang="0">
                  <a:pos x="60" y="111"/>
                </a:cxn>
                <a:cxn ang="0">
                  <a:pos x="60" y="111"/>
                </a:cxn>
                <a:cxn ang="0">
                  <a:pos x="64" y="109"/>
                </a:cxn>
                <a:cxn ang="0">
                  <a:pos x="64" y="109"/>
                </a:cxn>
                <a:cxn ang="0">
                  <a:pos x="65" y="106"/>
                </a:cxn>
                <a:cxn ang="0">
                  <a:pos x="65" y="66"/>
                </a:cxn>
                <a:cxn ang="0">
                  <a:pos x="103" y="66"/>
                </a:cxn>
                <a:cxn ang="0">
                  <a:pos x="103" y="66"/>
                </a:cxn>
                <a:cxn ang="0">
                  <a:pos x="107" y="66"/>
                </a:cxn>
                <a:cxn ang="0">
                  <a:pos x="107" y="66"/>
                </a:cxn>
                <a:cxn ang="0">
                  <a:pos x="109" y="60"/>
                </a:cxn>
                <a:cxn ang="0">
                  <a:pos x="109" y="49"/>
                </a:cxn>
                <a:cxn ang="0">
                  <a:pos x="109" y="49"/>
                </a:cxn>
                <a:cxn ang="0">
                  <a:pos x="107" y="46"/>
                </a:cxn>
                <a:cxn ang="0">
                  <a:pos x="107" y="46"/>
                </a:cxn>
                <a:cxn ang="0">
                  <a:pos x="103" y="44"/>
                </a:cxn>
                <a:cxn ang="0">
                  <a:pos x="103" y="44"/>
                </a:cxn>
              </a:cxnLst>
              <a:rect l="0" t="0" r="r" b="b"/>
              <a:pathLst>
                <a:path w="109" h="111">
                  <a:moveTo>
                    <a:pt x="103" y="44"/>
                  </a:moveTo>
                  <a:lnTo>
                    <a:pt x="65" y="44"/>
                  </a:lnTo>
                  <a:lnTo>
                    <a:pt x="65" y="6"/>
                  </a:lnTo>
                  <a:lnTo>
                    <a:pt x="65" y="6"/>
                  </a:lnTo>
                  <a:lnTo>
                    <a:pt x="64" y="2"/>
                  </a:lnTo>
                  <a:lnTo>
                    <a:pt x="64" y="2"/>
                  </a:lnTo>
                  <a:lnTo>
                    <a:pt x="60" y="0"/>
                  </a:lnTo>
                  <a:lnTo>
                    <a:pt x="49" y="0"/>
                  </a:lnTo>
                  <a:lnTo>
                    <a:pt x="49" y="0"/>
                  </a:lnTo>
                  <a:lnTo>
                    <a:pt x="45" y="2"/>
                  </a:lnTo>
                  <a:lnTo>
                    <a:pt x="45" y="2"/>
                  </a:lnTo>
                  <a:lnTo>
                    <a:pt x="44" y="6"/>
                  </a:lnTo>
                  <a:lnTo>
                    <a:pt x="44" y="44"/>
                  </a:lnTo>
                  <a:lnTo>
                    <a:pt x="6" y="44"/>
                  </a:lnTo>
                  <a:lnTo>
                    <a:pt x="6" y="44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0" y="49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66"/>
                  </a:lnTo>
                  <a:lnTo>
                    <a:pt x="2" y="66"/>
                  </a:lnTo>
                  <a:lnTo>
                    <a:pt x="6" y="66"/>
                  </a:lnTo>
                  <a:lnTo>
                    <a:pt x="44" y="66"/>
                  </a:lnTo>
                  <a:lnTo>
                    <a:pt x="44" y="106"/>
                  </a:lnTo>
                  <a:lnTo>
                    <a:pt x="44" y="106"/>
                  </a:lnTo>
                  <a:lnTo>
                    <a:pt x="45" y="109"/>
                  </a:lnTo>
                  <a:lnTo>
                    <a:pt x="45" y="109"/>
                  </a:lnTo>
                  <a:lnTo>
                    <a:pt x="49" y="111"/>
                  </a:lnTo>
                  <a:lnTo>
                    <a:pt x="60" y="111"/>
                  </a:lnTo>
                  <a:lnTo>
                    <a:pt x="60" y="111"/>
                  </a:lnTo>
                  <a:lnTo>
                    <a:pt x="64" y="109"/>
                  </a:lnTo>
                  <a:lnTo>
                    <a:pt x="64" y="109"/>
                  </a:lnTo>
                  <a:lnTo>
                    <a:pt x="65" y="106"/>
                  </a:lnTo>
                  <a:lnTo>
                    <a:pt x="65" y="66"/>
                  </a:lnTo>
                  <a:lnTo>
                    <a:pt x="103" y="66"/>
                  </a:lnTo>
                  <a:lnTo>
                    <a:pt x="103" y="66"/>
                  </a:lnTo>
                  <a:lnTo>
                    <a:pt x="107" y="66"/>
                  </a:lnTo>
                  <a:lnTo>
                    <a:pt x="107" y="66"/>
                  </a:lnTo>
                  <a:lnTo>
                    <a:pt x="109" y="60"/>
                  </a:lnTo>
                  <a:lnTo>
                    <a:pt x="109" y="49"/>
                  </a:lnTo>
                  <a:lnTo>
                    <a:pt x="109" y="49"/>
                  </a:lnTo>
                  <a:lnTo>
                    <a:pt x="107" y="46"/>
                  </a:lnTo>
                  <a:lnTo>
                    <a:pt x="107" y="46"/>
                  </a:lnTo>
                  <a:lnTo>
                    <a:pt x="103" y="44"/>
                  </a:lnTo>
                  <a:lnTo>
                    <a:pt x="103" y="4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grpSp>
        <p:nvGrpSpPr>
          <p:cNvPr id="6" name="Group 84"/>
          <p:cNvGrpSpPr/>
          <p:nvPr/>
        </p:nvGrpSpPr>
        <p:grpSpPr>
          <a:xfrm>
            <a:off x="3854561" y="5072084"/>
            <a:ext cx="429624" cy="405589"/>
            <a:chOff x="2578955" y="3804786"/>
            <a:chExt cx="296915" cy="280306"/>
          </a:xfrm>
          <a:solidFill>
            <a:srgbClr val="59AD31"/>
          </a:solidFill>
        </p:grpSpPr>
        <p:sp>
          <p:nvSpPr>
            <p:cNvPr id="7" name="Freeform 14"/>
            <p:cNvSpPr>
              <a:spLocks noEditPoints="1"/>
            </p:cNvSpPr>
            <p:nvPr/>
          </p:nvSpPr>
          <p:spPr bwMode="auto">
            <a:xfrm>
              <a:off x="2578955" y="3914831"/>
              <a:ext cx="85130" cy="170259"/>
            </a:xfrm>
            <a:custGeom>
              <a:avLst/>
              <a:gdLst/>
              <a:ahLst/>
              <a:cxnLst>
                <a:cxn ang="0">
                  <a:pos x="64" y="20"/>
                </a:cxn>
                <a:cxn ang="0">
                  <a:pos x="64" y="71"/>
                </a:cxn>
                <a:cxn ang="0">
                  <a:pos x="20" y="71"/>
                </a:cxn>
                <a:cxn ang="0">
                  <a:pos x="20" y="20"/>
                </a:cxn>
                <a:cxn ang="0">
                  <a:pos x="64" y="20"/>
                </a:cxn>
                <a:cxn ang="0">
                  <a:pos x="76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2"/>
                </a:cxn>
                <a:cxn ang="0">
                  <a:pos x="0" y="8"/>
                </a:cxn>
                <a:cxn ang="0">
                  <a:pos x="0" y="158"/>
                </a:cxn>
                <a:cxn ang="0">
                  <a:pos x="0" y="158"/>
                </a:cxn>
                <a:cxn ang="0">
                  <a:pos x="2" y="162"/>
                </a:cxn>
                <a:cxn ang="0">
                  <a:pos x="8" y="164"/>
                </a:cxn>
                <a:cxn ang="0">
                  <a:pos x="76" y="164"/>
                </a:cxn>
                <a:cxn ang="0">
                  <a:pos x="76" y="164"/>
                </a:cxn>
                <a:cxn ang="0">
                  <a:pos x="82" y="162"/>
                </a:cxn>
                <a:cxn ang="0">
                  <a:pos x="84" y="158"/>
                </a:cxn>
                <a:cxn ang="0">
                  <a:pos x="84" y="8"/>
                </a:cxn>
                <a:cxn ang="0">
                  <a:pos x="84" y="8"/>
                </a:cxn>
                <a:cxn ang="0">
                  <a:pos x="82" y="2"/>
                </a:cxn>
                <a:cxn ang="0">
                  <a:pos x="76" y="0"/>
                </a:cxn>
                <a:cxn ang="0">
                  <a:pos x="76" y="0"/>
                </a:cxn>
              </a:cxnLst>
              <a:rect l="0" t="0" r="r" b="b"/>
              <a:pathLst>
                <a:path w="84" h="164">
                  <a:moveTo>
                    <a:pt x="64" y="20"/>
                  </a:moveTo>
                  <a:lnTo>
                    <a:pt x="64" y="71"/>
                  </a:lnTo>
                  <a:lnTo>
                    <a:pt x="20" y="71"/>
                  </a:lnTo>
                  <a:lnTo>
                    <a:pt x="20" y="20"/>
                  </a:lnTo>
                  <a:lnTo>
                    <a:pt x="64" y="20"/>
                  </a:lnTo>
                  <a:close/>
                  <a:moveTo>
                    <a:pt x="76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2" y="2"/>
                  </a:lnTo>
                  <a:lnTo>
                    <a:pt x="0" y="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2" y="162"/>
                  </a:lnTo>
                  <a:lnTo>
                    <a:pt x="8" y="164"/>
                  </a:lnTo>
                  <a:lnTo>
                    <a:pt x="76" y="164"/>
                  </a:lnTo>
                  <a:lnTo>
                    <a:pt x="76" y="164"/>
                  </a:lnTo>
                  <a:lnTo>
                    <a:pt x="82" y="162"/>
                  </a:lnTo>
                  <a:lnTo>
                    <a:pt x="84" y="158"/>
                  </a:lnTo>
                  <a:lnTo>
                    <a:pt x="84" y="8"/>
                  </a:lnTo>
                  <a:lnTo>
                    <a:pt x="84" y="8"/>
                  </a:lnTo>
                  <a:lnTo>
                    <a:pt x="82" y="2"/>
                  </a:lnTo>
                  <a:lnTo>
                    <a:pt x="76" y="0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8" name="Rectangle 15"/>
            <p:cNvSpPr>
              <a:spLocks noChangeArrowheads="1"/>
            </p:cNvSpPr>
            <p:nvPr/>
          </p:nvSpPr>
          <p:spPr bwMode="auto">
            <a:xfrm>
              <a:off x="2599718" y="3935595"/>
              <a:ext cx="43604" cy="5398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9" name="Freeform 16"/>
            <p:cNvSpPr/>
            <p:nvPr/>
          </p:nvSpPr>
          <p:spPr bwMode="auto">
            <a:xfrm>
              <a:off x="2578955" y="3914831"/>
              <a:ext cx="85130" cy="170259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2"/>
                </a:cxn>
                <a:cxn ang="0">
                  <a:pos x="0" y="8"/>
                </a:cxn>
                <a:cxn ang="0">
                  <a:pos x="0" y="158"/>
                </a:cxn>
                <a:cxn ang="0">
                  <a:pos x="0" y="158"/>
                </a:cxn>
                <a:cxn ang="0">
                  <a:pos x="2" y="162"/>
                </a:cxn>
                <a:cxn ang="0">
                  <a:pos x="8" y="164"/>
                </a:cxn>
                <a:cxn ang="0">
                  <a:pos x="76" y="164"/>
                </a:cxn>
                <a:cxn ang="0">
                  <a:pos x="76" y="164"/>
                </a:cxn>
                <a:cxn ang="0">
                  <a:pos x="82" y="162"/>
                </a:cxn>
                <a:cxn ang="0">
                  <a:pos x="84" y="158"/>
                </a:cxn>
                <a:cxn ang="0">
                  <a:pos x="84" y="8"/>
                </a:cxn>
                <a:cxn ang="0">
                  <a:pos x="84" y="8"/>
                </a:cxn>
                <a:cxn ang="0">
                  <a:pos x="82" y="2"/>
                </a:cxn>
                <a:cxn ang="0">
                  <a:pos x="76" y="0"/>
                </a:cxn>
                <a:cxn ang="0">
                  <a:pos x="76" y="0"/>
                </a:cxn>
              </a:cxnLst>
              <a:rect l="0" t="0" r="r" b="b"/>
              <a:pathLst>
                <a:path w="84" h="164">
                  <a:moveTo>
                    <a:pt x="76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2" y="2"/>
                  </a:lnTo>
                  <a:lnTo>
                    <a:pt x="0" y="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2" y="162"/>
                  </a:lnTo>
                  <a:lnTo>
                    <a:pt x="8" y="164"/>
                  </a:lnTo>
                  <a:lnTo>
                    <a:pt x="76" y="164"/>
                  </a:lnTo>
                  <a:lnTo>
                    <a:pt x="76" y="164"/>
                  </a:lnTo>
                  <a:lnTo>
                    <a:pt x="82" y="162"/>
                  </a:lnTo>
                  <a:lnTo>
                    <a:pt x="84" y="158"/>
                  </a:lnTo>
                  <a:lnTo>
                    <a:pt x="84" y="8"/>
                  </a:lnTo>
                  <a:lnTo>
                    <a:pt x="84" y="8"/>
                  </a:lnTo>
                  <a:lnTo>
                    <a:pt x="82" y="2"/>
                  </a:lnTo>
                  <a:lnTo>
                    <a:pt x="76" y="0"/>
                  </a:lnTo>
                  <a:lnTo>
                    <a:pt x="76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0" name="Freeform 17"/>
            <p:cNvSpPr>
              <a:spLocks noEditPoints="1"/>
            </p:cNvSpPr>
            <p:nvPr/>
          </p:nvSpPr>
          <p:spPr bwMode="auto">
            <a:xfrm>
              <a:off x="2682771" y="3875382"/>
              <a:ext cx="87206" cy="209710"/>
            </a:xfrm>
            <a:custGeom>
              <a:avLst/>
              <a:gdLst/>
              <a:ahLst/>
              <a:cxnLst>
                <a:cxn ang="0">
                  <a:pos x="63" y="18"/>
                </a:cxn>
                <a:cxn ang="0">
                  <a:pos x="63" y="120"/>
                </a:cxn>
                <a:cxn ang="0">
                  <a:pos x="20" y="120"/>
                </a:cxn>
                <a:cxn ang="0">
                  <a:pos x="20" y="18"/>
                </a:cxn>
                <a:cxn ang="0">
                  <a:pos x="63" y="18"/>
                </a:cxn>
                <a:cxn ang="0">
                  <a:pos x="76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2" y="2"/>
                </a:cxn>
                <a:cxn ang="0">
                  <a:pos x="0" y="6"/>
                </a:cxn>
                <a:cxn ang="0">
                  <a:pos x="0" y="196"/>
                </a:cxn>
                <a:cxn ang="0">
                  <a:pos x="0" y="196"/>
                </a:cxn>
                <a:cxn ang="0">
                  <a:pos x="2" y="200"/>
                </a:cxn>
                <a:cxn ang="0">
                  <a:pos x="7" y="202"/>
                </a:cxn>
                <a:cxn ang="0">
                  <a:pos x="76" y="202"/>
                </a:cxn>
                <a:cxn ang="0">
                  <a:pos x="76" y="202"/>
                </a:cxn>
                <a:cxn ang="0">
                  <a:pos x="81" y="200"/>
                </a:cxn>
                <a:cxn ang="0">
                  <a:pos x="83" y="196"/>
                </a:cxn>
                <a:cxn ang="0">
                  <a:pos x="83" y="6"/>
                </a:cxn>
                <a:cxn ang="0">
                  <a:pos x="83" y="6"/>
                </a:cxn>
                <a:cxn ang="0">
                  <a:pos x="81" y="2"/>
                </a:cxn>
                <a:cxn ang="0">
                  <a:pos x="76" y="0"/>
                </a:cxn>
                <a:cxn ang="0">
                  <a:pos x="76" y="0"/>
                </a:cxn>
              </a:cxnLst>
              <a:rect l="0" t="0" r="r" b="b"/>
              <a:pathLst>
                <a:path w="83" h="202">
                  <a:moveTo>
                    <a:pt x="63" y="18"/>
                  </a:moveTo>
                  <a:lnTo>
                    <a:pt x="63" y="120"/>
                  </a:lnTo>
                  <a:lnTo>
                    <a:pt x="20" y="120"/>
                  </a:lnTo>
                  <a:lnTo>
                    <a:pt x="20" y="18"/>
                  </a:lnTo>
                  <a:lnTo>
                    <a:pt x="63" y="18"/>
                  </a:lnTo>
                  <a:close/>
                  <a:moveTo>
                    <a:pt x="76" y="0"/>
                  </a:moveTo>
                  <a:lnTo>
                    <a:pt x="7" y="0"/>
                  </a:lnTo>
                  <a:lnTo>
                    <a:pt x="7" y="0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196"/>
                  </a:lnTo>
                  <a:lnTo>
                    <a:pt x="0" y="196"/>
                  </a:lnTo>
                  <a:lnTo>
                    <a:pt x="2" y="200"/>
                  </a:lnTo>
                  <a:lnTo>
                    <a:pt x="7" y="202"/>
                  </a:lnTo>
                  <a:lnTo>
                    <a:pt x="76" y="202"/>
                  </a:lnTo>
                  <a:lnTo>
                    <a:pt x="76" y="202"/>
                  </a:lnTo>
                  <a:lnTo>
                    <a:pt x="81" y="200"/>
                  </a:lnTo>
                  <a:lnTo>
                    <a:pt x="83" y="196"/>
                  </a:lnTo>
                  <a:lnTo>
                    <a:pt x="83" y="6"/>
                  </a:lnTo>
                  <a:lnTo>
                    <a:pt x="83" y="6"/>
                  </a:lnTo>
                  <a:lnTo>
                    <a:pt x="81" y="2"/>
                  </a:lnTo>
                  <a:lnTo>
                    <a:pt x="76" y="0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1" name="Rectangle 18"/>
            <p:cNvSpPr>
              <a:spLocks noChangeArrowheads="1"/>
            </p:cNvSpPr>
            <p:nvPr/>
          </p:nvSpPr>
          <p:spPr bwMode="auto">
            <a:xfrm>
              <a:off x="2703534" y="3894068"/>
              <a:ext cx="45679" cy="105894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2" name="Freeform 19"/>
            <p:cNvSpPr/>
            <p:nvPr/>
          </p:nvSpPr>
          <p:spPr bwMode="auto">
            <a:xfrm>
              <a:off x="2682771" y="3875382"/>
              <a:ext cx="87206" cy="209710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2" y="2"/>
                </a:cxn>
                <a:cxn ang="0">
                  <a:pos x="0" y="6"/>
                </a:cxn>
                <a:cxn ang="0">
                  <a:pos x="0" y="196"/>
                </a:cxn>
                <a:cxn ang="0">
                  <a:pos x="0" y="196"/>
                </a:cxn>
                <a:cxn ang="0">
                  <a:pos x="2" y="200"/>
                </a:cxn>
                <a:cxn ang="0">
                  <a:pos x="7" y="202"/>
                </a:cxn>
                <a:cxn ang="0">
                  <a:pos x="76" y="202"/>
                </a:cxn>
                <a:cxn ang="0">
                  <a:pos x="76" y="202"/>
                </a:cxn>
                <a:cxn ang="0">
                  <a:pos x="81" y="200"/>
                </a:cxn>
                <a:cxn ang="0">
                  <a:pos x="83" y="196"/>
                </a:cxn>
                <a:cxn ang="0">
                  <a:pos x="83" y="6"/>
                </a:cxn>
                <a:cxn ang="0">
                  <a:pos x="83" y="6"/>
                </a:cxn>
                <a:cxn ang="0">
                  <a:pos x="81" y="2"/>
                </a:cxn>
                <a:cxn ang="0">
                  <a:pos x="76" y="0"/>
                </a:cxn>
                <a:cxn ang="0">
                  <a:pos x="76" y="0"/>
                </a:cxn>
              </a:cxnLst>
              <a:rect l="0" t="0" r="r" b="b"/>
              <a:pathLst>
                <a:path w="83" h="202">
                  <a:moveTo>
                    <a:pt x="76" y="0"/>
                  </a:moveTo>
                  <a:lnTo>
                    <a:pt x="7" y="0"/>
                  </a:lnTo>
                  <a:lnTo>
                    <a:pt x="7" y="0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196"/>
                  </a:lnTo>
                  <a:lnTo>
                    <a:pt x="0" y="196"/>
                  </a:lnTo>
                  <a:lnTo>
                    <a:pt x="2" y="200"/>
                  </a:lnTo>
                  <a:lnTo>
                    <a:pt x="7" y="202"/>
                  </a:lnTo>
                  <a:lnTo>
                    <a:pt x="76" y="202"/>
                  </a:lnTo>
                  <a:lnTo>
                    <a:pt x="76" y="202"/>
                  </a:lnTo>
                  <a:lnTo>
                    <a:pt x="81" y="200"/>
                  </a:lnTo>
                  <a:lnTo>
                    <a:pt x="83" y="196"/>
                  </a:lnTo>
                  <a:lnTo>
                    <a:pt x="83" y="6"/>
                  </a:lnTo>
                  <a:lnTo>
                    <a:pt x="83" y="6"/>
                  </a:lnTo>
                  <a:lnTo>
                    <a:pt x="81" y="2"/>
                  </a:lnTo>
                  <a:lnTo>
                    <a:pt x="76" y="0"/>
                  </a:lnTo>
                  <a:lnTo>
                    <a:pt x="76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3" name="Freeform 20"/>
            <p:cNvSpPr>
              <a:spLocks noEditPoints="1"/>
            </p:cNvSpPr>
            <p:nvPr/>
          </p:nvSpPr>
          <p:spPr bwMode="auto">
            <a:xfrm>
              <a:off x="2790740" y="3804786"/>
              <a:ext cx="85130" cy="280305"/>
            </a:xfrm>
            <a:custGeom>
              <a:avLst/>
              <a:gdLst/>
              <a:ahLst/>
              <a:cxnLst>
                <a:cxn ang="0">
                  <a:pos x="64" y="20"/>
                </a:cxn>
                <a:cxn ang="0">
                  <a:pos x="64" y="145"/>
                </a:cxn>
                <a:cxn ang="0">
                  <a:pos x="20" y="145"/>
                </a:cxn>
                <a:cxn ang="0">
                  <a:pos x="20" y="20"/>
                </a:cxn>
                <a:cxn ang="0">
                  <a:pos x="64" y="20"/>
                </a:cxn>
                <a:cxn ang="0">
                  <a:pos x="76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2" y="2"/>
                </a:cxn>
                <a:cxn ang="0">
                  <a:pos x="0" y="6"/>
                </a:cxn>
                <a:cxn ang="0">
                  <a:pos x="0" y="265"/>
                </a:cxn>
                <a:cxn ang="0">
                  <a:pos x="0" y="265"/>
                </a:cxn>
                <a:cxn ang="0">
                  <a:pos x="2" y="269"/>
                </a:cxn>
                <a:cxn ang="0">
                  <a:pos x="7" y="271"/>
                </a:cxn>
                <a:cxn ang="0">
                  <a:pos x="76" y="271"/>
                </a:cxn>
                <a:cxn ang="0">
                  <a:pos x="76" y="271"/>
                </a:cxn>
                <a:cxn ang="0">
                  <a:pos x="80" y="269"/>
                </a:cxn>
                <a:cxn ang="0">
                  <a:pos x="82" y="265"/>
                </a:cxn>
                <a:cxn ang="0">
                  <a:pos x="82" y="6"/>
                </a:cxn>
                <a:cxn ang="0">
                  <a:pos x="82" y="6"/>
                </a:cxn>
                <a:cxn ang="0">
                  <a:pos x="80" y="2"/>
                </a:cxn>
                <a:cxn ang="0">
                  <a:pos x="76" y="0"/>
                </a:cxn>
                <a:cxn ang="0">
                  <a:pos x="76" y="0"/>
                </a:cxn>
              </a:cxnLst>
              <a:rect l="0" t="0" r="r" b="b"/>
              <a:pathLst>
                <a:path w="82" h="271">
                  <a:moveTo>
                    <a:pt x="64" y="20"/>
                  </a:moveTo>
                  <a:lnTo>
                    <a:pt x="64" y="145"/>
                  </a:lnTo>
                  <a:lnTo>
                    <a:pt x="20" y="145"/>
                  </a:lnTo>
                  <a:lnTo>
                    <a:pt x="20" y="20"/>
                  </a:lnTo>
                  <a:lnTo>
                    <a:pt x="64" y="20"/>
                  </a:lnTo>
                  <a:close/>
                  <a:moveTo>
                    <a:pt x="76" y="0"/>
                  </a:moveTo>
                  <a:lnTo>
                    <a:pt x="7" y="0"/>
                  </a:lnTo>
                  <a:lnTo>
                    <a:pt x="7" y="0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265"/>
                  </a:lnTo>
                  <a:lnTo>
                    <a:pt x="0" y="265"/>
                  </a:lnTo>
                  <a:lnTo>
                    <a:pt x="2" y="269"/>
                  </a:lnTo>
                  <a:lnTo>
                    <a:pt x="7" y="271"/>
                  </a:lnTo>
                  <a:lnTo>
                    <a:pt x="76" y="271"/>
                  </a:lnTo>
                  <a:lnTo>
                    <a:pt x="76" y="271"/>
                  </a:lnTo>
                  <a:lnTo>
                    <a:pt x="80" y="269"/>
                  </a:lnTo>
                  <a:lnTo>
                    <a:pt x="82" y="265"/>
                  </a:lnTo>
                  <a:lnTo>
                    <a:pt x="82" y="6"/>
                  </a:lnTo>
                  <a:lnTo>
                    <a:pt x="82" y="6"/>
                  </a:lnTo>
                  <a:lnTo>
                    <a:pt x="80" y="2"/>
                  </a:lnTo>
                  <a:lnTo>
                    <a:pt x="76" y="0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4" name="Rectangle 21"/>
            <p:cNvSpPr>
              <a:spLocks noChangeArrowheads="1"/>
            </p:cNvSpPr>
            <p:nvPr/>
          </p:nvSpPr>
          <p:spPr bwMode="auto">
            <a:xfrm>
              <a:off x="2811504" y="3825550"/>
              <a:ext cx="45679" cy="128733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5" name="Freeform 22"/>
            <p:cNvSpPr/>
            <p:nvPr/>
          </p:nvSpPr>
          <p:spPr bwMode="auto">
            <a:xfrm>
              <a:off x="2790740" y="3804786"/>
              <a:ext cx="85130" cy="280305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2" y="2"/>
                </a:cxn>
                <a:cxn ang="0">
                  <a:pos x="0" y="6"/>
                </a:cxn>
                <a:cxn ang="0">
                  <a:pos x="0" y="265"/>
                </a:cxn>
                <a:cxn ang="0">
                  <a:pos x="0" y="265"/>
                </a:cxn>
                <a:cxn ang="0">
                  <a:pos x="2" y="269"/>
                </a:cxn>
                <a:cxn ang="0">
                  <a:pos x="7" y="271"/>
                </a:cxn>
                <a:cxn ang="0">
                  <a:pos x="76" y="271"/>
                </a:cxn>
                <a:cxn ang="0">
                  <a:pos x="76" y="271"/>
                </a:cxn>
                <a:cxn ang="0">
                  <a:pos x="80" y="269"/>
                </a:cxn>
                <a:cxn ang="0">
                  <a:pos x="82" y="265"/>
                </a:cxn>
                <a:cxn ang="0">
                  <a:pos x="82" y="6"/>
                </a:cxn>
                <a:cxn ang="0">
                  <a:pos x="82" y="6"/>
                </a:cxn>
                <a:cxn ang="0">
                  <a:pos x="80" y="2"/>
                </a:cxn>
                <a:cxn ang="0">
                  <a:pos x="76" y="0"/>
                </a:cxn>
                <a:cxn ang="0">
                  <a:pos x="76" y="0"/>
                </a:cxn>
              </a:cxnLst>
              <a:rect l="0" t="0" r="r" b="b"/>
              <a:pathLst>
                <a:path w="82" h="271">
                  <a:moveTo>
                    <a:pt x="76" y="0"/>
                  </a:moveTo>
                  <a:lnTo>
                    <a:pt x="7" y="0"/>
                  </a:lnTo>
                  <a:lnTo>
                    <a:pt x="7" y="0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265"/>
                  </a:lnTo>
                  <a:lnTo>
                    <a:pt x="0" y="265"/>
                  </a:lnTo>
                  <a:lnTo>
                    <a:pt x="2" y="269"/>
                  </a:lnTo>
                  <a:lnTo>
                    <a:pt x="7" y="271"/>
                  </a:lnTo>
                  <a:lnTo>
                    <a:pt x="76" y="271"/>
                  </a:lnTo>
                  <a:lnTo>
                    <a:pt x="76" y="271"/>
                  </a:lnTo>
                  <a:lnTo>
                    <a:pt x="80" y="269"/>
                  </a:lnTo>
                  <a:lnTo>
                    <a:pt x="82" y="265"/>
                  </a:lnTo>
                  <a:lnTo>
                    <a:pt x="82" y="6"/>
                  </a:lnTo>
                  <a:lnTo>
                    <a:pt x="82" y="6"/>
                  </a:lnTo>
                  <a:lnTo>
                    <a:pt x="80" y="2"/>
                  </a:lnTo>
                  <a:lnTo>
                    <a:pt x="76" y="0"/>
                  </a:lnTo>
                  <a:lnTo>
                    <a:pt x="76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sp>
        <p:nvSpPr>
          <p:cNvPr id="16" name="Freeform 23"/>
          <p:cNvSpPr>
            <a:spLocks noEditPoints="1"/>
          </p:cNvSpPr>
          <p:nvPr/>
        </p:nvSpPr>
        <p:spPr bwMode="auto">
          <a:xfrm>
            <a:off x="5010150" y="5047949"/>
            <a:ext cx="546100" cy="454025"/>
          </a:xfrm>
          <a:custGeom>
            <a:avLst/>
            <a:gdLst/>
            <a:ahLst/>
            <a:cxnLst>
              <a:cxn ang="0">
                <a:pos x="312" y="110"/>
              </a:cxn>
              <a:cxn ang="0">
                <a:pos x="323" y="138"/>
              </a:cxn>
              <a:cxn ang="0">
                <a:pos x="350" y="127"/>
              </a:cxn>
              <a:cxn ang="0">
                <a:pos x="339" y="100"/>
              </a:cxn>
              <a:cxn ang="0">
                <a:pos x="25" y="100"/>
              </a:cxn>
              <a:cxn ang="0">
                <a:pos x="15" y="127"/>
              </a:cxn>
              <a:cxn ang="0">
                <a:pos x="42" y="138"/>
              </a:cxn>
              <a:cxn ang="0">
                <a:pos x="53" y="110"/>
              </a:cxn>
              <a:cxn ang="0">
                <a:pos x="270" y="60"/>
              </a:cxn>
              <a:cxn ang="0">
                <a:pos x="248" y="69"/>
              </a:cxn>
              <a:cxn ang="0">
                <a:pos x="239" y="91"/>
              </a:cxn>
              <a:cxn ang="0">
                <a:pos x="252" y="116"/>
              </a:cxn>
              <a:cxn ang="0">
                <a:pos x="276" y="121"/>
              </a:cxn>
              <a:cxn ang="0">
                <a:pos x="297" y="103"/>
              </a:cxn>
              <a:cxn ang="0">
                <a:pos x="297" y="80"/>
              </a:cxn>
              <a:cxn ang="0">
                <a:pos x="276" y="62"/>
              </a:cxn>
              <a:cxn ang="0">
                <a:pos x="330" y="183"/>
              </a:cxn>
              <a:cxn ang="0">
                <a:pos x="321" y="152"/>
              </a:cxn>
              <a:cxn ang="0">
                <a:pos x="350" y="158"/>
              </a:cxn>
              <a:cxn ang="0">
                <a:pos x="364" y="185"/>
              </a:cxn>
              <a:cxn ang="0">
                <a:pos x="83" y="63"/>
              </a:cxn>
              <a:cxn ang="0">
                <a:pos x="65" y="85"/>
              </a:cxn>
              <a:cxn ang="0">
                <a:pos x="71" y="109"/>
              </a:cxn>
              <a:cxn ang="0">
                <a:pos x="96" y="121"/>
              </a:cxn>
              <a:cxn ang="0">
                <a:pos x="118" y="112"/>
              </a:cxn>
              <a:cxn ang="0">
                <a:pos x="127" y="91"/>
              </a:cxn>
              <a:cxn ang="0">
                <a:pos x="112" y="65"/>
              </a:cxn>
              <a:cxn ang="0">
                <a:pos x="35" y="150"/>
              </a:cxn>
              <a:cxn ang="0">
                <a:pos x="36" y="176"/>
              </a:cxn>
              <a:cxn ang="0">
                <a:pos x="0" y="185"/>
              </a:cxn>
              <a:cxn ang="0">
                <a:pos x="15" y="158"/>
              </a:cxn>
              <a:cxn ang="0">
                <a:pos x="183" y="0"/>
              </a:cxn>
              <a:cxn ang="0">
                <a:pos x="151" y="13"/>
              </a:cxn>
              <a:cxn ang="0">
                <a:pos x="138" y="45"/>
              </a:cxn>
              <a:cxn ang="0">
                <a:pos x="158" y="81"/>
              </a:cxn>
              <a:cxn ang="0">
                <a:pos x="192" y="89"/>
              </a:cxn>
              <a:cxn ang="0">
                <a:pos x="225" y="62"/>
              </a:cxn>
              <a:cxn ang="0">
                <a:pos x="225" y="27"/>
              </a:cxn>
              <a:cxn ang="0">
                <a:pos x="192" y="0"/>
              </a:cxn>
              <a:cxn ang="0">
                <a:pos x="265" y="174"/>
              </a:cxn>
              <a:cxn ang="0">
                <a:pos x="256" y="136"/>
              </a:cxn>
              <a:cxn ang="0">
                <a:pos x="279" y="136"/>
              </a:cxn>
              <a:cxn ang="0">
                <a:pos x="316" y="165"/>
              </a:cxn>
              <a:cxn ang="0">
                <a:pos x="100" y="272"/>
              </a:cxn>
              <a:cxn ang="0">
                <a:pos x="51" y="165"/>
              </a:cxn>
              <a:cxn ang="0">
                <a:pos x="85" y="136"/>
              </a:cxn>
              <a:cxn ang="0">
                <a:pos x="109" y="136"/>
              </a:cxn>
              <a:cxn ang="0">
                <a:pos x="100" y="174"/>
              </a:cxn>
              <a:cxn ang="0">
                <a:pos x="252" y="159"/>
              </a:cxn>
              <a:cxn ang="0">
                <a:pos x="210" y="109"/>
              </a:cxn>
              <a:cxn ang="0">
                <a:pos x="154" y="109"/>
              </a:cxn>
              <a:cxn ang="0">
                <a:pos x="112" y="159"/>
              </a:cxn>
            </a:cxnLst>
            <a:rect l="0" t="0" r="r" b="b"/>
            <a:pathLst>
              <a:path w="364" h="301">
                <a:moveTo>
                  <a:pt x="332" y="98"/>
                </a:moveTo>
                <a:lnTo>
                  <a:pt x="332" y="98"/>
                </a:lnTo>
                <a:lnTo>
                  <a:pt x="323" y="100"/>
                </a:lnTo>
                <a:lnTo>
                  <a:pt x="317" y="105"/>
                </a:lnTo>
                <a:lnTo>
                  <a:pt x="312" y="110"/>
                </a:lnTo>
                <a:lnTo>
                  <a:pt x="310" y="120"/>
                </a:lnTo>
                <a:lnTo>
                  <a:pt x="310" y="120"/>
                </a:lnTo>
                <a:lnTo>
                  <a:pt x="312" y="127"/>
                </a:lnTo>
                <a:lnTo>
                  <a:pt x="317" y="134"/>
                </a:lnTo>
                <a:lnTo>
                  <a:pt x="323" y="138"/>
                </a:lnTo>
                <a:lnTo>
                  <a:pt x="332" y="139"/>
                </a:lnTo>
                <a:lnTo>
                  <a:pt x="332" y="139"/>
                </a:lnTo>
                <a:lnTo>
                  <a:pt x="339" y="138"/>
                </a:lnTo>
                <a:lnTo>
                  <a:pt x="346" y="134"/>
                </a:lnTo>
                <a:lnTo>
                  <a:pt x="350" y="127"/>
                </a:lnTo>
                <a:lnTo>
                  <a:pt x="352" y="120"/>
                </a:lnTo>
                <a:lnTo>
                  <a:pt x="352" y="120"/>
                </a:lnTo>
                <a:lnTo>
                  <a:pt x="350" y="110"/>
                </a:lnTo>
                <a:lnTo>
                  <a:pt x="346" y="105"/>
                </a:lnTo>
                <a:lnTo>
                  <a:pt x="339" y="100"/>
                </a:lnTo>
                <a:lnTo>
                  <a:pt x="332" y="98"/>
                </a:lnTo>
                <a:lnTo>
                  <a:pt x="332" y="98"/>
                </a:lnTo>
                <a:close/>
                <a:moveTo>
                  <a:pt x="35" y="98"/>
                </a:moveTo>
                <a:lnTo>
                  <a:pt x="35" y="98"/>
                </a:lnTo>
                <a:lnTo>
                  <a:pt x="25" y="100"/>
                </a:lnTo>
                <a:lnTo>
                  <a:pt x="20" y="105"/>
                </a:lnTo>
                <a:lnTo>
                  <a:pt x="15" y="110"/>
                </a:lnTo>
                <a:lnTo>
                  <a:pt x="13" y="120"/>
                </a:lnTo>
                <a:lnTo>
                  <a:pt x="13" y="120"/>
                </a:lnTo>
                <a:lnTo>
                  <a:pt x="15" y="127"/>
                </a:lnTo>
                <a:lnTo>
                  <a:pt x="20" y="134"/>
                </a:lnTo>
                <a:lnTo>
                  <a:pt x="25" y="138"/>
                </a:lnTo>
                <a:lnTo>
                  <a:pt x="35" y="139"/>
                </a:lnTo>
                <a:lnTo>
                  <a:pt x="35" y="139"/>
                </a:lnTo>
                <a:lnTo>
                  <a:pt x="42" y="138"/>
                </a:lnTo>
                <a:lnTo>
                  <a:pt x="49" y="134"/>
                </a:lnTo>
                <a:lnTo>
                  <a:pt x="53" y="127"/>
                </a:lnTo>
                <a:lnTo>
                  <a:pt x="54" y="120"/>
                </a:lnTo>
                <a:lnTo>
                  <a:pt x="54" y="120"/>
                </a:lnTo>
                <a:lnTo>
                  <a:pt x="53" y="110"/>
                </a:lnTo>
                <a:lnTo>
                  <a:pt x="49" y="105"/>
                </a:lnTo>
                <a:lnTo>
                  <a:pt x="42" y="100"/>
                </a:lnTo>
                <a:lnTo>
                  <a:pt x="35" y="98"/>
                </a:lnTo>
                <a:lnTo>
                  <a:pt x="35" y="98"/>
                </a:lnTo>
                <a:close/>
                <a:moveTo>
                  <a:pt x="270" y="60"/>
                </a:moveTo>
                <a:lnTo>
                  <a:pt x="270" y="60"/>
                </a:lnTo>
                <a:lnTo>
                  <a:pt x="263" y="62"/>
                </a:lnTo>
                <a:lnTo>
                  <a:pt x="258" y="63"/>
                </a:lnTo>
                <a:lnTo>
                  <a:pt x="252" y="65"/>
                </a:lnTo>
                <a:lnTo>
                  <a:pt x="248" y="69"/>
                </a:lnTo>
                <a:lnTo>
                  <a:pt x="245" y="74"/>
                </a:lnTo>
                <a:lnTo>
                  <a:pt x="241" y="80"/>
                </a:lnTo>
                <a:lnTo>
                  <a:pt x="239" y="85"/>
                </a:lnTo>
                <a:lnTo>
                  <a:pt x="239" y="91"/>
                </a:lnTo>
                <a:lnTo>
                  <a:pt x="239" y="91"/>
                </a:lnTo>
                <a:lnTo>
                  <a:pt x="239" y="98"/>
                </a:lnTo>
                <a:lnTo>
                  <a:pt x="241" y="103"/>
                </a:lnTo>
                <a:lnTo>
                  <a:pt x="245" y="109"/>
                </a:lnTo>
                <a:lnTo>
                  <a:pt x="248" y="112"/>
                </a:lnTo>
                <a:lnTo>
                  <a:pt x="252" y="116"/>
                </a:lnTo>
                <a:lnTo>
                  <a:pt x="258" y="120"/>
                </a:lnTo>
                <a:lnTo>
                  <a:pt x="263" y="121"/>
                </a:lnTo>
                <a:lnTo>
                  <a:pt x="270" y="121"/>
                </a:lnTo>
                <a:lnTo>
                  <a:pt x="270" y="121"/>
                </a:lnTo>
                <a:lnTo>
                  <a:pt x="276" y="121"/>
                </a:lnTo>
                <a:lnTo>
                  <a:pt x="281" y="120"/>
                </a:lnTo>
                <a:lnTo>
                  <a:pt x="287" y="116"/>
                </a:lnTo>
                <a:lnTo>
                  <a:pt x="292" y="112"/>
                </a:lnTo>
                <a:lnTo>
                  <a:pt x="296" y="109"/>
                </a:lnTo>
                <a:lnTo>
                  <a:pt x="297" y="103"/>
                </a:lnTo>
                <a:lnTo>
                  <a:pt x="299" y="98"/>
                </a:lnTo>
                <a:lnTo>
                  <a:pt x="301" y="91"/>
                </a:lnTo>
                <a:lnTo>
                  <a:pt x="301" y="91"/>
                </a:lnTo>
                <a:lnTo>
                  <a:pt x="299" y="85"/>
                </a:lnTo>
                <a:lnTo>
                  <a:pt x="297" y="80"/>
                </a:lnTo>
                <a:lnTo>
                  <a:pt x="296" y="74"/>
                </a:lnTo>
                <a:lnTo>
                  <a:pt x="292" y="69"/>
                </a:lnTo>
                <a:lnTo>
                  <a:pt x="287" y="65"/>
                </a:lnTo>
                <a:lnTo>
                  <a:pt x="281" y="63"/>
                </a:lnTo>
                <a:lnTo>
                  <a:pt x="276" y="62"/>
                </a:lnTo>
                <a:lnTo>
                  <a:pt x="270" y="60"/>
                </a:lnTo>
                <a:lnTo>
                  <a:pt x="270" y="60"/>
                </a:lnTo>
                <a:close/>
                <a:moveTo>
                  <a:pt x="364" y="248"/>
                </a:moveTo>
                <a:lnTo>
                  <a:pt x="330" y="248"/>
                </a:lnTo>
                <a:lnTo>
                  <a:pt x="330" y="183"/>
                </a:lnTo>
                <a:lnTo>
                  <a:pt x="330" y="183"/>
                </a:lnTo>
                <a:lnTo>
                  <a:pt x="330" y="176"/>
                </a:lnTo>
                <a:lnTo>
                  <a:pt x="328" y="167"/>
                </a:lnTo>
                <a:lnTo>
                  <a:pt x="321" y="152"/>
                </a:lnTo>
                <a:lnTo>
                  <a:pt x="321" y="152"/>
                </a:lnTo>
                <a:lnTo>
                  <a:pt x="332" y="150"/>
                </a:lnTo>
                <a:lnTo>
                  <a:pt x="332" y="150"/>
                </a:lnTo>
                <a:lnTo>
                  <a:pt x="337" y="152"/>
                </a:lnTo>
                <a:lnTo>
                  <a:pt x="345" y="154"/>
                </a:lnTo>
                <a:lnTo>
                  <a:pt x="350" y="158"/>
                </a:lnTo>
                <a:lnTo>
                  <a:pt x="355" y="161"/>
                </a:lnTo>
                <a:lnTo>
                  <a:pt x="359" y="167"/>
                </a:lnTo>
                <a:lnTo>
                  <a:pt x="363" y="172"/>
                </a:lnTo>
                <a:lnTo>
                  <a:pt x="364" y="178"/>
                </a:lnTo>
                <a:lnTo>
                  <a:pt x="364" y="185"/>
                </a:lnTo>
                <a:lnTo>
                  <a:pt x="364" y="248"/>
                </a:lnTo>
                <a:close/>
                <a:moveTo>
                  <a:pt x="96" y="60"/>
                </a:moveTo>
                <a:lnTo>
                  <a:pt x="96" y="60"/>
                </a:lnTo>
                <a:lnTo>
                  <a:pt x="89" y="62"/>
                </a:lnTo>
                <a:lnTo>
                  <a:pt x="83" y="63"/>
                </a:lnTo>
                <a:lnTo>
                  <a:pt x="78" y="65"/>
                </a:lnTo>
                <a:lnTo>
                  <a:pt x="74" y="69"/>
                </a:lnTo>
                <a:lnTo>
                  <a:pt x="71" y="74"/>
                </a:lnTo>
                <a:lnTo>
                  <a:pt x="67" y="80"/>
                </a:lnTo>
                <a:lnTo>
                  <a:pt x="65" y="85"/>
                </a:lnTo>
                <a:lnTo>
                  <a:pt x="65" y="91"/>
                </a:lnTo>
                <a:lnTo>
                  <a:pt x="65" y="91"/>
                </a:lnTo>
                <a:lnTo>
                  <a:pt x="65" y="98"/>
                </a:lnTo>
                <a:lnTo>
                  <a:pt x="67" y="103"/>
                </a:lnTo>
                <a:lnTo>
                  <a:pt x="71" y="109"/>
                </a:lnTo>
                <a:lnTo>
                  <a:pt x="74" y="112"/>
                </a:lnTo>
                <a:lnTo>
                  <a:pt x="78" y="116"/>
                </a:lnTo>
                <a:lnTo>
                  <a:pt x="83" y="120"/>
                </a:lnTo>
                <a:lnTo>
                  <a:pt x="89" y="121"/>
                </a:lnTo>
                <a:lnTo>
                  <a:pt x="96" y="121"/>
                </a:lnTo>
                <a:lnTo>
                  <a:pt x="96" y="121"/>
                </a:lnTo>
                <a:lnTo>
                  <a:pt x="102" y="121"/>
                </a:lnTo>
                <a:lnTo>
                  <a:pt x="107" y="120"/>
                </a:lnTo>
                <a:lnTo>
                  <a:pt x="112" y="116"/>
                </a:lnTo>
                <a:lnTo>
                  <a:pt x="118" y="112"/>
                </a:lnTo>
                <a:lnTo>
                  <a:pt x="122" y="109"/>
                </a:lnTo>
                <a:lnTo>
                  <a:pt x="123" y="103"/>
                </a:lnTo>
                <a:lnTo>
                  <a:pt x="125" y="98"/>
                </a:lnTo>
                <a:lnTo>
                  <a:pt x="127" y="91"/>
                </a:lnTo>
                <a:lnTo>
                  <a:pt x="127" y="91"/>
                </a:lnTo>
                <a:lnTo>
                  <a:pt x="125" y="85"/>
                </a:lnTo>
                <a:lnTo>
                  <a:pt x="123" y="80"/>
                </a:lnTo>
                <a:lnTo>
                  <a:pt x="122" y="74"/>
                </a:lnTo>
                <a:lnTo>
                  <a:pt x="118" y="69"/>
                </a:lnTo>
                <a:lnTo>
                  <a:pt x="112" y="65"/>
                </a:lnTo>
                <a:lnTo>
                  <a:pt x="107" y="63"/>
                </a:lnTo>
                <a:lnTo>
                  <a:pt x="102" y="62"/>
                </a:lnTo>
                <a:lnTo>
                  <a:pt x="96" y="60"/>
                </a:lnTo>
                <a:lnTo>
                  <a:pt x="96" y="60"/>
                </a:lnTo>
                <a:close/>
                <a:moveTo>
                  <a:pt x="35" y="150"/>
                </a:moveTo>
                <a:lnTo>
                  <a:pt x="35" y="150"/>
                </a:lnTo>
                <a:lnTo>
                  <a:pt x="44" y="152"/>
                </a:lnTo>
                <a:lnTo>
                  <a:pt x="44" y="152"/>
                </a:lnTo>
                <a:lnTo>
                  <a:pt x="38" y="167"/>
                </a:lnTo>
                <a:lnTo>
                  <a:pt x="36" y="176"/>
                </a:lnTo>
                <a:lnTo>
                  <a:pt x="35" y="183"/>
                </a:lnTo>
                <a:lnTo>
                  <a:pt x="35" y="248"/>
                </a:lnTo>
                <a:lnTo>
                  <a:pt x="0" y="248"/>
                </a:lnTo>
                <a:lnTo>
                  <a:pt x="0" y="185"/>
                </a:lnTo>
                <a:lnTo>
                  <a:pt x="0" y="185"/>
                </a:lnTo>
                <a:lnTo>
                  <a:pt x="0" y="178"/>
                </a:lnTo>
                <a:lnTo>
                  <a:pt x="2" y="172"/>
                </a:lnTo>
                <a:lnTo>
                  <a:pt x="6" y="167"/>
                </a:lnTo>
                <a:lnTo>
                  <a:pt x="9" y="161"/>
                </a:lnTo>
                <a:lnTo>
                  <a:pt x="15" y="158"/>
                </a:lnTo>
                <a:lnTo>
                  <a:pt x="20" y="154"/>
                </a:lnTo>
                <a:lnTo>
                  <a:pt x="27" y="152"/>
                </a:lnTo>
                <a:lnTo>
                  <a:pt x="35" y="150"/>
                </a:lnTo>
                <a:lnTo>
                  <a:pt x="35" y="150"/>
                </a:lnTo>
                <a:close/>
                <a:moveTo>
                  <a:pt x="183" y="0"/>
                </a:moveTo>
                <a:lnTo>
                  <a:pt x="183" y="0"/>
                </a:lnTo>
                <a:lnTo>
                  <a:pt x="174" y="0"/>
                </a:lnTo>
                <a:lnTo>
                  <a:pt x="165" y="4"/>
                </a:lnTo>
                <a:lnTo>
                  <a:pt x="158" y="7"/>
                </a:lnTo>
                <a:lnTo>
                  <a:pt x="151" y="13"/>
                </a:lnTo>
                <a:lnTo>
                  <a:pt x="145" y="20"/>
                </a:lnTo>
                <a:lnTo>
                  <a:pt x="141" y="27"/>
                </a:lnTo>
                <a:lnTo>
                  <a:pt x="138" y="36"/>
                </a:lnTo>
                <a:lnTo>
                  <a:pt x="138" y="45"/>
                </a:lnTo>
                <a:lnTo>
                  <a:pt x="138" y="45"/>
                </a:lnTo>
                <a:lnTo>
                  <a:pt x="138" y="54"/>
                </a:lnTo>
                <a:lnTo>
                  <a:pt x="141" y="62"/>
                </a:lnTo>
                <a:lnTo>
                  <a:pt x="145" y="71"/>
                </a:lnTo>
                <a:lnTo>
                  <a:pt x="151" y="76"/>
                </a:lnTo>
                <a:lnTo>
                  <a:pt x="158" y="81"/>
                </a:lnTo>
                <a:lnTo>
                  <a:pt x="165" y="87"/>
                </a:lnTo>
                <a:lnTo>
                  <a:pt x="174" y="89"/>
                </a:lnTo>
                <a:lnTo>
                  <a:pt x="183" y="91"/>
                </a:lnTo>
                <a:lnTo>
                  <a:pt x="183" y="91"/>
                </a:lnTo>
                <a:lnTo>
                  <a:pt x="192" y="89"/>
                </a:lnTo>
                <a:lnTo>
                  <a:pt x="200" y="87"/>
                </a:lnTo>
                <a:lnTo>
                  <a:pt x="209" y="81"/>
                </a:lnTo>
                <a:lnTo>
                  <a:pt x="214" y="76"/>
                </a:lnTo>
                <a:lnTo>
                  <a:pt x="219" y="71"/>
                </a:lnTo>
                <a:lnTo>
                  <a:pt x="225" y="62"/>
                </a:lnTo>
                <a:lnTo>
                  <a:pt x="227" y="54"/>
                </a:lnTo>
                <a:lnTo>
                  <a:pt x="229" y="45"/>
                </a:lnTo>
                <a:lnTo>
                  <a:pt x="229" y="45"/>
                </a:lnTo>
                <a:lnTo>
                  <a:pt x="227" y="36"/>
                </a:lnTo>
                <a:lnTo>
                  <a:pt x="225" y="27"/>
                </a:lnTo>
                <a:lnTo>
                  <a:pt x="219" y="20"/>
                </a:lnTo>
                <a:lnTo>
                  <a:pt x="214" y="13"/>
                </a:lnTo>
                <a:lnTo>
                  <a:pt x="209" y="7"/>
                </a:lnTo>
                <a:lnTo>
                  <a:pt x="200" y="4"/>
                </a:lnTo>
                <a:lnTo>
                  <a:pt x="192" y="0"/>
                </a:lnTo>
                <a:lnTo>
                  <a:pt x="183" y="0"/>
                </a:lnTo>
                <a:lnTo>
                  <a:pt x="183" y="0"/>
                </a:lnTo>
                <a:close/>
                <a:moveTo>
                  <a:pt x="319" y="272"/>
                </a:moveTo>
                <a:lnTo>
                  <a:pt x="265" y="272"/>
                </a:lnTo>
                <a:lnTo>
                  <a:pt x="265" y="174"/>
                </a:lnTo>
                <a:lnTo>
                  <a:pt x="265" y="174"/>
                </a:lnTo>
                <a:lnTo>
                  <a:pt x="265" y="163"/>
                </a:lnTo>
                <a:lnTo>
                  <a:pt x="263" y="154"/>
                </a:lnTo>
                <a:lnTo>
                  <a:pt x="259" y="145"/>
                </a:lnTo>
                <a:lnTo>
                  <a:pt x="256" y="136"/>
                </a:lnTo>
                <a:lnTo>
                  <a:pt x="256" y="136"/>
                </a:lnTo>
                <a:lnTo>
                  <a:pt x="263" y="134"/>
                </a:lnTo>
                <a:lnTo>
                  <a:pt x="270" y="134"/>
                </a:lnTo>
                <a:lnTo>
                  <a:pt x="270" y="134"/>
                </a:lnTo>
                <a:lnTo>
                  <a:pt x="279" y="136"/>
                </a:lnTo>
                <a:lnTo>
                  <a:pt x="288" y="138"/>
                </a:lnTo>
                <a:lnTo>
                  <a:pt x="297" y="143"/>
                </a:lnTo>
                <a:lnTo>
                  <a:pt x="305" y="149"/>
                </a:lnTo>
                <a:lnTo>
                  <a:pt x="310" y="156"/>
                </a:lnTo>
                <a:lnTo>
                  <a:pt x="316" y="165"/>
                </a:lnTo>
                <a:lnTo>
                  <a:pt x="317" y="174"/>
                </a:lnTo>
                <a:lnTo>
                  <a:pt x="319" y="183"/>
                </a:lnTo>
                <a:lnTo>
                  <a:pt x="319" y="272"/>
                </a:lnTo>
                <a:close/>
                <a:moveTo>
                  <a:pt x="100" y="174"/>
                </a:moveTo>
                <a:lnTo>
                  <a:pt x="100" y="272"/>
                </a:lnTo>
                <a:lnTo>
                  <a:pt x="45" y="272"/>
                </a:lnTo>
                <a:lnTo>
                  <a:pt x="45" y="183"/>
                </a:lnTo>
                <a:lnTo>
                  <a:pt x="45" y="183"/>
                </a:lnTo>
                <a:lnTo>
                  <a:pt x="47" y="174"/>
                </a:lnTo>
                <a:lnTo>
                  <a:pt x="51" y="165"/>
                </a:lnTo>
                <a:lnTo>
                  <a:pt x="54" y="156"/>
                </a:lnTo>
                <a:lnTo>
                  <a:pt x="60" y="149"/>
                </a:lnTo>
                <a:lnTo>
                  <a:pt x="67" y="143"/>
                </a:lnTo>
                <a:lnTo>
                  <a:pt x="76" y="138"/>
                </a:lnTo>
                <a:lnTo>
                  <a:pt x="85" y="136"/>
                </a:lnTo>
                <a:lnTo>
                  <a:pt x="96" y="134"/>
                </a:lnTo>
                <a:lnTo>
                  <a:pt x="96" y="134"/>
                </a:lnTo>
                <a:lnTo>
                  <a:pt x="103" y="134"/>
                </a:lnTo>
                <a:lnTo>
                  <a:pt x="109" y="136"/>
                </a:lnTo>
                <a:lnTo>
                  <a:pt x="109" y="136"/>
                </a:lnTo>
                <a:lnTo>
                  <a:pt x="105" y="145"/>
                </a:lnTo>
                <a:lnTo>
                  <a:pt x="102" y="154"/>
                </a:lnTo>
                <a:lnTo>
                  <a:pt x="100" y="163"/>
                </a:lnTo>
                <a:lnTo>
                  <a:pt x="100" y="174"/>
                </a:lnTo>
                <a:lnTo>
                  <a:pt x="100" y="174"/>
                </a:lnTo>
                <a:close/>
                <a:moveTo>
                  <a:pt x="111" y="301"/>
                </a:moveTo>
                <a:lnTo>
                  <a:pt x="254" y="301"/>
                </a:lnTo>
                <a:lnTo>
                  <a:pt x="254" y="174"/>
                </a:lnTo>
                <a:lnTo>
                  <a:pt x="254" y="174"/>
                </a:lnTo>
                <a:lnTo>
                  <a:pt x="252" y="159"/>
                </a:lnTo>
                <a:lnTo>
                  <a:pt x="248" y="145"/>
                </a:lnTo>
                <a:lnTo>
                  <a:pt x="241" y="134"/>
                </a:lnTo>
                <a:lnTo>
                  <a:pt x="232" y="123"/>
                </a:lnTo>
                <a:lnTo>
                  <a:pt x="223" y="114"/>
                </a:lnTo>
                <a:lnTo>
                  <a:pt x="210" y="109"/>
                </a:lnTo>
                <a:lnTo>
                  <a:pt x="198" y="103"/>
                </a:lnTo>
                <a:lnTo>
                  <a:pt x="183" y="101"/>
                </a:lnTo>
                <a:lnTo>
                  <a:pt x="183" y="101"/>
                </a:lnTo>
                <a:lnTo>
                  <a:pt x="169" y="103"/>
                </a:lnTo>
                <a:lnTo>
                  <a:pt x="154" y="109"/>
                </a:lnTo>
                <a:lnTo>
                  <a:pt x="143" y="114"/>
                </a:lnTo>
                <a:lnTo>
                  <a:pt x="132" y="123"/>
                </a:lnTo>
                <a:lnTo>
                  <a:pt x="123" y="134"/>
                </a:lnTo>
                <a:lnTo>
                  <a:pt x="116" y="145"/>
                </a:lnTo>
                <a:lnTo>
                  <a:pt x="112" y="159"/>
                </a:lnTo>
                <a:lnTo>
                  <a:pt x="111" y="174"/>
                </a:lnTo>
                <a:lnTo>
                  <a:pt x="111" y="301"/>
                </a:lnTo>
                <a:close/>
              </a:path>
            </a:pathLst>
          </a:custGeom>
          <a:solidFill>
            <a:srgbClr val="59AD31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17" name="Freeform 24"/>
          <p:cNvSpPr>
            <a:spLocks noEditPoints="1"/>
          </p:cNvSpPr>
          <p:nvPr/>
        </p:nvSpPr>
        <p:spPr bwMode="auto">
          <a:xfrm>
            <a:off x="6330950" y="5122561"/>
            <a:ext cx="430213" cy="369888"/>
          </a:xfrm>
          <a:custGeom>
            <a:avLst/>
            <a:gdLst/>
            <a:ahLst/>
            <a:cxnLst>
              <a:cxn ang="0">
                <a:pos x="13" y="1"/>
              </a:cxn>
              <a:cxn ang="0">
                <a:pos x="0" y="3"/>
              </a:cxn>
              <a:cxn ang="0">
                <a:pos x="0" y="54"/>
              </a:cxn>
              <a:cxn ang="0">
                <a:pos x="8" y="63"/>
              </a:cxn>
              <a:cxn ang="0">
                <a:pos x="48" y="40"/>
              </a:cxn>
              <a:cxn ang="0">
                <a:pos x="51" y="29"/>
              </a:cxn>
              <a:cxn ang="0">
                <a:pos x="272" y="9"/>
              </a:cxn>
              <a:cxn ang="0">
                <a:pos x="86" y="11"/>
              </a:cxn>
              <a:cxn ang="0">
                <a:pos x="75" y="25"/>
              </a:cxn>
              <a:cxn ang="0">
                <a:pos x="77" y="45"/>
              </a:cxn>
              <a:cxn ang="0">
                <a:pos x="91" y="54"/>
              </a:cxn>
              <a:cxn ang="0">
                <a:pos x="278" y="54"/>
              </a:cxn>
              <a:cxn ang="0">
                <a:pos x="287" y="40"/>
              </a:cxn>
              <a:cxn ang="0">
                <a:pos x="287" y="18"/>
              </a:cxn>
              <a:cxn ang="0">
                <a:pos x="272" y="9"/>
              </a:cxn>
              <a:cxn ang="0">
                <a:pos x="48" y="130"/>
              </a:cxn>
              <a:cxn ang="0">
                <a:pos x="53" y="123"/>
              </a:cxn>
              <a:cxn ang="0">
                <a:pos x="13" y="99"/>
              </a:cxn>
              <a:cxn ang="0">
                <a:pos x="4" y="99"/>
              </a:cxn>
              <a:cxn ang="0">
                <a:pos x="0" y="147"/>
              </a:cxn>
              <a:cxn ang="0">
                <a:pos x="4" y="154"/>
              </a:cxn>
              <a:cxn ang="0">
                <a:pos x="13" y="154"/>
              </a:cxn>
              <a:cxn ang="0">
                <a:pos x="91" y="99"/>
              </a:cxn>
              <a:cxn ang="0">
                <a:pos x="77" y="110"/>
              </a:cxn>
              <a:cxn ang="0">
                <a:pos x="75" y="130"/>
              </a:cxn>
              <a:cxn ang="0">
                <a:pos x="86" y="145"/>
              </a:cxn>
              <a:cxn ang="0">
                <a:pos x="272" y="147"/>
              </a:cxn>
              <a:cxn ang="0">
                <a:pos x="287" y="136"/>
              </a:cxn>
              <a:cxn ang="0">
                <a:pos x="287" y="116"/>
              </a:cxn>
              <a:cxn ang="0">
                <a:pos x="278" y="101"/>
              </a:cxn>
              <a:cxn ang="0">
                <a:pos x="48" y="206"/>
              </a:cxn>
              <a:cxn ang="0">
                <a:pos x="8" y="183"/>
              </a:cxn>
              <a:cxn ang="0">
                <a:pos x="0" y="192"/>
              </a:cxn>
              <a:cxn ang="0">
                <a:pos x="0" y="243"/>
              </a:cxn>
              <a:cxn ang="0">
                <a:pos x="13" y="244"/>
              </a:cxn>
              <a:cxn ang="0">
                <a:pos x="51" y="219"/>
              </a:cxn>
              <a:cxn ang="0">
                <a:pos x="48" y="206"/>
              </a:cxn>
              <a:cxn ang="0">
                <a:pos x="91" y="192"/>
              </a:cxn>
              <a:cxn ang="0">
                <a:pos x="80" y="195"/>
              </a:cxn>
              <a:cxn ang="0">
                <a:pos x="75" y="221"/>
              </a:cxn>
              <a:cxn ang="0">
                <a:pos x="80" y="232"/>
              </a:cxn>
              <a:cxn ang="0">
                <a:pos x="272" y="237"/>
              </a:cxn>
              <a:cxn ang="0">
                <a:pos x="283" y="232"/>
              </a:cxn>
              <a:cxn ang="0">
                <a:pos x="287" y="206"/>
              </a:cxn>
              <a:cxn ang="0">
                <a:pos x="283" y="195"/>
              </a:cxn>
              <a:cxn ang="0">
                <a:pos x="272" y="192"/>
              </a:cxn>
            </a:cxnLst>
            <a:rect l="0" t="0" r="r" b="b"/>
            <a:pathLst>
              <a:path w="287" h="246">
                <a:moveTo>
                  <a:pt x="48" y="23"/>
                </a:moveTo>
                <a:lnTo>
                  <a:pt x="13" y="1"/>
                </a:lnTo>
                <a:lnTo>
                  <a:pt x="13" y="1"/>
                </a:lnTo>
                <a:lnTo>
                  <a:pt x="8" y="0"/>
                </a:lnTo>
                <a:lnTo>
                  <a:pt x="4" y="1"/>
                </a:lnTo>
                <a:lnTo>
                  <a:pt x="0" y="3"/>
                </a:lnTo>
                <a:lnTo>
                  <a:pt x="0" y="9"/>
                </a:lnTo>
                <a:lnTo>
                  <a:pt x="0" y="54"/>
                </a:lnTo>
                <a:lnTo>
                  <a:pt x="0" y="54"/>
                </a:lnTo>
                <a:lnTo>
                  <a:pt x="0" y="59"/>
                </a:lnTo>
                <a:lnTo>
                  <a:pt x="4" y="63"/>
                </a:lnTo>
                <a:lnTo>
                  <a:pt x="8" y="63"/>
                </a:lnTo>
                <a:lnTo>
                  <a:pt x="13" y="61"/>
                </a:lnTo>
                <a:lnTo>
                  <a:pt x="48" y="40"/>
                </a:lnTo>
                <a:lnTo>
                  <a:pt x="48" y="40"/>
                </a:lnTo>
                <a:lnTo>
                  <a:pt x="51" y="36"/>
                </a:lnTo>
                <a:lnTo>
                  <a:pt x="53" y="32"/>
                </a:lnTo>
                <a:lnTo>
                  <a:pt x="51" y="29"/>
                </a:lnTo>
                <a:lnTo>
                  <a:pt x="48" y="23"/>
                </a:lnTo>
                <a:lnTo>
                  <a:pt x="48" y="23"/>
                </a:lnTo>
                <a:close/>
                <a:moveTo>
                  <a:pt x="272" y="9"/>
                </a:moveTo>
                <a:lnTo>
                  <a:pt x="91" y="9"/>
                </a:lnTo>
                <a:lnTo>
                  <a:pt x="91" y="9"/>
                </a:lnTo>
                <a:lnTo>
                  <a:pt x="86" y="11"/>
                </a:lnTo>
                <a:lnTo>
                  <a:pt x="80" y="14"/>
                </a:lnTo>
                <a:lnTo>
                  <a:pt x="77" y="18"/>
                </a:lnTo>
                <a:lnTo>
                  <a:pt x="75" y="25"/>
                </a:lnTo>
                <a:lnTo>
                  <a:pt x="75" y="40"/>
                </a:lnTo>
                <a:lnTo>
                  <a:pt x="75" y="40"/>
                </a:lnTo>
                <a:lnTo>
                  <a:pt x="77" y="45"/>
                </a:lnTo>
                <a:lnTo>
                  <a:pt x="80" y="50"/>
                </a:lnTo>
                <a:lnTo>
                  <a:pt x="86" y="54"/>
                </a:lnTo>
                <a:lnTo>
                  <a:pt x="91" y="54"/>
                </a:lnTo>
                <a:lnTo>
                  <a:pt x="272" y="54"/>
                </a:lnTo>
                <a:lnTo>
                  <a:pt x="272" y="54"/>
                </a:lnTo>
                <a:lnTo>
                  <a:pt x="278" y="54"/>
                </a:lnTo>
                <a:lnTo>
                  <a:pt x="283" y="50"/>
                </a:lnTo>
                <a:lnTo>
                  <a:pt x="287" y="45"/>
                </a:lnTo>
                <a:lnTo>
                  <a:pt x="287" y="40"/>
                </a:lnTo>
                <a:lnTo>
                  <a:pt x="287" y="25"/>
                </a:lnTo>
                <a:lnTo>
                  <a:pt x="287" y="25"/>
                </a:lnTo>
                <a:lnTo>
                  <a:pt x="287" y="18"/>
                </a:lnTo>
                <a:lnTo>
                  <a:pt x="283" y="14"/>
                </a:lnTo>
                <a:lnTo>
                  <a:pt x="278" y="11"/>
                </a:lnTo>
                <a:lnTo>
                  <a:pt x="272" y="9"/>
                </a:lnTo>
                <a:lnTo>
                  <a:pt x="272" y="9"/>
                </a:lnTo>
                <a:close/>
                <a:moveTo>
                  <a:pt x="13" y="154"/>
                </a:moveTo>
                <a:lnTo>
                  <a:pt x="48" y="130"/>
                </a:lnTo>
                <a:lnTo>
                  <a:pt x="48" y="130"/>
                </a:lnTo>
                <a:lnTo>
                  <a:pt x="51" y="127"/>
                </a:lnTo>
                <a:lnTo>
                  <a:pt x="53" y="123"/>
                </a:lnTo>
                <a:lnTo>
                  <a:pt x="51" y="119"/>
                </a:lnTo>
                <a:lnTo>
                  <a:pt x="48" y="116"/>
                </a:lnTo>
                <a:lnTo>
                  <a:pt x="13" y="99"/>
                </a:lnTo>
                <a:lnTo>
                  <a:pt x="13" y="99"/>
                </a:lnTo>
                <a:lnTo>
                  <a:pt x="8" y="98"/>
                </a:lnTo>
                <a:lnTo>
                  <a:pt x="4" y="99"/>
                </a:lnTo>
                <a:lnTo>
                  <a:pt x="0" y="103"/>
                </a:lnTo>
                <a:lnTo>
                  <a:pt x="0" y="108"/>
                </a:lnTo>
                <a:lnTo>
                  <a:pt x="0" y="147"/>
                </a:lnTo>
                <a:lnTo>
                  <a:pt x="0" y="147"/>
                </a:lnTo>
                <a:lnTo>
                  <a:pt x="0" y="150"/>
                </a:lnTo>
                <a:lnTo>
                  <a:pt x="4" y="154"/>
                </a:lnTo>
                <a:lnTo>
                  <a:pt x="8" y="156"/>
                </a:lnTo>
                <a:lnTo>
                  <a:pt x="13" y="154"/>
                </a:lnTo>
                <a:lnTo>
                  <a:pt x="13" y="154"/>
                </a:lnTo>
                <a:close/>
                <a:moveTo>
                  <a:pt x="272" y="99"/>
                </a:moveTo>
                <a:lnTo>
                  <a:pt x="91" y="99"/>
                </a:lnTo>
                <a:lnTo>
                  <a:pt x="91" y="99"/>
                </a:lnTo>
                <a:lnTo>
                  <a:pt x="86" y="101"/>
                </a:lnTo>
                <a:lnTo>
                  <a:pt x="80" y="105"/>
                </a:lnTo>
                <a:lnTo>
                  <a:pt x="77" y="110"/>
                </a:lnTo>
                <a:lnTo>
                  <a:pt x="75" y="116"/>
                </a:lnTo>
                <a:lnTo>
                  <a:pt x="75" y="130"/>
                </a:lnTo>
                <a:lnTo>
                  <a:pt x="75" y="130"/>
                </a:lnTo>
                <a:lnTo>
                  <a:pt x="77" y="136"/>
                </a:lnTo>
                <a:lnTo>
                  <a:pt x="80" y="141"/>
                </a:lnTo>
                <a:lnTo>
                  <a:pt x="86" y="145"/>
                </a:lnTo>
                <a:lnTo>
                  <a:pt x="91" y="147"/>
                </a:lnTo>
                <a:lnTo>
                  <a:pt x="272" y="147"/>
                </a:lnTo>
                <a:lnTo>
                  <a:pt x="272" y="147"/>
                </a:lnTo>
                <a:lnTo>
                  <a:pt x="278" y="145"/>
                </a:lnTo>
                <a:lnTo>
                  <a:pt x="283" y="141"/>
                </a:lnTo>
                <a:lnTo>
                  <a:pt x="287" y="136"/>
                </a:lnTo>
                <a:lnTo>
                  <a:pt x="287" y="130"/>
                </a:lnTo>
                <a:lnTo>
                  <a:pt x="287" y="116"/>
                </a:lnTo>
                <a:lnTo>
                  <a:pt x="287" y="116"/>
                </a:lnTo>
                <a:lnTo>
                  <a:pt x="287" y="110"/>
                </a:lnTo>
                <a:lnTo>
                  <a:pt x="283" y="105"/>
                </a:lnTo>
                <a:lnTo>
                  <a:pt x="278" y="101"/>
                </a:lnTo>
                <a:lnTo>
                  <a:pt x="272" y="99"/>
                </a:lnTo>
                <a:lnTo>
                  <a:pt x="272" y="99"/>
                </a:lnTo>
                <a:close/>
                <a:moveTo>
                  <a:pt x="48" y="206"/>
                </a:moveTo>
                <a:lnTo>
                  <a:pt x="13" y="185"/>
                </a:lnTo>
                <a:lnTo>
                  <a:pt x="13" y="185"/>
                </a:lnTo>
                <a:lnTo>
                  <a:pt x="8" y="183"/>
                </a:lnTo>
                <a:lnTo>
                  <a:pt x="4" y="183"/>
                </a:lnTo>
                <a:lnTo>
                  <a:pt x="0" y="186"/>
                </a:lnTo>
                <a:lnTo>
                  <a:pt x="0" y="192"/>
                </a:lnTo>
                <a:lnTo>
                  <a:pt x="0" y="237"/>
                </a:lnTo>
                <a:lnTo>
                  <a:pt x="0" y="237"/>
                </a:lnTo>
                <a:lnTo>
                  <a:pt x="0" y="243"/>
                </a:lnTo>
                <a:lnTo>
                  <a:pt x="4" y="244"/>
                </a:lnTo>
                <a:lnTo>
                  <a:pt x="8" y="246"/>
                </a:lnTo>
                <a:lnTo>
                  <a:pt x="13" y="244"/>
                </a:lnTo>
                <a:lnTo>
                  <a:pt x="48" y="223"/>
                </a:lnTo>
                <a:lnTo>
                  <a:pt x="48" y="223"/>
                </a:lnTo>
                <a:lnTo>
                  <a:pt x="51" y="219"/>
                </a:lnTo>
                <a:lnTo>
                  <a:pt x="53" y="214"/>
                </a:lnTo>
                <a:lnTo>
                  <a:pt x="51" y="210"/>
                </a:lnTo>
                <a:lnTo>
                  <a:pt x="48" y="206"/>
                </a:lnTo>
                <a:lnTo>
                  <a:pt x="48" y="206"/>
                </a:lnTo>
                <a:close/>
                <a:moveTo>
                  <a:pt x="272" y="192"/>
                </a:moveTo>
                <a:lnTo>
                  <a:pt x="91" y="192"/>
                </a:lnTo>
                <a:lnTo>
                  <a:pt x="91" y="192"/>
                </a:lnTo>
                <a:lnTo>
                  <a:pt x="86" y="192"/>
                </a:lnTo>
                <a:lnTo>
                  <a:pt x="80" y="195"/>
                </a:lnTo>
                <a:lnTo>
                  <a:pt x="77" y="201"/>
                </a:lnTo>
                <a:lnTo>
                  <a:pt x="75" y="206"/>
                </a:lnTo>
                <a:lnTo>
                  <a:pt x="75" y="221"/>
                </a:lnTo>
                <a:lnTo>
                  <a:pt x="75" y="221"/>
                </a:lnTo>
                <a:lnTo>
                  <a:pt x="77" y="228"/>
                </a:lnTo>
                <a:lnTo>
                  <a:pt x="80" y="232"/>
                </a:lnTo>
                <a:lnTo>
                  <a:pt x="86" y="235"/>
                </a:lnTo>
                <a:lnTo>
                  <a:pt x="91" y="237"/>
                </a:lnTo>
                <a:lnTo>
                  <a:pt x="272" y="237"/>
                </a:lnTo>
                <a:lnTo>
                  <a:pt x="272" y="237"/>
                </a:lnTo>
                <a:lnTo>
                  <a:pt x="278" y="235"/>
                </a:lnTo>
                <a:lnTo>
                  <a:pt x="283" y="232"/>
                </a:lnTo>
                <a:lnTo>
                  <a:pt x="287" y="228"/>
                </a:lnTo>
                <a:lnTo>
                  <a:pt x="287" y="221"/>
                </a:lnTo>
                <a:lnTo>
                  <a:pt x="287" y="206"/>
                </a:lnTo>
                <a:lnTo>
                  <a:pt x="287" y="206"/>
                </a:lnTo>
                <a:lnTo>
                  <a:pt x="287" y="201"/>
                </a:lnTo>
                <a:lnTo>
                  <a:pt x="283" y="195"/>
                </a:lnTo>
                <a:lnTo>
                  <a:pt x="278" y="192"/>
                </a:lnTo>
                <a:lnTo>
                  <a:pt x="272" y="192"/>
                </a:lnTo>
                <a:lnTo>
                  <a:pt x="272" y="192"/>
                </a:lnTo>
                <a:close/>
              </a:path>
            </a:pathLst>
          </a:custGeom>
          <a:solidFill>
            <a:srgbClr val="59AD31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18" name="Freeform 30"/>
          <p:cNvSpPr/>
          <p:nvPr/>
        </p:nvSpPr>
        <p:spPr bwMode="auto">
          <a:xfrm>
            <a:off x="1427163" y="4087511"/>
            <a:ext cx="396875" cy="433388"/>
          </a:xfrm>
          <a:custGeom>
            <a:avLst/>
            <a:gdLst/>
            <a:ahLst/>
            <a:cxnLst>
              <a:cxn ang="0">
                <a:pos x="111" y="39"/>
              </a:cxn>
              <a:cxn ang="0">
                <a:pos x="100" y="45"/>
              </a:cxn>
              <a:cxn ang="0">
                <a:pos x="85" y="63"/>
              </a:cxn>
              <a:cxn ang="0">
                <a:pos x="84" y="204"/>
              </a:cxn>
              <a:cxn ang="0">
                <a:pos x="84" y="206"/>
              </a:cxn>
              <a:cxn ang="0">
                <a:pos x="67" y="203"/>
              </a:cxn>
              <a:cxn ang="0">
                <a:pos x="55" y="203"/>
              </a:cxn>
              <a:cxn ang="0">
                <a:pos x="35" y="210"/>
              </a:cxn>
              <a:cxn ang="0">
                <a:pos x="17" y="221"/>
              </a:cxn>
              <a:cxn ang="0">
                <a:pos x="6" y="237"/>
              </a:cxn>
              <a:cxn ang="0">
                <a:pos x="0" y="253"/>
              </a:cxn>
              <a:cxn ang="0">
                <a:pos x="2" y="262"/>
              </a:cxn>
              <a:cxn ang="0">
                <a:pos x="11" y="277"/>
              </a:cxn>
              <a:cxn ang="0">
                <a:pos x="26" y="286"/>
              </a:cxn>
              <a:cxn ang="0">
                <a:pos x="44" y="288"/>
              </a:cxn>
              <a:cxn ang="0">
                <a:pos x="55" y="288"/>
              </a:cxn>
              <a:cxn ang="0">
                <a:pos x="75" y="282"/>
              </a:cxn>
              <a:cxn ang="0">
                <a:pos x="91" y="270"/>
              </a:cxn>
              <a:cxn ang="0">
                <a:pos x="102" y="255"/>
              </a:cxn>
              <a:cxn ang="0">
                <a:pos x="105" y="237"/>
              </a:cxn>
              <a:cxn ang="0">
                <a:pos x="105" y="125"/>
              </a:cxn>
              <a:cxn ang="0">
                <a:pos x="107" y="121"/>
              </a:cxn>
              <a:cxn ang="0">
                <a:pos x="113" y="114"/>
              </a:cxn>
              <a:cxn ang="0">
                <a:pos x="229" y="76"/>
              </a:cxn>
              <a:cxn ang="0">
                <a:pos x="236" y="76"/>
              </a:cxn>
              <a:cxn ang="0">
                <a:pos x="241" y="79"/>
              </a:cxn>
              <a:cxn ang="0">
                <a:pos x="241" y="83"/>
              </a:cxn>
              <a:cxn ang="0">
                <a:pos x="241" y="174"/>
              </a:cxn>
              <a:cxn ang="0">
                <a:pos x="234" y="170"/>
              </a:cxn>
              <a:cxn ang="0">
                <a:pos x="211" y="170"/>
              </a:cxn>
              <a:cxn ang="0">
                <a:pos x="200" y="172"/>
              </a:cxn>
              <a:cxn ang="0">
                <a:pos x="180" y="181"/>
              </a:cxn>
              <a:cxn ang="0">
                <a:pos x="165" y="194"/>
              </a:cxn>
              <a:cxn ang="0">
                <a:pos x="158" y="210"/>
              </a:cxn>
              <a:cxn ang="0">
                <a:pos x="156" y="219"/>
              </a:cxn>
              <a:cxn ang="0">
                <a:pos x="162" y="235"/>
              </a:cxn>
              <a:cxn ang="0">
                <a:pos x="172" y="246"/>
              </a:cxn>
              <a:cxn ang="0">
                <a:pos x="189" y="253"/>
              </a:cxn>
              <a:cxn ang="0">
                <a:pos x="211" y="253"/>
              </a:cxn>
              <a:cxn ang="0">
                <a:pos x="221" y="252"/>
              </a:cxn>
              <a:cxn ang="0">
                <a:pos x="240" y="242"/>
              </a:cxn>
              <a:cxn ang="0">
                <a:pos x="254" y="230"/>
              </a:cxn>
              <a:cxn ang="0">
                <a:pos x="263" y="213"/>
              </a:cxn>
              <a:cxn ang="0">
                <a:pos x="263" y="19"/>
              </a:cxn>
              <a:cxn ang="0">
                <a:pos x="263" y="16"/>
              </a:cxn>
              <a:cxn ang="0">
                <a:pos x="259" y="7"/>
              </a:cxn>
              <a:cxn ang="0">
                <a:pos x="252" y="1"/>
              </a:cxn>
              <a:cxn ang="0">
                <a:pos x="241" y="0"/>
              </a:cxn>
              <a:cxn ang="0">
                <a:pos x="236" y="1"/>
              </a:cxn>
            </a:cxnLst>
            <a:rect l="0" t="0" r="r" b="b"/>
            <a:pathLst>
              <a:path w="263" h="288">
                <a:moveTo>
                  <a:pt x="236" y="1"/>
                </a:moveTo>
                <a:lnTo>
                  <a:pt x="111" y="39"/>
                </a:lnTo>
                <a:lnTo>
                  <a:pt x="111" y="39"/>
                </a:lnTo>
                <a:lnTo>
                  <a:pt x="100" y="45"/>
                </a:lnTo>
                <a:lnTo>
                  <a:pt x="93" y="52"/>
                </a:lnTo>
                <a:lnTo>
                  <a:pt x="85" y="63"/>
                </a:lnTo>
                <a:lnTo>
                  <a:pt x="84" y="74"/>
                </a:lnTo>
                <a:lnTo>
                  <a:pt x="84" y="204"/>
                </a:lnTo>
                <a:lnTo>
                  <a:pt x="84" y="206"/>
                </a:lnTo>
                <a:lnTo>
                  <a:pt x="84" y="206"/>
                </a:lnTo>
                <a:lnTo>
                  <a:pt x="76" y="203"/>
                </a:lnTo>
                <a:lnTo>
                  <a:pt x="67" y="203"/>
                </a:lnTo>
                <a:lnTo>
                  <a:pt x="55" y="203"/>
                </a:lnTo>
                <a:lnTo>
                  <a:pt x="55" y="203"/>
                </a:lnTo>
                <a:lnTo>
                  <a:pt x="44" y="204"/>
                </a:lnTo>
                <a:lnTo>
                  <a:pt x="35" y="210"/>
                </a:lnTo>
                <a:lnTo>
                  <a:pt x="26" y="215"/>
                </a:lnTo>
                <a:lnTo>
                  <a:pt x="17" y="221"/>
                </a:lnTo>
                <a:lnTo>
                  <a:pt x="11" y="228"/>
                </a:lnTo>
                <a:lnTo>
                  <a:pt x="6" y="237"/>
                </a:lnTo>
                <a:lnTo>
                  <a:pt x="2" y="244"/>
                </a:lnTo>
                <a:lnTo>
                  <a:pt x="0" y="253"/>
                </a:lnTo>
                <a:lnTo>
                  <a:pt x="0" y="253"/>
                </a:lnTo>
                <a:lnTo>
                  <a:pt x="2" y="262"/>
                </a:lnTo>
                <a:lnTo>
                  <a:pt x="6" y="270"/>
                </a:lnTo>
                <a:lnTo>
                  <a:pt x="11" y="277"/>
                </a:lnTo>
                <a:lnTo>
                  <a:pt x="17" y="281"/>
                </a:lnTo>
                <a:lnTo>
                  <a:pt x="26" y="286"/>
                </a:lnTo>
                <a:lnTo>
                  <a:pt x="35" y="288"/>
                </a:lnTo>
                <a:lnTo>
                  <a:pt x="44" y="288"/>
                </a:lnTo>
                <a:lnTo>
                  <a:pt x="55" y="288"/>
                </a:lnTo>
                <a:lnTo>
                  <a:pt x="55" y="288"/>
                </a:lnTo>
                <a:lnTo>
                  <a:pt x="66" y="286"/>
                </a:lnTo>
                <a:lnTo>
                  <a:pt x="75" y="282"/>
                </a:lnTo>
                <a:lnTo>
                  <a:pt x="84" y="277"/>
                </a:lnTo>
                <a:lnTo>
                  <a:pt x="91" y="270"/>
                </a:lnTo>
                <a:lnTo>
                  <a:pt x="98" y="262"/>
                </a:lnTo>
                <a:lnTo>
                  <a:pt x="102" y="255"/>
                </a:lnTo>
                <a:lnTo>
                  <a:pt x="105" y="246"/>
                </a:lnTo>
                <a:lnTo>
                  <a:pt x="105" y="237"/>
                </a:lnTo>
                <a:lnTo>
                  <a:pt x="105" y="237"/>
                </a:lnTo>
                <a:lnTo>
                  <a:pt x="105" y="125"/>
                </a:lnTo>
                <a:lnTo>
                  <a:pt x="105" y="125"/>
                </a:lnTo>
                <a:lnTo>
                  <a:pt x="107" y="121"/>
                </a:lnTo>
                <a:lnTo>
                  <a:pt x="109" y="119"/>
                </a:lnTo>
                <a:lnTo>
                  <a:pt x="113" y="114"/>
                </a:lnTo>
                <a:lnTo>
                  <a:pt x="118" y="110"/>
                </a:lnTo>
                <a:lnTo>
                  <a:pt x="229" y="76"/>
                </a:lnTo>
                <a:lnTo>
                  <a:pt x="229" y="76"/>
                </a:lnTo>
                <a:lnTo>
                  <a:pt x="236" y="76"/>
                </a:lnTo>
                <a:lnTo>
                  <a:pt x="240" y="77"/>
                </a:lnTo>
                <a:lnTo>
                  <a:pt x="241" y="79"/>
                </a:lnTo>
                <a:lnTo>
                  <a:pt x="241" y="83"/>
                </a:lnTo>
                <a:lnTo>
                  <a:pt x="241" y="83"/>
                </a:lnTo>
                <a:lnTo>
                  <a:pt x="241" y="174"/>
                </a:lnTo>
                <a:lnTo>
                  <a:pt x="241" y="174"/>
                </a:lnTo>
                <a:lnTo>
                  <a:pt x="241" y="174"/>
                </a:lnTo>
                <a:lnTo>
                  <a:pt x="234" y="170"/>
                </a:lnTo>
                <a:lnTo>
                  <a:pt x="223" y="168"/>
                </a:lnTo>
                <a:lnTo>
                  <a:pt x="211" y="170"/>
                </a:lnTo>
                <a:lnTo>
                  <a:pt x="211" y="170"/>
                </a:lnTo>
                <a:lnTo>
                  <a:pt x="200" y="172"/>
                </a:lnTo>
                <a:lnTo>
                  <a:pt x="189" y="175"/>
                </a:lnTo>
                <a:lnTo>
                  <a:pt x="180" y="181"/>
                </a:lnTo>
                <a:lnTo>
                  <a:pt x="172" y="186"/>
                </a:lnTo>
                <a:lnTo>
                  <a:pt x="165" y="194"/>
                </a:lnTo>
                <a:lnTo>
                  <a:pt x="162" y="201"/>
                </a:lnTo>
                <a:lnTo>
                  <a:pt x="158" y="210"/>
                </a:lnTo>
                <a:lnTo>
                  <a:pt x="156" y="219"/>
                </a:lnTo>
                <a:lnTo>
                  <a:pt x="156" y="219"/>
                </a:lnTo>
                <a:lnTo>
                  <a:pt x="158" y="228"/>
                </a:lnTo>
                <a:lnTo>
                  <a:pt x="162" y="235"/>
                </a:lnTo>
                <a:lnTo>
                  <a:pt x="165" y="241"/>
                </a:lnTo>
                <a:lnTo>
                  <a:pt x="172" y="246"/>
                </a:lnTo>
                <a:lnTo>
                  <a:pt x="180" y="252"/>
                </a:lnTo>
                <a:lnTo>
                  <a:pt x="189" y="253"/>
                </a:lnTo>
                <a:lnTo>
                  <a:pt x="200" y="255"/>
                </a:lnTo>
                <a:lnTo>
                  <a:pt x="211" y="253"/>
                </a:lnTo>
                <a:lnTo>
                  <a:pt x="211" y="253"/>
                </a:lnTo>
                <a:lnTo>
                  <a:pt x="221" y="252"/>
                </a:lnTo>
                <a:lnTo>
                  <a:pt x="230" y="248"/>
                </a:lnTo>
                <a:lnTo>
                  <a:pt x="240" y="242"/>
                </a:lnTo>
                <a:lnTo>
                  <a:pt x="249" y="237"/>
                </a:lnTo>
                <a:lnTo>
                  <a:pt x="254" y="230"/>
                </a:lnTo>
                <a:lnTo>
                  <a:pt x="259" y="223"/>
                </a:lnTo>
                <a:lnTo>
                  <a:pt x="263" y="213"/>
                </a:lnTo>
                <a:lnTo>
                  <a:pt x="263" y="204"/>
                </a:lnTo>
                <a:lnTo>
                  <a:pt x="263" y="19"/>
                </a:lnTo>
                <a:lnTo>
                  <a:pt x="263" y="19"/>
                </a:lnTo>
                <a:lnTo>
                  <a:pt x="263" y="16"/>
                </a:lnTo>
                <a:lnTo>
                  <a:pt x="261" y="10"/>
                </a:lnTo>
                <a:lnTo>
                  <a:pt x="259" y="7"/>
                </a:lnTo>
                <a:lnTo>
                  <a:pt x="256" y="3"/>
                </a:lnTo>
                <a:lnTo>
                  <a:pt x="252" y="1"/>
                </a:lnTo>
                <a:lnTo>
                  <a:pt x="247" y="0"/>
                </a:lnTo>
                <a:lnTo>
                  <a:pt x="241" y="0"/>
                </a:lnTo>
                <a:lnTo>
                  <a:pt x="236" y="1"/>
                </a:lnTo>
                <a:lnTo>
                  <a:pt x="236" y="1"/>
                </a:lnTo>
                <a:close/>
              </a:path>
            </a:pathLst>
          </a:custGeom>
          <a:solidFill>
            <a:srgbClr val="59AD31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19" name="Freeform 31"/>
          <p:cNvSpPr/>
          <p:nvPr/>
        </p:nvSpPr>
        <p:spPr bwMode="auto">
          <a:xfrm>
            <a:off x="3878263" y="4046236"/>
            <a:ext cx="382587" cy="381000"/>
          </a:xfrm>
          <a:custGeom>
            <a:avLst/>
            <a:gdLst/>
            <a:ahLst/>
            <a:cxnLst>
              <a:cxn ang="0">
                <a:pos x="253" y="201"/>
              </a:cxn>
              <a:cxn ang="0">
                <a:pos x="250" y="212"/>
              </a:cxn>
              <a:cxn ang="0">
                <a:pos x="214" y="246"/>
              </a:cxn>
              <a:cxn ang="0">
                <a:pos x="208" y="252"/>
              </a:cxn>
              <a:cxn ang="0">
                <a:pos x="201" y="254"/>
              </a:cxn>
              <a:cxn ang="0">
                <a:pos x="199" y="254"/>
              </a:cxn>
              <a:cxn ang="0">
                <a:pos x="195" y="254"/>
              </a:cxn>
              <a:cxn ang="0">
                <a:pos x="179" y="252"/>
              </a:cxn>
              <a:cxn ang="0">
                <a:pos x="150" y="245"/>
              </a:cxn>
              <a:cxn ang="0">
                <a:pos x="134" y="236"/>
              </a:cxn>
              <a:cxn ang="0">
                <a:pos x="114" y="223"/>
              </a:cxn>
              <a:cxn ang="0">
                <a:pos x="69" y="187"/>
              </a:cxn>
              <a:cxn ang="0">
                <a:pos x="52" y="169"/>
              </a:cxn>
              <a:cxn ang="0">
                <a:pos x="38" y="150"/>
              </a:cxn>
              <a:cxn ang="0">
                <a:pos x="18" y="120"/>
              </a:cxn>
              <a:cxn ang="0">
                <a:pos x="11" y="105"/>
              </a:cxn>
              <a:cxn ang="0">
                <a:pos x="7" y="92"/>
              </a:cxn>
              <a:cxn ang="0">
                <a:pos x="1" y="72"/>
              </a:cxn>
              <a:cxn ang="0">
                <a:pos x="0" y="60"/>
              </a:cxn>
              <a:cxn ang="0">
                <a:pos x="1" y="54"/>
              </a:cxn>
              <a:cxn ang="0">
                <a:pos x="3" y="47"/>
              </a:cxn>
              <a:cxn ang="0">
                <a:pos x="43" y="5"/>
              </a:cxn>
              <a:cxn ang="0">
                <a:pos x="47" y="2"/>
              </a:cxn>
              <a:cxn ang="0">
                <a:pos x="52" y="0"/>
              </a:cxn>
              <a:cxn ang="0">
                <a:pos x="58" y="4"/>
              </a:cxn>
              <a:cxn ang="0">
                <a:pos x="63" y="7"/>
              </a:cxn>
              <a:cxn ang="0">
                <a:pos x="92" y="62"/>
              </a:cxn>
              <a:cxn ang="0">
                <a:pos x="92" y="72"/>
              </a:cxn>
              <a:cxn ang="0">
                <a:pos x="90" y="76"/>
              </a:cxn>
              <a:cxn ang="0">
                <a:pos x="76" y="94"/>
              </a:cxn>
              <a:cxn ang="0">
                <a:pos x="74" y="96"/>
              </a:cxn>
              <a:cxn ang="0">
                <a:pos x="74" y="98"/>
              </a:cxn>
              <a:cxn ang="0">
                <a:pos x="79" y="110"/>
              </a:cxn>
              <a:cxn ang="0">
                <a:pos x="88" y="125"/>
              </a:cxn>
              <a:cxn ang="0">
                <a:pos x="96" y="136"/>
              </a:cxn>
              <a:cxn ang="0">
                <a:pos x="108" y="147"/>
              </a:cxn>
              <a:cxn ang="0">
                <a:pos x="128" y="167"/>
              </a:cxn>
              <a:cxn ang="0">
                <a:pos x="145" y="176"/>
              </a:cxn>
              <a:cxn ang="0">
                <a:pos x="154" y="181"/>
              </a:cxn>
              <a:cxn ang="0">
                <a:pos x="157" y="181"/>
              </a:cxn>
              <a:cxn ang="0">
                <a:pos x="159" y="181"/>
              </a:cxn>
              <a:cxn ang="0">
                <a:pos x="177" y="165"/>
              </a:cxn>
              <a:cxn ang="0">
                <a:pos x="181" y="161"/>
              </a:cxn>
              <a:cxn ang="0">
                <a:pos x="188" y="159"/>
              </a:cxn>
              <a:cxn ang="0">
                <a:pos x="195" y="161"/>
              </a:cxn>
              <a:cxn ang="0">
                <a:pos x="248" y="192"/>
              </a:cxn>
              <a:cxn ang="0">
                <a:pos x="253" y="201"/>
              </a:cxn>
            </a:cxnLst>
            <a:rect l="0" t="0" r="r" b="b"/>
            <a:pathLst>
              <a:path w="253" h="254">
                <a:moveTo>
                  <a:pt x="253" y="201"/>
                </a:moveTo>
                <a:lnTo>
                  <a:pt x="253" y="201"/>
                </a:lnTo>
                <a:lnTo>
                  <a:pt x="253" y="207"/>
                </a:lnTo>
                <a:lnTo>
                  <a:pt x="250" y="212"/>
                </a:lnTo>
                <a:lnTo>
                  <a:pt x="214" y="246"/>
                </a:lnTo>
                <a:lnTo>
                  <a:pt x="214" y="246"/>
                </a:lnTo>
                <a:lnTo>
                  <a:pt x="208" y="252"/>
                </a:lnTo>
                <a:lnTo>
                  <a:pt x="208" y="252"/>
                </a:lnTo>
                <a:lnTo>
                  <a:pt x="201" y="254"/>
                </a:lnTo>
                <a:lnTo>
                  <a:pt x="201" y="254"/>
                </a:lnTo>
                <a:lnTo>
                  <a:pt x="199" y="254"/>
                </a:lnTo>
                <a:lnTo>
                  <a:pt x="199" y="254"/>
                </a:lnTo>
                <a:lnTo>
                  <a:pt x="195" y="254"/>
                </a:lnTo>
                <a:lnTo>
                  <a:pt x="195" y="254"/>
                </a:lnTo>
                <a:lnTo>
                  <a:pt x="179" y="252"/>
                </a:lnTo>
                <a:lnTo>
                  <a:pt x="179" y="252"/>
                </a:lnTo>
                <a:lnTo>
                  <a:pt x="166" y="250"/>
                </a:lnTo>
                <a:lnTo>
                  <a:pt x="150" y="245"/>
                </a:lnTo>
                <a:lnTo>
                  <a:pt x="150" y="245"/>
                </a:lnTo>
                <a:lnTo>
                  <a:pt x="134" y="236"/>
                </a:lnTo>
                <a:lnTo>
                  <a:pt x="114" y="223"/>
                </a:lnTo>
                <a:lnTo>
                  <a:pt x="114" y="223"/>
                </a:lnTo>
                <a:lnTo>
                  <a:pt x="92" y="207"/>
                </a:lnTo>
                <a:lnTo>
                  <a:pt x="69" y="187"/>
                </a:lnTo>
                <a:lnTo>
                  <a:pt x="69" y="187"/>
                </a:lnTo>
                <a:lnTo>
                  <a:pt x="52" y="169"/>
                </a:lnTo>
                <a:lnTo>
                  <a:pt x="38" y="150"/>
                </a:lnTo>
                <a:lnTo>
                  <a:pt x="38" y="150"/>
                </a:lnTo>
                <a:lnTo>
                  <a:pt x="27" y="134"/>
                </a:lnTo>
                <a:lnTo>
                  <a:pt x="18" y="120"/>
                </a:lnTo>
                <a:lnTo>
                  <a:pt x="18" y="120"/>
                </a:lnTo>
                <a:lnTo>
                  <a:pt x="11" y="105"/>
                </a:lnTo>
                <a:lnTo>
                  <a:pt x="7" y="92"/>
                </a:lnTo>
                <a:lnTo>
                  <a:pt x="7" y="92"/>
                </a:lnTo>
                <a:lnTo>
                  <a:pt x="1" y="72"/>
                </a:lnTo>
                <a:lnTo>
                  <a:pt x="1" y="72"/>
                </a:lnTo>
                <a:lnTo>
                  <a:pt x="0" y="60"/>
                </a:lnTo>
                <a:lnTo>
                  <a:pt x="0" y="60"/>
                </a:lnTo>
                <a:lnTo>
                  <a:pt x="1" y="54"/>
                </a:lnTo>
                <a:lnTo>
                  <a:pt x="1" y="54"/>
                </a:lnTo>
                <a:lnTo>
                  <a:pt x="3" y="47"/>
                </a:lnTo>
                <a:lnTo>
                  <a:pt x="3" y="47"/>
                </a:lnTo>
                <a:lnTo>
                  <a:pt x="7" y="40"/>
                </a:lnTo>
                <a:lnTo>
                  <a:pt x="43" y="5"/>
                </a:lnTo>
                <a:lnTo>
                  <a:pt x="43" y="5"/>
                </a:lnTo>
                <a:lnTo>
                  <a:pt x="47" y="2"/>
                </a:lnTo>
                <a:lnTo>
                  <a:pt x="52" y="0"/>
                </a:lnTo>
                <a:lnTo>
                  <a:pt x="52" y="0"/>
                </a:lnTo>
                <a:lnTo>
                  <a:pt x="56" y="2"/>
                </a:lnTo>
                <a:lnTo>
                  <a:pt x="58" y="4"/>
                </a:lnTo>
                <a:lnTo>
                  <a:pt x="58" y="4"/>
                </a:lnTo>
                <a:lnTo>
                  <a:pt x="63" y="7"/>
                </a:lnTo>
                <a:lnTo>
                  <a:pt x="92" y="62"/>
                </a:lnTo>
                <a:lnTo>
                  <a:pt x="92" y="62"/>
                </a:lnTo>
                <a:lnTo>
                  <a:pt x="92" y="67"/>
                </a:lnTo>
                <a:lnTo>
                  <a:pt x="92" y="72"/>
                </a:lnTo>
                <a:lnTo>
                  <a:pt x="92" y="72"/>
                </a:lnTo>
                <a:lnTo>
                  <a:pt x="90" y="76"/>
                </a:lnTo>
                <a:lnTo>
                  <a:pt x="88" y="80"/>
                </a:lnTo>
                <a:lnTo>
                  <a:pt x="76" y="94"/>
                </a:lnTo>
                <a:lnTo>
                  <a:pt x="76" y="94"/>
                </a:lnTo>
                <a:lnTo>
                  <a:pt x="74" y="96"/>
                </a:lnTo>
                <a:lnTo>
                  <a:pt x="74" y="96"/>
                </a:lnTo>
                <a:lnTo>
                  <a:pt x="74" y="98"/>
                </a:lnTo>
                <a:lnTo>
                  <a:pt x="74" y="98"/>
                </a:lnTo>
                <a:lnTo>
                  <a:pt x="79" y="110"/>
                </a:lnTo>
                <a:lnTo>
                  <a:pt x="79" y="110"/>
                </a:lnTo>
                <a:lnTo>
                  <a:pt x="88" y="125"/>
                </a:lnTo>
                <a:lnTo>
                  <a:pt x="88" y="125"/>
                </a:lnTo>
                <a:lnTo>
                  <a:pt x="96" y="136"/>
                </a:lnTo>
                <a:lnTo>
                  <a:pt x="108" y="147"/>
                </a:lnTo>
                <a:lnTo>
                  <a:pt x="108" y="147"/>
                </a:lnTo>
                <a:lnTo>
                  <a:pt x="119" y="158"/>
                </a:lnTo>
                <a:lnTo>
                  <a:pt x="128" y="167"/>
                </a:lnTo>
                <a:lnTo>
                  <a:pt x="128" y="167"/>
                </a:lnTo>
                <a:lnTo>
                  <a:pt x="145" y="176"/>
                </a:lnTo>
                <a:lnTo>
                  <a:pt x="145" y="176"/>
                </a:lnTo>
                <a:lnTo>
                  <a:pt x="154" y="181"/>
                </a:lnTo>
                <a:lnTo>
                  <a:pt x="157" y="181"/>
                </a:lnTo>
                <a:lnTo>
                  <a:pt x="157" y="181"/>
                </a:lnTo>
                <a:lnTo>
                  <a:pt x="159" y="181"/>
                </a:lnTo>
                <a:lnTo>
                  <a:pt x="159" y="181"/>
                </a:lnTo>
                <a:lnTo>
                  <a:pt x="161" y="179"/>
                </a:lnTo>
                <a:lnTo>
                  <a:pt x="177" y="165"/>
                </a:lnTo>
                <a:lnTo>
                  <a:pt x="177" y="165"/>
                </a:lnTo>
                <a:lnTo>
                  <a:pt x="181" y="161"/>
                </a:lnTo>
                <a:lnTo>
                  <a:pt x="188" y="159"/>
                </a:lnTo>
                <a:lnTo>
                  <a:pt x="188" y="159"/>
                </a:lnTo>
                <a:lnTo>
                  <a:pt x="195" y="161"/>
                </a:lnTo>
                <a:lnTo>
                  <a:pt x="195" y="161"/>
                </a:lnTo>
                <a:lnTo>
                  <a:pt x="248" y="192"/>
                </a:lnTo>
                <a:lnTo>
                  <a:pt x="248" y="192"/>
                </a:lnTo>
                <a:lnTo>
                  <a:pt x="252" y="196"/>
                </a:lnTo>
                <a:lnTo>
                  <a:pt x="253" y="201"/>
                </a:lnTo>
                <a:lnTo>
                  <a:pt x="253" y="201"/>
                </a:lnTo>
                <a:close/>
              </a:path>
            </a:pathLst>
          </a:custGeom>
          <a:solidFill>
            <a:srgbClr val="59AD31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20" name="Freeform 32"/>
          <p:cNvSpPr>
            <a:spLocks noEditPoints="1"/>
          </p:cNvSpPr>
          <p:nvPr/>
        </p:nvSpPr>
        <p:spPr bwMode="auto">
          <a:xfrm>
            <a:off x="5010150" y="4054174"/>
            <a:ext cx="542925" cy="444500"/>
          </a:xfrm>
          <a:custGeom>
            <a:avLst/>
            <a:gdLst/>
            <a:ahLst/>
            <a:cxnLst>
              <a:cxn ang="0">
                <a:pos x="254" y="0"/>
              </a:cxn>
              <a:cxn ang="0">
                <a:pos x="239" y="2"/>
              </a:cxn>
              <a:cxn ang="0">
                <a:pos x="210" y="15"/>
              </a:cxn>
              <a:cxn ang="0">
                <a:pos x="74" y="149"/>
              </a:cxn>
              <a:cxn ang="0">
                <a:pos x="69" y="154"/>
              </a:cxn>
              <a:cxn ang="0">
                <a:pos x="65" y="165"/>
              </a:cxn>
              <a:cxn ang="0">
                <a:pos x="65" y="178"/>
              </a:cxn>
              <a:cxn ang="0">
                <a:pos x="69" y="189"/>
              </a:cxn>
              <a:cxn ang="0">
                <a:pos x="167" y="288"/>
              </a:cxn>
              <a:cxn ang="0">
                <a:pos x="172" y="292"/>
              </a:cxn>
              <a:cxn ang="0">
                <a:pos x="183" y="297"/>
              </a:cxn>
              <a:cxn ang="0">
                <a:pos x="196" y="297"/>
              </a:cxn>
              <a:cxn ang="0">
                <a:pos x="208" y="292"/>
              </a:cxn>
              <a:cxn ang="0">
                <a:pos x="339" y="162"/>
              </a:cxn>
              <a:cxn ang="0">
                <a:pos x="348" y="151"/>
              </a:cxn>
              <a:cxn ang="0">
                <a:pos x="359" y="122"/>
              </a:cxn>
              <a:cxn ang="0">
                <a:pos x="361" y="33"/>
              </a:cxn>
              <a:cxn ang="0">
                <a:pos x="361" y="26"/>
              </a:cxn>
              <a:cxn ang="0">
                <a:pos x="355" y="15"/>
              </a:cxn>
              <a:cxn ang="0">
                <a:pos x="346" y="6"/>
              </a:cxn>
              <a:cxn ang="0">
                <a:pos x="335" y="2"/>
              </a:cxn>
              <a:cxn ang="0">
                <a:pos x="330" y="0"/>
              </a:cxn>
              <a:cxn ang="0">
                <a:pos x="286" y="107"/>
              </a:cxn>
              <a:cxn ang="0">
                <a:pos x="274" y="105"/>
              </a:cxn>
              <a:cxn ang="0">
                <a:pos x="263" y="98"/>
              </a:cxn>
              <a:cxn ang="0">
                <a:pos x="257" y="87"/>
              </a:cxn>
              <a:cxn ang="0">
                <a:pos x="254" y="74"/>
              </a:cxn>
              <a:cxn ang="0">
                <a:pos x="256" y="69"/>
              </a:cxn>
              <a:cxn ang="0">
                <a:pos x="259" y="58"/>
              </a:cxn>
              <a:cxn ang="0">
                <a:pos x="268" y="49"/>
              </a:cxn>
              <a:cxn ang="0">
                <a:pos x="279" y="44"/>
              </a:cxn>
              <a:cxn ang="0">
                <a:pos x="286" y="44"/>
              </a:cxn>
              <a:cxn ang="0">
                <a:pos x="299" y="45"/>
              </a:cxn>
              <a:cxn ang="0">
                <a:pos x="308" y="53"/>
              </a:cxn>
              <a:cxn ang="0">
                <a:pos x="315" y="64"/>
              </a:cxn>
              <a:cxn ang="0">
                <a:pos x="319" y="74"/>
              </a:cxn>
              <a:cxn ang="0">
                <a:pos x="317" y="82"/>
              </a:cxn>
              <a:cxn ang="0">
                <a:pos x="314" y="93"/>
              </a:cxn>
              <a:cxn ang="0">
                <a:pos x="304" y="102"/>
              </a:cxn>
              <a:cxn ang="0">
                <a:pos x="292" y="107"/>
              </a:cxn>
              <a:cxn ang="0">
                <a:pos x="286" y="107"/>
              </a:cxn>
              <a:cxn ang="0">
                <a:pos x="141" y="294"/>
              </a:cxn>
              <a:cxn ang="0">
                <a:pos x="130" y="297"/>
              </a:cxn>
              <a:cxn ang="0">
                <a:pos x="112" y="294"/>
              </a:cxn>
              <a:cxn ang="0">
                <a:pos x="9" y="194"/>
              </a:cxn>
              <a:cxn ang="0">
                <a:pos x="5" y="189"/>
              </a:cxn>
              <a:cxn ang="0">
                <a:pos x="0" y="178"/>
              </a:cxn>
              <a:cxn ang="0">
                <a:pos x="0" y="165"/>
              </a:cxn>
              <a:cxn ang="0">
                <a:pos x="5" y="154"/>
              </a:cxn>
              <a:cxn ang="0">
                <a:pos x="136" y="24"/>
              </a:cxn>
              <a:cxn ang="0">
                <a:pos x="147" y="15"/>
              </a:cxn>
              <a:cxn ang="0">
                <a:pos x="176" y="2"/>
              </a:cxn>
              <a:cxn ang="0">
                <a:pos x="27" y="163"/>
              </a:cxn>
              <a:cxn ang="0">
                <a:pos x="23" y="167"/>
              </a:cxn>
              <a:cxn ang="0">
                <a:pos x="23" y="176"/>
              </a:cxn>
              <a:cxn ang="0">
                <a:pos x="27" y="180"/>
              </a:cxn>
            </a:cxnLst>
            <a:rect l="0" t="0" r="r" b="b"/>
            <a:pathLst>
              <a:path w="361" h="297">
                <a:moveTo>
                  <a:pt x="330" y="0"/>
                </a:moveTo>
                <a:lnTo>
                  <a:pt x="254" y="0"/>
                </a:lnTo>
                <a:lnTo>
                  <a:pt x="254" y="0"/>
                </a:lnTo>
                <a:lnTo>
                  <a:pt x="239" y="2"/>
                </a:lnTo>
                <a:lnTo>
                  <a:pt x="225" y="7"/>
                </a:lnTo>
                <a:lnTo>
                  <a:pt x="210" y="15"/>
                </a:lnTo>
                <a:lnTo>
                  <a:pt x="199" y="24"/>
                </a:lnTo>
                <a:lnTo>
                  <a:pt x="74" y="149"/>
                </a:lnTo>
                <a:lnTo>
                  <a:pt x="74" y="149"/>
                </a:lnTo>
                <a:lnTo>
                  <a:pt x="69" y="154"/>
                </a:lnTo>
                <a:lnTo>
                  <a:pt x="67" y="160"/>
                </a:lnTo>
                <a:lnTo>
                  <a:pt x="65" y="165"/>
                </a:lnTo>
                <a:lnTo>
                  <a:pt x="63" y="172"/>
                </a:lnTo>
                <a:lnTo>
                  <a:pt x="65" y="178"/>
                </a:lnTo>
                <a:lnTo>
                  <a:pt x="67" y="183"/>
                </a:lnTo>
                <a:lnTo>
                  <a:pt x="69" y="189"/>
                </a:lnTo>
                <a:lnTo>
                  <a:pt x="74" y="194"/>
                </a:lnTo>
                <a:lnTo>
                  <a:pt x="167" y="288"/>
                </a:lnTo>
                <a:lnTo>
                  <a:pt x="167" y="288"/>
                </a:lnTo>
                <a:lnTo>
                  <a:pt x="172" y="292"/>
                </a:lnTo>
                <a:lnTo>
                  <a:pt x="178" y="296"/>
                </a:lnTo>
                <a:lnTo>
                  <a:pt x="183" y="297"/>
                </a:lnTo>
                <a:lnTo>
                  <a:pt x="190" y="297"/>
                </a:lnTo>
                <a:lnTo>
                  <a:pt x="196" y="297"/>
                </a:lnTo>
                <a:lnTo>
                  <a:pt x="201" y="296"/>
                </a:lnTo>
                <a:lnTo>
                  <a:pt x="208" y="292"/>
                </a:lnTo>
                <a:lnTo>
                  <a:pt x="212" y="288"/>
                </a:lnTo>
                <a:lnTo>
                  <a:pt x="339" y="162"/>
                </a:lnTo>
                <a:lnTo>
                  <a:pt x="339" y="162"/>
                </a:lnTo>
                <a:lnTo>
                  <a:pt x="348" y="151"/>
                </a:lnTo>
                <a:lnTo>
                  <a:pt x="355" y="136"/>
                </a:lnTo>
                <a:lnTo>
                  <a:pt x="359" y="122"/>
                </a:lnTo>
                <a:lnTo>
                  <a:pt x="361" y="107"/>
                </a:lnTo>
                <a:lnTo>
                  <a:pt x="361" y="33"/>
                </a:lnTo>
                <a:lnTo>
                  <a:pt x="361" y="33"/>
                </a:lnTo>
                <a:lnTo>
                  <a:pt x="361" y="26"/>
                </a:lnTo>
                <a:lnTo>
                  <a:pt x="359" y="20"/>
                </a:lnTo>
                <a:lnTo>
                  <a:pt x="355" y="15"/>
                </a:lnTo>
                <a:lnTo>
                  <a:pt x="352" y="9"/>
                </a:lnTo>
                <a:lnTo>
                  <a:pt x="346" y="6"/>
                </a:lnTo>
                <a:lnTo>
                  <a:pt x="341" y="4"/>
                </a:lnTo>
                <a:lnTo>
                  <a:pt x="335" y="2"/>
                </a:lnTo>
                <a:lnTo>
                  <a:pt x="330" y="0"/>
                </a:lnTo>
                <a:lnTo>
                  <a:pt x="330" y="0"/>
                </a:lnTo>
                <a:close/>
                <a:moveTo>
                  <a:pt x="286" y="107"/>
                </a:moveTo>
                <a:lnTo>
                  <a:pt x="286" y="107"/>
                </a:lnTo>
                <a:lnTo>
                  <a:pt x="279" y="107"/>
                </a:lnTo>
                <a:lnTo>
                  <a:pt x="274" y="105"/>
                </a:lnTo>
                <a:lnTo>
                  <a:pt x="268" y="102"/>
                </a:lnTo>
                <a:lnTo>
                  <a:pt x="263" y="98"/>
                </a:lnTo>
                <a:lnTo>
                  <a:pt x="259" y="93"/>
                </a:lnTo>
                <a:lnTo>
                  <a:pt x="257" y="87"/>
                </a:lnTo>
                <a:lnTo>
                  <a:pt x="256" y="82"/>
                </a:lnTo>
                <a:lnTo>
                  <a:pt x="254" y="74"/>
                </a:lnTo>
                <a:lnTo>
                  <a:pt x="254" y="74"/>
                </a:lnTo>
                <a:lnTo>
                  <a:pt x="256" y="69"/>
                </a:lnTo>
                <a:lnTo>
                  <a:pt x="257" y="64"/>
                </a:lnTo>
                <a:lnTo>
                  <a:pt x="259" y="58"/>
                </a:lnTo>
                <a:lnTo>
                  <a:pt x="263" y="53"/>
                </a:lnTo>
                <a:lnTo>
                  <a:pt x="268" y="49"/>
                </a:lnTo>
                <a:lnTo>
                  <a:pt x="274" y="45"/>
                </a:lnTo>
                <a:lnTo>
                  <a:pt x="279" y="44"/>
                </a:lnTo>
                <a:lnTo>
                  <a:pt x="286" y="44"/>
                </a:lnTo>
                <a:lnTo>
                  <a:pt x="286" y="44"/>
                </a:lnTo>
                <a:lnTo>
                  <a:pt x="292" y="44"/>
                </a:lnTo>
                <a:lnTo>
                  <a:pt x="299" y="45"/>
                </a:lnTo>
                <a:lnTo>
                  <a:pt x="304" y="49"/>
                </a:lnTo>
                <a:lnTo>
                  <a:pt x="308" y="53"/>
                </a:lnTo>
                <a:lnTo>
                  <a:pt x="314" y="58"/>
                </a:lnTo>
                <a:lnTo>
                  <a:pt x="315" y="64"/>
                </a:lnTo>
                <a:lnTo>
                  <a:pt x="317" y="69"/>
                </a:lnTo>
                <a:lnTo>
                  <a:pt x="319" y="74"/>
                </a:lnTo>
                <a:lnTo>
                  <a:pt x="319" y="74"/>
                </a:lnTo>
                <a:lnTo>
                  <a:pt x="317" y="82"/>
                </a:lnTo>
                <a:lnTo>
                  <a:pt x="315" y="87"/>
                </a:lnTo>
                <a:lnTo>
                  <a:pt x="314" y="93"/>
                </a:lnTo>
                <a:lnTo>
                  <a:pt x="308" y="98"/>
                </a:lnTo>
                <a:lnTo>
                  <a:pt x="304" y="102"/>
                </a:lnTo>
                <a:lnTo>
                  <a:pt x="299" y="105"/>
                </a:lnTo>
                <a:lnTo>
                  <a:pt x="292" y="107"/>
                </a:lnTo>
                <a:lnTo>
                  <a:pt x="286" y="107"/>
                </a:lnTo>
                <a:lnTo>
                  <a:pt x="286" y="107"/>
                </a:lnTo>
                <a:close/>
                <a:moveTo>
                  <a:pt x="27" y="180"/>
                </a:moveTo>
                <a:lnTo>
                  <a:pt x="141" y="294"/>
                </a:lnTo>
                <a:lnTo>
                  <a:pt x="141" y="294"/>
                </a:lnTo>
                <a:lnTo>
                  <a:pt x="130" y="297"/>
                </a:lnTo>
                <a:lnTo>
                  <a:pt x="121" y="297"/>
                </a:lnTo>
                <a:lnTo>
                  <a:pt x="112" y="294"/>
                </a:lnTo>
                <a:lnTo>
                  <a:pt x="103" y="288"/>
                </a:lnTo>
                <a:lnTo>
                  <a:pt x="9" y="194"/>
                </a:lnTo>
                <a:lnTo>
                  <a:pt x="9" y="194"/>
                </a:lnTo>
                <a:lnTo>
                  <a:pt x="5" y="189"/>
                </a:lnTo>
                <a:lnTo>
                  <a:pt x="2" y="183"/>
                </a:lnTo>
                <a:lnTo>
                  <a:pt x="0" y="178"/>
                </a:lnTo>
                <a:lnTo>
                  <a:pt x="0" y="172"/>
                </a:lnTo>
                <a:lnTo>
                  <a:pt x="0" y="165"/>
                </a:lnTo>
                <a:lnTo>
                  <a:pt x="2" y="160"/>
                </a:lnTo>
                <a:lnTo>
                  <a:pt x="5" y="154"/>
                </a:lnTo>
                <a:lnTo>
                  <a:pt x="9" y="149"/>
                </a:lnTo>
                <a:lnTo>
                  <a:pt x="136" y="24"/>
                </a:lnTo>
                <a:lnTo>
                  <a:pt x="136" y="24"/>
                </a:lnTo>
                <a:lnTo>
                  <a:pt x="147" y="15"/>
                </a:lnTo>
                <a:lnTo>
                  <a:pt x="161" y="7"/>
                </a:lnTo>
                <a:lnTo>
                  <a:pt x="176" y="2"/>
                </a:lnTo>
                <a:lnTo>
                  <a:pt x="190" y="0"/>
                </a:lnTo>
                <a:lnTo>
                  <a:pt x="27" y="163"/>
                </a:lnTo>
                <a:lnTo>
                  <a:pt x="27" y="163"/>
                </a:lnTo>
                <a:lnTo>
                  <a:pt x="23" y="167"/>
                </a:lnTo>
                <a:lnTo>
                  <a:pt x="23" y="172"/>
                </a:lnTo>
                <a:lnTo>
                  <a:pt x="23" y="176"/>
                </a:lnTo>
                <a:lnTo>
                  <a:pt x="27" y="180"/>
                </a:lnTo>
                <a:lnTo>
                  <a:pt x="27" y="180"/>
                </a:lnTo>
                <a:close/>
              </a:path>
            </a:pathLst>
          </a:custGeom>
          <a:solidFill>
            <a:srgbClr val="59AD31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grpSp>
        <p:nvGrpSpPr>
          <p:cNvPr id="21" name="Group 82"/>
          <p:cNvGrpSpPr/>
          <p:nvPr/>
        </p:nvGrpSpPr>
        <p:grpSpPr>
          <a:xfrm>
            <a:off x="6292020" y="4053351"/>
            <a:ext cx="507739" cy="474691"/>
            <a:chOff x="4067683" y="3042772"/>
            <a:chExt cx="350901" cy="328061"/>
          </a:xfrm>
          <a:solidFill>
            <a:srgbClr val="59AD31"/>
          </a:solidFill>
        </p:grpSpPr>
        <p:sp>
          <p:nvSpPr>
            <p:cNvPr id="22" name="Freeform 33"/>
            <p:cNvSpPr>
              <a:spLocks noEditPoints="1"/>
            </p:cNvSpPr>
            <p:nvPr/>
          </p:nvSpPr>
          <p:spPr bwMode="auto">
            <a:xfrm>
              <a:off x="4156966" y="3260787"/>
              <a:ext cx="174412" cy="110046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0" y="107"/>
                </a:cxn>
                <a:cxn ang="0">
                  <a:pos x="169" y="107"/>
                </a:cxn>
                <a:cxn ang="0">
                  <a:pos x="169" y="44"/>
                </a:cxn>
                <a:cxn ang="0">
                  <a:pos x="169" y="0"/>
                </a:cxn>
                <a:cxn ang="0">
                  <a:pos x="0" y="0"/>
                </a:cxn>
                <a:cxn ang="0">
                  <a:pos x="0" y="44"/>
                </a:cxn>
                <a:cxn ang="0">
                  <a:pos x="20" y="22"/>
                </a:cxn>
                <a:cxn ang="0">
                  <a:pos x="147" y="22"/>
                </a:cxn>
                <a:cxn ang="0">
                  <a:pos x="147" y="44"/>
                </a:cxn>
                <a:cxn ang="0">
                  <a:pos x="20" y="44"/>
                </a:cxn>
                <a:cxn ang="0">
                  <a:pos x="20" y="22"/>
                </a:cxn>
                <a:cxn ang="0">
                  <a:pos x="20" y="64"/>
                </a:cxn>
                <a:cxn ang="0">
                  <a:pos x="147" y="64"/>
                </a:cxn>
                <a:cxn ang="0">
                  <a:pos x="147" y="86"/>
                </a:cxn>
                <a:cxn ang="0">
                  <a:pos x="20" y="86"/>
                </a:cxn>
                <a:cxn ang="0">
                  <a:pos x="20" y="64"/>
                </a:cxn>
              </a:cxnLst>
              <a:rect l="0" t="0" r="r" b="b"/>
              <a:pathLst>
                <a:path w="169" h="107">
                  <a:moveTo>
                    <a:pt x="0" y="44"/>
                  </a:moveTo>
                  <a:lnTo>
                    <a:pt x="0" y="107"/>
                  </a:lnTo>
                  <a:lnTo>
                    <a:pt x="169" y="107"/>
                  </a:lnTo>
                  <a:lnTo>
                    <a:pt x="169" y="44"/>
                  </a:lnTo>
                  <a:lnTo>
                    <a:pt x="169" y="0"/>
                  </a:lnTo>
                  <a:lnTo>
                    <a:pt x="0" y="0"/>
                  </a:lnTo>
                  <a:lnTo>
                    <a:pt x="0" y="44"/>
                  </a:lnTo>
                  <a:close/>
                  <a:moveTo>
                    <a:pt x="20" y="22"/>
                  </a:moveTo>
                  <a:lnTo>
                    <a:pt x="147" y="22"/>
                  </a:lnTo>
                  <a:lnTo>
                    <a:pt x="147" y="44"/>
                  </a:lnTo>
                  <a:lnTo>
                    <a:pt x="20" y="44"/>
                  </a:lnTo>
                  <a:lnTo>
                    <a:pt x="20" y="22"/>
                  </a:lnTo>
                  <a:close/>
                  <a:moveTo>
                    <a:pt x="20" y="64"/>
                  </a:moveTo>
                  <a:lnTo>
                    <a:pt x="147" y="64"/>
                  </a:lnTo>
                  <a:lnTo>
                    <a:pt x="147" y="86"/>
                  </a:lnTo>
                  <a:lnTo>
                    <a:pt x="20" y="86"/>
                  </a:lnTo>
                  <a:lnTo>
                    <a:pt x="20" y="6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23" name="Freeform 34"/>
            <p:cNvSpPr/>
            <p:nvPr/>
          </p:nvSpPr>
          <p:spPr bwMode="auto">
            <a:xfrm>
              <a:off x="4156966" y="3042772"/>
              <a:ext cx="174412" cy="107969"/>
            </a:xfrm>
            <a:custGeom>
              <a:avLst/>
              <a:gdLst/>
              <a:ahLst/>
              <a:cxnLst>
                <a:cxn ang="0">
                  <a:pos x="169" y="64"/>
                </a:cxn>
                <a:cxn ang="0">
                  <a:pos x="169" y="0"/>
                </a:cxn>
                <a:cxn ang="0">
                  <a:pos x="0" y="0"/>
                </a:cxn>
                <a:cxn ang="0">
                  <a:pos x="0" y="64"/>
                </a:cxn>
                <a:cxn ang="0">
                  <a:pos x="0" y="105"/>
                </a:cxn>
                <a:cxn ang="0">
                  <a:pos x="169" y="105"/>
                </a:cxn>
                <a:cxn ang="0">
                  <a:pos x="169" y="64"/>
                </a:cxn>
              </a:cxnLst>
              <a:rect l="0" t="0" r="r" b="b"/>
              <a:pathLst>
                <a:path w="169" h="105">
                  <a:moveTo>
                    <a:pt x="169" y="64"/>
                  </a:moveTo>
                  <a:lnTo>
                    <a:pt x="169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0" y="105"/>
                  </a:lnTo>
                  <a:lnTo>
                    <a:pt x="169" y="105"/>
                  </a:lnTo>
                  <a:lnTo>
                    <a:pt x="169" y="6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24" name="Freeform 35"/>
            <p:cNvSpPr/>
            <p:nvPr/>
          </p:nvSpPr>
          <p:spPr bwMode="auto">
            <a:xfrm>
              <a:off x="4067683" y="3107139"/>
              <a:ext cx="350901" cy="197252"/>
            </a:xfrm>
            <a:custGeom>
              <a:avLst/>
              <a:gdLst/>
              <a:ahLst/>
              <a:cxnLst>
                <a:cxn ang="0">
                  <a:pos x="295" y="0"/>
                </a:cxn>
                <a:cxn ang="0">
                  <a:pos x="274" y="0"/>
                </a:cxn>
                <a:cxn ang="0">
                  <a:pos x="274" y="41"/>
                </a:cxn>
                <a:cxn ang="0">
                  <a:pos x="274" y="63"/>
                </a:cxn>
                <a:cxn ang="0">
                  <a:pos x="63" y="63"/>
                </a:cxn>
                <a:cxn ang="0">
                  <a:pos x="63" y="41"/>
                </a:cxn>
                <a:cxn ang="0">
                  <a:pos x="63" y="0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34" y="1"/>
                </a:cxn>
                <a:cxn ang="0">
                  <a:pos x="27" y="3"/>
                </a:cxn>
                <a:cxn ang="0">
                  <a:pos x="20" y="7"/>
                </a:cxn>
                <a:cxn ang="0">
                  <a:pos x="13" y="12"/>
                </a:cxn>
                <a:cxn ang="0">
                  <a:pos x="7" y="20"/>
                </a:cxn>
                <a:cxn ang="0">
                  <a:pos x="4" y="27"/>
                </a:cxn>
                <a:cxn ang="0">
                  <a:pos x="2" y="34"/>
                </a:cxn>
                <a:cxn ang="0">
                  <a:pos x="0" y="41"/>
                </a:cxn>
                <a:cxn ang="0">
                  <a:pos x="0" y="146"/>
                </a:cxn>
                <a:cxn ang="0">
                  <a:pos x="0" y="146"/>
                </a:cxn>
                <a:cxn ang="0">
                  <a:pos x="2" y="156"/>
                </a:cxn>
                <a:cxn ang="0">
                  <a:pos x="4" y="163"/>
                </a:cxn>
                <a:cxn ang="0">
                  <a:pos x="7" y="170"/>
                </a:cxn>
                <a:cxn ang="0">
                  <a:pos x="13" y="175"/>
                </a:cxn>
                <a:cxn ang="0">
                  <a:pos x="20" y="181"/>
                </a:cxn>
                <a:cxn ang="0">
                  <a:pos x="27" y="186"/>
                </a:cxn>
                <a:cxn ang="0">
                  <a:pos x="34" y="188"/>
                </a:cxn>
                <a:cxn ang="0">
                  <a:pos x="42" y="190"/>
                </a:cxn>
                <a:cxn ang="0">
                  <a:pos x="63" y="190"/>
                </a:cxn>
                <a:cxn ang="0">
                  <a:pos x="63" y="146"/>
                </a:cxn>
                <a:cxn ang="0">
                  <a:pos x="63" y="127"/>
                </a:cxn>
                <a:cxn ang="0">
                  <a:pos x="274" y="127"/>
                </a:cxn>
                <a:cxn ang="0">
                  <a:pos x="274" y="146"/>
                </a:cxn>
                <a:cxn ang="0">
                  <a:pos x="274" y="190"/>
                </a:cxn>
                <a:cxn ang="0">
                  <a:pos x="295" y="190"/>
                </a:cxn>
                <a:cxn ang="0">
                  <a:pos x="295" y="190"/>
                </a:cxn>
                <a:cxn ang="0">
                  <a:pos x="303" y="188"/>
                </a:cxn>
                <a:cxn ang="0">
                  <a:pos x="310" y="186"/>
                </a:cxn>
                <a:cxn ang="0">
                  <a:pos x="317" y="181"/>
                </a:cxn>
                <a:cxn ang="0">
                  <a:pos x="324" y="175"/>
                </a:cxn>
                <a:cxn ang="0">
                  <a:pos x="330" y="170"/>
                </a:cxn>
                <a:cxn ang="0">
                  <a:pos x="334" y="163"/>
                </a:cxn>
                <a:cxn ang="0">
                  <a:pos x="337" y="156"/>
                </a:cxn>
                <a:cxn ang="0">
                  <a:pos x="337" y="146"/>
                </a:cxn>
                <a:cxn ang="0">
                  <a:pos x="337" y="41"/>
                </a:cxn>
                <a:cxn ang="0">
                  <a:pos x="337" y="41"/>
                </a:cxn>
                <a:cxn ang="0">
                  <a:pos x="337" y="34"/>
                </a:cxn>
                <a:cxn ang="0">
                  <a:pos x="334" y="27"/>
                </a:cxn>
                <a:cxn ang="0">
                  <a:pos x="330" y="20"/>
                </a:cxn>
                <a:cxn ang="0">
                  <a:pos x="324" y="12"/>
                </a:cxn>
                <a:cxn ang="0">
                  <a:pos x="317" y="7"/>
                </a:cxn>
                <a:cxn ang="0">
                  <a:pos x="310" y="3"/>
                </a:cxn>
                <a:cxn ang="0">
                  <a:pos x="303" y="1"/>
                </a:cxn>
                <a:cxn ang="0">
                  <a:pos x="295" y="0"/>
                </a:cxn>
                <a:cxn ang="0">
                  <a:pos x="295" y="0"/>
                </a:cxn>
              </a:cxnLst>
              <a:rect l="0" t="0" r="r" b="b"/>
              <a:pathLst>
                <a:path w="337" h="190">
                  <a:moveTo>
                    <a:pt x="295" y="0"/>
                  </a:moveTo>
                  <a:lnTo>
                    <a:pt x="274" y="0"/>
                  </a:lnTo>
                  <a:lnTo>
                    <a:pt x="274" y="41"/>
                  </a:lnTo>
                  <a:lnTo>
                    <a:pt x="274" y="63"/>
                  </a:lnTo>
                  <a:lnTo>
                    <a:pt x="63" y="63"/>
                  </a:lnTo>
                  <a:lnTo>
                    <a:pt x="63" y="41"/>
                  </a:lnTo>
                  <a:lnTo>
                    <a:pt x="63" y="0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34" y="1"/>
                  </a:lnTo>
                  <a:lnTo>
                    <a:pt x="27" y="3"/>
                  </a:lnTo>
                  <a:lnTo>
                    <a:pt x="20" y="7"/>
                  </a:lnTo>
                  <a:lnTo>
                    <a:pt x="13" y="12"/>
                  </a:lnTo>
                  <a:lnTo>
                    <a:pt x="7" y="20"/>
                  </a:lnTo>
                  <a:lnTo>
                    <a:pt x="4" y="27"/>
                  </a:lnTo>
                  <a:lnTo>
                    <a:pt x="2" y="34"/>
                  </a:lnTo>
                  <a:lnTo>
                    <a:pt x="0" y="41"/>
                  </a:lnTo>
                  <a:lnTo>
                    <a:pt x="0" y="146"/>
                  </a:lnTo>
                  <a:lnTo>
                    <a:pt x="0" y="146"/>
                  </a:lnTo>
                  <a:lnTo>
                    <a:pt x="2" y="156"/>
                  </a:lnTo>
                  <a:lnTo>
                    <a:pt x="4" y="163"/>
                  </a:lnTo>
                  <a:lnTo>
                    <a:pt x="7" y="170"/>
                  </a:lnTo>
                  <a:lnTo>
                    <a:pt x="13" y="175"/>
                  </a:lnTo>
                  <a:lnTo>
                    <a:pt x="20" y="181"/>
                  </a:lnTo>
                  <a:lnTo>
                    <a:pt x="27" y="186"/>
                  </a:lnTo>
                  <a:lnTo>
                    <a:pt x="34" y="188"/>
                  </a:lnTo>
                  <a:lnTo>
                    <a:pt x="42" y="190"/>
                  </a:lnTo>
                  <a:lnTo>
                    <a:pt x="63" y="190"/>
                  </a:lnTo>
                  <a:lnTo>
                    <a:pt x="63" y="146"/>
                  </a:lnTo>
                  <a:lnTo>
                    <a:pt x="63" y="127"/>
                  </a:lnTo>
                  <a:lnTo>
                    <a:pt x="274" y="127"/>
                  </a:lnTo>
                  <a:lnTo>
                    <a:pt x="274" y="146"/>
                  </a:lnTo>
                  <a:lnTo>
                    <a:pt x="274" y="190"/>
                  </a:lnTo>
                  <a:lnTo>
                    <a:pt x="295" y="190"/>
                  </a:lnTo>
                  <a:lnTo>
                    <a:pt x="295" y="190"/>
                  </a:lnTo>
                  <a:lnTo>
                    <a:pt x="303" y="188"/>
                  </a:lnTo>
                  <a:lnTo>
                    <a:pt x="310" y="186"/>
                  </a:lnTo>
                  <a:lnTo>
                    <a:pt x="317" y="181"/>
                  </a:lnTo>
                  <a:lnTo>
                    <a:pt x="324" y="175"/>
                  </a:lnTo>
                  <a:lnTo>
                    <a:pt x="330" y="170"/>
                  </a:lnTo>
                  <a:lnTo>
                    <a:pt x="334" y="163"/>
                  </a:lnTo>
                  <a:lnTo>
                    <a:pt x="337" y="156"/>
                  </a:lnTo>
                  <a:lnTo>
                    <a:pt x="337" y="146"/>
                  </a:lnTo>
                  <a:lnTo>
                    <a:pt x="337" y="41"/>
                  </a:lnTo>
                  <a:lnTo>
                    <a:pt x="337" y="41"/>
                  </a:lnTo>
                  <a:lnTo>
                    <a:pt x="337" y="34"/>
                  </a:lnTo>
                  <a:lnTo>
                    <a:pt x="334" y="27"/>
                  </a:lnTo>
                  <a:lnTo>
                    <a:pt x="330" y="20"/>
                  </a:lnTo>
                  <a:lnTo>
                    <a:pt x="324" y="12"/>
                  </a:lnTo>
                  <a:lnTo>
                    <a:pt x="317" y="7"/>
                  </a:lnTo>
                  <a:lnTo>
                    <a:pt x="310" y="3"/>
                  </a:lnTo>
                  <a:lnTo>
                    <a:pt x="303" y="1"/>
                  </a:lnTo>
                  <a:lnTo>
                    <a:pt x="295" y="0"/>
                  </a:lnTo>
                  <a:lnTo>
                    <a:pt x="29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grpSp>
        <p:nvGrpSpPr>
          <p:cNvPr id="25" name="Group 79"/>
          <p:cNvGrpSpPr/>
          <p:nvPr/>
        </p:nvGrpSpPr>
        <p:grpSpPr>
          <a:xfrm>
            <a:off x="1441893" y="3033858"/>
            <a:ext cx="369536" cy="492715"/>
            <a:chOff x="1092301" y="2278682"/>
            <a:chExt cx="255389" cy="340519"/>
          </a:xfrm>
          <a:solidFill>
            <a:srgbClr val="59AD31"/>
          </a:solidFill>
        </p:grpSpPr>
        <p:sp>
          <p:nvSpPr>
            <p:cNvPr id="26" name="Freeform 41"/>
            <p:cNvSpPr>
              <a:spLocks noEditPoints="1"/>
            </p:cNvSpPr>
            <p:nvPr/>
          </p:nvSpPr>
          <p:spPr bwMode="auto">
            <a:xfrm>
              <a:off x="1092301" y="2278682"/>
              <a:ext cx="255389" cy="340518"/>
            </a:xfrm>
            <a:custGeom>
              <a:avLst/>
              <a:gdLst/>
              <a:ahLst/>
              <a:cxnLst>
                <a:cxn ang="0">
                  <a:pos x="31" y="42"/>
                </a:cxn>
                <a:cxn ang="0">
                  <a:pos x="26" y="42"/>
                </a:cxn>
                <a:cxn ang="0">
                  <a:pos x="15" y="47"/>
                </a:cxn>
                <a:cxn ang="0">
                  <a:pos x="6" y="54"/>
                </a:cxn>
                <a:cxn ang="0">
                  <a:pos x="2" y="65"/>
                </a:cxn>
                <a:cxn ang="0">
                  <a:pos x="0" y="82"/>
                </a:cxn>
                <a:cxn ang="0">
                  <a:pos x="247" y="73"/>
                </a:cxn>
                <a:cxn ang="0">
                  <a:pos x="245" y="65"/>
                </a:cxn>
                <a:cxn ang="0">
                  <a:pos x="241" y="54"/>
                </a:cxn>
                <a:cxn ang="0">
                  <a:pos x="232" y="47"/>
                </a:cxn>
                <a:cxn ang="0">
                  <a:pos x="221" y="42"/>
                </a:cxn>
                <a:cxn ang="0">
                  <a:pos x="216" y="42"/>
                </a:cxn>
                <a:cxn ang="0">
                  <a:pos x="167" y="53"/>
                </a:cxn>
                <a:cxn ang="0">
                  <a:pos x="86" y="22"/>
                </a:cxn>
                <a:cxn ang="0">
                  <a:pos x="163" y="0"/>
                </a:cxn>
                <a:cxn ang="0">
                  <a:pos x="82" y="0"/>
                </a:cxn>
                <a:cxn ang="0">
                  <a:pos x="71" y="6"/>
                </a:cxn>
                <a:cxn ang="0">
                  <a:pos x="66" y="16"/>
                </a:cxn>
                <a:cxn ang="0">
                  <a:pos x="58" y="58"/>
                </a:cxn>
                <a:cxn ang="0">
                  <a:pos x="62" y="69"/>
                </a:cxn>
                <a:cxn ang="0">
                  <a:pos x="73" y="74"/>
                </a:cxn>
                <a:cxn ang="0">
                  <a:pos x="174" y="74"/>
                </a:cxn>
                <a:cxn ang="0">
                  <a:pos x="185" y="69"/>
                </a:cxn>
                <a:cxn ang="0">
                  <a:pos x="187" y="58"/>
                </a:cxn>
                <a:cxn ang="0">
                  <a:pos x="182" y="16"/>
                </a:cxn>
                <a:cxn ang="0">
                  <a:pos x="176" y="6"/>
                </a:cxn>
                <a:cxn ang="0">
                  <a:pos x="163" y="0"/>
                </a:cxn>
                <a:cxn ang="0">
                  <a:pos x="220" y="103"/>
                </a:cxn>
                <a:cxn ang="0">
                  <a:pos x="26" y="103"/>
                </a:cxn>
                <a:cxn ang="0">
                  <a:pos x="13" y="109"/>
                </a:cxn>
                <a:cxn ang="0">
                  <a:pos x="8" y="123"/>
                </a:cxn>
                <a:cxn ang="0">
                  <a:pos x="24" y="306"/>
                </a:cxn>
                <a:cxn ang="0">
                  <a:pos x="31" y="321"/>
                </a:cxn>
                <a:cxn ang="0">
                  <a:pos x="47" y="328"/>
                </a:cxn>
                <a:cxn ang="0">
                  <a:pos x="200" y="328"/>
                </a:cxn>
                <a:cxn ang="0">
                  <a:pos x="214" y="321"/>
                </a:cxn>
                <a:cxn ang="0">
                  <a:pos x="221" y="306"/>
                </a:cxn>
                <a:cxn ang="0">
                  <a:pos x="240" y="123"/>
                </a:cxn>
                <a:cxn ang="0">
                  <a:pos x="234" y="109"/>
                </a:cxn>
                <a:cxn ang="0">
                  <a:pos x="220" y="103"/>
                </a:cxn>
                <a:cxn ang="0">
                  <a:pos x="82" y="287"/>
                </a:cxn>
                <a:cxn ang="0">
                  <a:pos x="42" y="143"/>
                </a:cxn>
                <a:cxn ang="0">
                  <a:pos x="82" y="287"/>
                </a:cxn>
                <a:cxn ang="0">
                  <a:pos x="104" y="287"/>
                </a:cxn>
                <a:cxn ang="0">
                  <a:pos x="144" y="143"/>
                </a:cxn>
                <a:cxn ang="0">
                  <a:pos x="194" y="287"/>
                </a:cxn>
                <a:cxn ang="0">
                  <a:pos x="163" y="143"/>
                </a:cxn>
                <a:cxn ang="0">
                  <a:pos x="194" y="287"/>
                </a:cxn>
              </a:cxnLst>
              <a:rect l="0" t="0" r="r" b="b"/>
              <a:pathLst>
                <a:path w="247" h="328">
                  <a:moveTo>
                    <a:pt x="216" y="42"/>
                  </a:moveTo>
                  <a:lnTo>
                    <a:pt x="31" y="42"/>
                  </a:lnTo>
                  <a:lnTo>
                    <a:pt x="31" y="42"/>
                  </a:lnTo>
                  <a:lnTo>
                    <a:pt x="26" y="42"/>
                  </a:lnTo>
                  <a:lnTo>
                    <a:pt x="20" y="44"/>
                  </a:lnTo>
                  <a:lnTo>
                    <a:pt x="15" y="47"/>
                  </a:lnTo>
                  <a:lnTo>
                    <a:pt x="9" y="51"/>
                  </a:lnTo>
                  <a:lnTo>
                    <a:pt x="6" y="54"/>
                  </a:lnTo>
                  <a:lnTo>
                    <a:pt x="4" y="60"/>
                  </a:lnTo>
                  <a:lnTo>
                    <a:pt x="2" y="65"/>
                  </a:lnTo>
                  <a:lnTo>
                    <a:pt x="0" y="73"/>
                  </a:lnTo>
                  <a:lnTo>
                    <a:pt x="0" y="82"/>
                  </a:lnTo>
                  <a:lnTo>
                    <a:pt x="247" y="82"/>
                  </a:lnTo>
                  <a:lnTo>
                    <a:pt x="247" y="73"/>
                  </a:lnTo>
                  <a:lnTo>
                    <a:pt x="247" y="73"/>
                  </a:lnTo>
                  <a:lnTo>
                    <a:pt x="245" y="65"/>
                  </a:lnTo>
                  <a:lnTo>
                    <a:pt x="243" y="60"/>
                  </a:lnTo>
                  <a:lnTo>
                    <a:pt x="241" y="54"/>
                  </a:lnTo>
                  <a:lnTo>
                    <a:pt x="238" y="51"/>
                  </a:lnTo>
                  <a:lnTo>
                    <a:pt x="232" y="47"/>
                  </a:lnTo>
                  <a:lnTo>
                    <a:pt x="227" y="44"/>
                  </a:lnTo>
                  <a:lnTo>
                    <a:pt x="221" y="42"/>
                  </a:lnTo>
                  <a:lnTo>
                    <a:pt x="216" y="42"/>
                  </a:lnTo>
                  <a:lnTo>
                    <a:pt x="216" y="42"/>
                  </a:lnTo>
                  <a:close/>
                  <a:moveTo>
                    <a:pt x="162" y="22"/>
                  </a:moveTo>
                  <a:lnTo>
                    <a:pt x="167" y="53"/>
                  </a:lnTo>
                  <a:lnTo>
                    <a:pt x="80" y="53"/>
                  </a:lnTo>
                  <a:lnTo>
                    <a:pt x="86" y="22"/>
                  </a:lnTo>
                  <a:lnTo>
                    <a:pt x="162" y="22"/>
                  </a:lnTo>
                  <a:close/>
                  <a:moveTo>
                    <a:pt x="163" y="0"/>
                  </a:moveTo>
                  <a:lnTo>
                    <a:pt x="82" y="0"/>
                  </a:lnTo>
                  <a:lnTo>
                    <a:pt x="82" y="0"/>
                  </a:lnTo>
                  <a:lnTo>
                    <a:pt x="76" y="2"/>
                  </a:lnTo>
                  <a:lnTo>
                    <a:pt x="71" y="6"/>
                  </a:lnTo>
                  <a:lnTo>
                    <a:pt x="67" y="9"/>
                  </a:lnTo>
                  <a:lnTo>
                    <a:pt x="66" y="16"/>
                  </a:lnTo>
                  <a:lnTo>
                    <a:pt x="58" y="58"/>
                  </a:lnTo>
                  <a:lnTo>
                    <a:pt x="58" y="58"/>
                  </a:lnTo>
                  <a:lnTo>
                    <a:pt x="60" y="65"/>
                  </a:lnTo>
                  <a:lnTo>
                    <a:pt x="62" y="69"/>
                  </a:lnTo>
                  <a:lnTo>
                    <a:pt x="67" y="73"/>
                  </a:lnTo>
                  <a:lnTo>
                    <a:pt x="73" y="74"/>
                  </a:lnTo>
                  <a:lnTo>
                    <a:pt x="174" y="74"/>
                  </a:lnTo>
                  <a:lnTo>
                    <a:pt x="174" y="74"/>
                  </a:lnTo>
                  <a:lnTo>
                    <a:pt x="180" y="73"/>
                  </a:lnTo>
                  <a:lnTo>
                    <a:pt x="185" y="69"/>
                  </a:lnTo>
                  <a:lnTo>
                    <a:pt x="187" y="65"/>
                  </a:lnTo>
                  <a:lnTo>
                    <a:pt x="187" y="58"/>
                  </a:lnTo>
                  <a:lnTo>
                    <a:pt x="182" y="16"/>
                  </a:lnTo>
                  <a:lnTo>
                    <a:pt x="182" y="16"/>
                  </a:lnTo>
                  <a:lnTo>
                    <a:pt x="180" y="9"/>
                  </a:lnTo>
                  <a:lnTo>
                    <a:pt x="176" y="6"/>
                  </a:lnTo>
                  <a:lnTo>
                    <a:pt x="171" y="2"/>
                  </a:lnTo>
                  <a:lnTo>
                    <a:pt x="163" y="0"/>
                  </a:lnTo>
                  <a:lnTo>
                    <a:pt x="163" y="0"/>
                  </a:lnTo>
                  <a:close/>
                  <a:moveTo>
                    <a:pt x="220" y="103"/>
                  </a:moveTo>
                  <a:lnTo>
                    <a:pt x="26" y="103"/>
                  </a:lnTo>
                  <a:lnTo>
                    <a:pt x="26" y="103"/>
                  </a:lnTo>
                  <a:lnTo>
                    <a:pt x="18" y="105"/>
                  </a:lnTo>
                  <a:lnTo>
                    <a:pt x="13" y="109"/>
                  </a:lnTo>
                  <a:lnTo>
                    <a:pt x="9" y="116"/>
                  </a:lnTo>
                  <a:lnTo>
                    <a:pt x="8" y="123"/>
                  </a:lnTo>
                  <a:lnTo>
                    <a:pt x="24" y="306"/>
                  </a:lnTo>
                  <a:lnTo>
                    <a:pt x="24" y="306"/>
                  </a:lnTo>
                  <a:lnTo>
                    <a:pt x="28" y="316"/>
                  </a:lnTo>
                  <a:lnTo>
                    <a:pt x="31" y="321"/>
                  </a:lnTo>
                  <a:lnTo>
                    <a:pt x="38" y="326"/>
                  </a:lnTo>
                  <a:lnTo>
                    <a:pt x="47" y="328"/>
                  </a:lnTo>
                  <a:lnTo>
                    <a:pt x="200" y="328"/>
                  </a:lnTo>
                  <a:lnTo>
                    <a:pt x="200" y="328"/>
                  </a:lnTo>
                  <a:lnTo>
                    <a:pt x="209" y="326"/>
                  </a:lnTo>
                  <a:lnTo>
                    <a:pt x="214" y="321"/>
                  </a:lnTo>
                  <a:lnTo>
                    <a:pt x="220" y="316"/>
                  </a:lnTo>
                  <a:lnTo>
                    <a:pt x="221" y="306"/>
                  </a:lnTo>
                  <a:lnTo>
                    <a:pt x="240" y="123"/>
                  </a:lnTo>
                  <a:lnTo>
                    <a:pt x="240" y="123"/>
                  </a:lnTo>
                  <a:lnTo>
                    <a:pt x="238" y="116"/>
                  </a:lnTo>
                  <a:lnTo>
                    <a:pt x="234" y="109"/>
                  </a:lnTo>
                  <a:lnTo>
                    <a:pt x="229" y="105"/>
                  </a:lnTo>
                  <a:lnTo>
                    <a:pt x="220" y="103"/>
                  </a:lnTo>
                  <a:lnTo>
                    <a:pt x="220" y="103"/>
                  </a:lnTo>
                  <a:close/>
                  <a:moveTo>
                    <a:pt x="82" y="287"/>
                  </a:moveTo>
                  <a:lnTo>
                    <a:pt x="51" y="287"/>
                  </a:lnTo>
                  <a:lnTo>
                    <a:pt x="42" y="143"/>
                  </a:lnTo>
                  <a:lnTo>
                    <a:pt x="82" y="143"/>
                  </a:lnTo>
                  <a:lnTo>
                    <a:pt x="82" y="287"/>
                  </a:lnTo>
                  <a:close/>
                  <a:moveTo>
                    <a:pt x="144" y="287"/>
                  </a:moveTo>
                  <a:lnTo>
                    <a:pt x="104" y="287"/>
                  </a:lnTo>
                  <a:lnTo>
                    <a:pt x="104" y="143"/>
                  </a:lnTo>
                  <a:lnTo>
                    <a:pt x="144" y="143"/>
                  </a:lnTo>
                  <a:lnTo>
                    <a:pt x="144" y="287"/>
                  </a:lnTo>
                  <a:close/>
                  <a:moveTo>
                    <a:pt x="194" y="287"/>
                  </a:moveTo>
                  <a:lnTo>
                    <a:pt x="163" y="287"/>
                  </a:lnTo>
                  <a:lnTo>
                    <a:pt x="163" y="143"/>
                  </a:lnTo>
                  <a:lnTo>
                    <a:pt x="205" y="143"/>
                  </a:lnTo>
                  <a:lnTo>
                    <a:pt x="194" y="28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27" name="Freeform 42"/>
            <p:cNvSpPr/>
            <p:nvPr/>
          </p:nvSpPr>
          <p:spPr bwMode="auto">
            <a:xfrm>
              <a:off x="1092301" y="2320208"/>
              <a:ext cx="255389" cy="41527"/>
            </a:xfrm>
            <a:custGeom>
              <a:avLst/>
              <a:gdLst/>
              <a:ahLst/>
              <a:cxnLst>
                <a:cxn ang="0">
                  <a:pos x="216" y="0"/>
                </a:cxn>
                <a:cxn ang="0">
                  <a:pos x="31" y="0"/>
                </a:cxn>
                <a:cxn ang="0">
                  <a:pos x="31" y="0"/>
                </a:cxn>
                <a:cxn ang="0">
                  <a:pos x="26" y="0"/>
                </a:cxn>
                <a:cxn ang="0">
                  <a:pos x="20" y="2"/>
                </a:cxn>
                <a:cxn ang="0">
                  <a:pos x="15" y="5"/>
                </a:cxn>
                <a:cxn ang="0">
                  <a:pos x="9" y="9"/>
                </a:cxn>
                <a:cxn ang="0">
                  <a:pos x="6" y="12"/>
                </a:cxn>
                <a:cxn ang="0">
                  <a:pos x="4" y="18"/>
                </a:cxn>
                <a:cxn ang="0">
                  <a:pos x="2" y="23"/>
                </a:cxn>
                <a:cxn ang="0">
                  <a:pos x="0" y="31"/>
                </a:cxn>
                <a:cxn ang="0">
                  <a:pos x="0" y="40"/>
                </a:cxn>
                <a:cxn ang="0">
                  <a:pos x="247" y="40"/>
                </a:cxn>
                <a:cxn ang="0">
                  <a:pos x="247" y="31"/>
                </a:cxn>
                <a:cxn ang="0">
                  <a:pos x="247" y="31"/>
                </a:cxn>
                <a:cxn ang="0">
                  <a:pos x="245" y="23"/>
                </a:cxn>
                <a:cxn ang="0">
                  <a:pos x="243" y="18"/>
                </a:cxn>
                <a:cxn ang="0">
                  <a:pos x="241" y="12"/>
                </a:cxn>
                <a:cxn ang="0">
                  <a:pos x="238" y="9"/>
                </a:cxn>
                <a:cxn ang="0">
                  <a:pos x="232" y="5"/>
                </a:cxn>
                <a:cxn ang="0">
                  <a:pos x="227" y="2"/>
                </a:cxn>
                <a:cxn ang="0">
                  <a:pos x="221" y="0"/>
                </a:cxn>
                <a:cxn ang="0">
                  <a:pos x="216" y="0"/>
                </a:cxn>
                <a:cxn ang="0">
                  <a:pos x="216" y="0"/>
                </a:cxn>
              </a:cxnLst>
              <a:rect l="0" t="0" r="r" b="b"/>
              <a:pathLst>
                <a:path w="247" h="40">
                  <a:moveTo>
                    <a:pt x="216" y="0"/>
                  </a:moveTo>
                  <a:lnTo>
                    <a:pt x="31" y="0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0" y="2"/>
                  </a:lnTo>
                  <a:lnTo>
                    <a:pt x="15" y="5"/>
                  </a:lnTo>
                  <a:lnTo>
                    <a:pt x="9" y="9"/>
                  </a:lnTo>
                  <a:lnTo>
                    <a:pt x="6" y="12"/>
                  </a:lnTo>
                  <a:lnTo>
                    <a:pt x="4" y="18"/>
                  </a:lnTo>
                  <a:lnTo>
                    <a:pt x="2" y="23"/>
                  </a:lnTo>
                  <a:lnTo>
                    <a:pt x="0" y="31"/>
                  </a:lnTo>
                  <a:lnTo>
                    <a:pt x="0" y="40"/>
                  </a:lnTo>
                  <a:lnTo>
                    <a:pt x="247" y="40"/>
                  </a:lnTo>
                  <a:lnTo>
                    <a:pt x="247" y="31"/>
                  </a:lnTo>
                  <a:lnTo>
                    <a:pt x="247" y="31"/>
                  </a:lnTo>
                  <a:lnTo>
                    <a:pt x="245" y="23"/>
                  </a:lnTo>
                  <a:lnTo>
                    <a:pt x="243" y="18"/>
                  </a:lnTo>
                  <a:lnTo>
                    <a:pt x="241" y="12"/>
                  </a:lnTo>
                  <a:lnTo>
                    <a:pt x="238" y="9"/>
                  </a:lnTo>
                  <a:lnTo>
                    <a:pt x="232" y="5"/>
                  </a:lnTo>
                  <a:lnTo>
                    <a:pt x="227" y="2"/>
                  </a:lnTo>
                  <a:lnTo>
                    <a:pt x="221" y="0"/>
                  </a:lnTo>
                  <a:lnTo>
                    <a:pt x="216" y="0"/>
                  </a:lnTo>
                  <a:lnTo>
                    <a:pt x="216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28" name="Freeform 43"/>
            <p:cNvSpPr/>
            <p:nvPr/>
          </p:nvSpPr>
          <p:spPr bwMode="auto">
            <a:xfrm>
              <a:off x="1175355" y="2299445"/>
              <a:ext cx="89283" cy="33221"/>
            </a:xfrm>
            <a:custGeom>
              <a:avLst/>
              <a:gdLst/>
              <a:ahLst/>
              <a:cxnLst>
                <a:cxn ang="0">
                  <a:pos x="82" y="0"/>
                </a:cxn>
                <a:cxn ang="0">
                  <a:pos x="87" y="31"/>
                </a:cxn>
                <a:cxn ang="0">
                  <a:pos x="0" y="31"/>
                </a:cxn>
                <a:cxn ang="0">
                  <a:pos x="6" y="0"/>
                </a:cxn>
                <a:cxn ang="0">
                  <a:pos x="82" y="0"/>
                </a:cxn>
              </a:cxnLst>
              <a:rect l="0" t="0" r="r" b="b"/>
              <a:pathLst>
                <a:path w="87" h="31">
                  <a:moveTo>
                    <a:pt x="82" y="0"/>
                  </a:moveTo>
                  <a:lnTo>
                    <a:pt x="87" y="31"/>
                  </a:lnTo>
                  <a:lnTo>
                    <a:pt x="0" y="31"/>
                  </a:lnTo>
                  <a:lnTo>
                    <a:pt x="6" y="0"/>
                  </a:lnTo>
                  <a:lnTo>
                    <a:pt x="82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29" name="Freeform 44"/>
            <p:cNvSpPr/>
            <p:nvPr/>
          </p:nvSpPr>
          <p:spPr bwMode="auto">
            <a:xfrm>
              <a:off x="1152514" y="2278682"/>
              <a:ext cx="132885" cy="76825"/>
            </a:xfrm>
            <a:custGeom>
              <a:avLst/>
              <a:gdLst/>
              <a:ahLst/>
              <a:cxnLst>
                <a:cxn ang="0">
                  <a:pos x="105" y="0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18" y="2"/>
                </a:cxn>
                <a:cxn ang="0">
                  <a:pos x="13" y="6"/>
                </a:cxn>
                <a:cxn ang="0">
                  <a:pos x="9" y="9"/>
                </a:cxn>
                <a:cxn ang="0">
                  <a:pos x="8" y="16"/>
                </a:cxn>
                <a:cxn ang="0">
                  <a:pos x="0" y="58"/>
                </a:cxn>
                <a:cxn ang="0">
                  <a:pos x="0" y="58"/>
                </a:cxn>
                <a:cxn ang="0">
                  <a:pos x="2" y="65"/>
                </a:cxn>
                <a:cxn ang="0">
                  <a:pos x="4" y="69"/>
                </a:cxn>
                <a:cxn ang="0">
                  <a:pos x="9" y="73"/>
                </a:cxn>
                <a:cxn ang="0">
                  <a:pos x="15" y="74"/>
                </a:cxn>
                <a:cxn ang="0">
                  <a:pos x="116" y="74"/>
                </a:cxn>
                <a:cxn ang="0">
                  <a:pos x="116" y="74"/>
                </a:cxn>
                <a:cxn ang="0">
                  <a:pos x="122" y="73"/>
                </a:cxn>
                <a:cxn ang="0">
                  <a:pos x="127" y="69"/>
                </a:cxn>
                <a:cxn ang="0">
                  <a:pos x="129" y="65"/>
                </a:cxn>
                <a:cxn ang="0">
                  <a:pos x="129" y="58"/>
                </a:cxn>
                <a:cxn ang="0">
                  <a:pos x="124" y="16"/>
                </a:cxn>
                <a:cxn ang="0">
                  <a:pos x="124" y="16"/>
                </a:cxn>
                <a:cxn ang="0">
                  <a:pos x="122" y="9"/>
                </a:cxn>
                <a:cxn ang="0">
                  <a:pos x="118" y="6"/>
                </a:cxn>
                <a:cxn ang="0">
                  <a:pos x="113" y="2"/>
                </a:cxn>
                <a:cxn ang="0">
                  <a:pos x="105" y="0"/>
                </a:cxn>
                <a:cxn ang="0">
                  <a:pos x="105" y="0"/>
                </a:cxn>
              </a:cxnLst>
              <a:rect l="0" t="0" r="r" b="b"/>
              <a:pathLst>
                <a:path w="129" h="74">
                  <a:moveTo>
                    <a:pt x="105" y="0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18" y="2"/>
                  </a:lnTo>
                  <a:lnTo>
                    <a:pt x="13" y="6"/>
                  </a:lnTo>
                  <a:lnTo>
                    <a:pt x="9" y="9"/>
                  </a:lnTo>
                  <a:lnTo>
                    <a:pt x="8" y="16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2" y="65"/>
                  </a:lnTo>
                  <a:lnTo>
                    <a:pt x="4" y="69"/>
                  </a:lnTo>
                  <a:lnTo>
                    <a:pt x="9" y="73"/>
                  </a:lnTo>
                  <a:lnTo>
                    <a:pt x="15" y="74"/>
                  </a:lnTo>
                  <a:lnTo>
                    <a:pt x="116" y="74"/>
                  </a:lnTo>
                  <a:lnTo>
                    <a:pt x="116" y="74"/>
                  </a:lnTo>
                  <a:lnTo>
                    <a:pt x="122" y="73"/>
                  </a:lnTo>
                  <a:lnTo>
                    <a:pt x="127" y="69"/>
                  </a:lnTo>
                  <a:lnTo>
                    <a:pt x="129" y="65"/>
                  </a:lnTo>
                  <a:lnTo>
                    <a:pt x="129" y="58"/>
                  </a:lnTo>
                  <a:lnTo>
                    <a:pt x="124" y="16"/>
                  </a:lnTo>
                  <a:lnTo>
                    <a:pt x="124" y="16"/>
                  </a:lnTo>
                  <a:lnTo>
                    <a:pt x="122" y="9"/>
                  </a:lnTo>
                  <a:lnTo>
                    <a:pt x="118" y="6"/>
                  </a:lnTo>
                  <a:lnTo>
                    <a:pt x="113" y="2"/>
                  </a:lnTo>
                  <a:lnTo>
                    <a:pt x="105" y="0"/>
                  </a:lnTo>
                  <a:lnTo>
                    <a:pt x="105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30" name="Freeform 45"/>
            <p:cNvSpPr/>
            <p:nvPr/>
          </p:nvSpPr>
          <p:spPr bwMode="auto">
            <a:xfrm>
              <a:off x="1098530" y="2384575"/>
              <a:ext cx="240854" cy="234626"/>
            </a:xfrm>
            <a:custGeom>
              <a:avLst/>
              <a:gdLst/>
              <a:ahLst/>
              <a:cxnLst>
                <a:cxn ang="0">
                  <a:pos x="212" y="0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10" y="2"/>
                </a:cxn>
                <a:cxn ang="0">
                  <a:pos x="5" y="6"/>
                </a:cxn>
                <a:cxn ang="0">
                  <a:pos x="1" y="13"/>
                </a:cxn>
                <a:cxn ang="0">
                  <a:pos x="0" y="20"/>
                </a:cxn>
                <a:cxn ang="0">
                  <a:pos x="16" y="203"/>
                </a:cxn>
                <a:cxn ang="0">
                  <a:pos x="16" y="203"/>
                </a:cxn>
                <a:cxn ang="0">
                  <a:pos x="20" y="213"/>
                </a:cxn>
                <a:cxn ang="0">
                  <a:pos x="23" y="218"/>
                </a:cxn>
                <a:cxn ang="0">
                  <a:pos x="30" y="223"/>
                </a:cxn>
                <a:cxn ang="0">
                  <a:pos x="39" y="225"/>
                </a:cxn>
                <a:cxn ang="0">
                  <a:pos x="192" y="225"/>
                </a:cxn>
                <a:cxn ang="0">
                  <a:pos x="192" y="225"/>
                </a:cxn>
                <a:cxn ang="0">
                  <a:pos x="201" y="223"/>
                </a:cxn>
                <a:cxn ang="0">
                  <a:pos x="206" y="218"/>
                </a:cxn>
                <a:cxn ang="0">
                  <a:pos x="212" y="213"/>
                </a:cxn>
                <a:cxn ang="0">
                  <a:pos x="213" y="203"/>
                </a:cxn>
                <a:cxn ang="0">
                  <a:pos x="232" y="20"/>
                </a:cxn>
                <a:cxn ang="0">
                  <a:pos x="232" y="20"/>
                </a:cxn>
                <a:cxn ang="0">
                  <a:pos x="230" y="13"/>
                </a:cxn>
                <a:cxn ang="0">
                  <a:pos x="226" y="6"/>
                </a:cxn>
                <a:cxn ang="0">
                  <a:pos x="221" y="2"/>
                </a:cxn>
                <a:cxn ang="0">
                  <a:pos x="212" y="0"/>
                </a:cxn>
                <a:cxn ang="0">
                  <a:pos x="212" y="0"/>
                </a:cxn>
              </a:cxnLst>
              <a:rect l="0" t="0" r="r" b="b"/>
              <a:pathLst>
                <a:path w="232" h="225">
                  <a:moveTo>
                    <a:pt x="212" y="0"/>
                  </a:moveTo>
                  <a:lnTo>
                    <a:pt x="18" y="0"/>
                  </a:lnTo>
                  <a:lnTo>
                    <a:pt x="18" y="0"/>
                  </a:lnTo>
                  <a:lnTo>
                    <a:pt x="10" y="2"/>
                  </a:lnTo>
                  <a:lnTo>
                    <a:pt x="5" y="6"/>
                  </a:lnTo>
                  <a:lnTo>
                    <a:pt x="1" y="13"/>
                  </a:lnTo>
                  <a:lnTo>
                    <a:pt x="0" y="20"/>
                  </a:lnTo>
                  <a:lnTo>
                    <a:pt x="16" y="203"/>
                  </a:lnTo>
                  <a:lnTo>
                    <a:pt x="16" y="203"/>
                  </a:lnTo>
                  <a:lnTo>
                    <a:pt x="20" y="213"/>
                  </a:lnTo>
                  <a:lnTo>
                    <a:pt x="23" y="218"/>
                  </a:lnTo>
                  <a:lnTo>
                    <a:pt x="30" y="223"/>
                  </a:lnTo>
                  <a:lnTo>
                    <a:pt x="39" y="225"/>
                  </a:lnTo>
                  <a:lnTo>
                    <a:pt x="192" y="225"/>
                  </a:lnTo>
                  <a:lnTo>
                    <a:pt x="192" y="225"/>
                  </a:lnTo>
                  <a:lnTo>
                    <a:pt x="201" y="223"/>
                  </a:lnTo>
                  <a:lnTo>
                    <a:pt x="206" y="218"/>
                  </a:lnTo>
                  <a:lnTo>
                    <a:pt x="212" y="213"/>
                  </a:lnTo>
                  <a:lnTo>
                    <a:pt x="213" y="203"/>
                  </a:lnTo>
                  <a:lnTo>
                    <a:pt x="232" y="20"/>
                  </a:lnTo>
                  <a:lnTo>
                    <a:pt x="232" y="20"/>
                  </a:lnTo>
                  <a:lnTo>
                    <a:pt x="230" y="13"/>
                  </a:lnTo>
                  <a:lnTo>
                    <a:pt x="226" y="6"/>
                  </a:lnTo>
                  <a:lnTo>
                    <a:pt x="221" y="2"/>
                  </a:lnTo>
                  <a:lnTo>
                    <a:pt x="212" y="0"/>
                  </a:lnTo>
                  <a:lnTo>
                    <a:pt x="212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31" name="Freeform 46"/>
            <p:cNvSpPr/>
            <p:nvPr/>
          </p:nvSpPr>
          <p:spPr bwMode="auto">
            <a:xfrm>
              <a:off x="1135904" y="2426102"/>
              <a:ext cx="39451" cy="149496"/>
            </a:xfrm>
            <a:custGeom>
              <a:avLst/>
              <a:gdLst/>
              <a:ahLst/>
              <a:cxnLst>
                <a:cxn ang="0">
                  <a:pos x="40" y="144"/>
                </a:cxn>
                <a:cxn ang="0">
                  <a:pos x="9" y="144"/>
                </a:cxn>
                <a:cxn ang="0">
                  <a:pos x="0" y="0"/>
                </a:cxn>
                <a:cxn ang="0">
                  <a:pos x="40" y="0"/>
                </a:cxn>
                <a:cxn ang="0">
                  <a:pos x="40" y="144"/>
                </a:cxn>
              </a:cxnLst>
              <a:rect l="0" t="0" r="r" b="b"/>
              <a:pathLst>
                <a:path w="40" h="144">
                  <a:moveTo>
                    <a:pt x="40" y="144"/>
                  </a:moveTo>
                  <a:lnTo>
                    <a:pt x="9" y="144"/>
                  </a:lnTo>
                  <a:lnTo>
                    <a:pt x="0" y="0"/>
                  </a:lnTo>
                  <a:lnTo>
                    <a:pt x="40" y="0"/>
                  </a:lnTo>
                  <a:lnTo>
                    <a:pt x="40" y="144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32" name="Rectangle 47"/>
            <p:cNvSpPr>
              <a:spLocks noChangeArrowheads="1"/>
            </p:cNvSpPr>
            <p:nvPr/>
          </p:nvSpPr>
          <p:spPr bwMode="auto">
            <a:xfrm>
              <a:off x="1198194" y="2426102"/>
              <a:ext cx="41527" cy="149496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33" name="Freeform 48"/>
            <p:cNvSpPr/>
            <p:nvPr/>
          </p:nvSpPr>
          <p:spPr bwMode="auto">
            <a:xfrm>
              <a:off x="1260483" y="2426102"/>
              <a:ext cx="43604" cy="149496"/>
            </a:xfrm>
            <a:custGeom>
              <a:avLst/>
              <a:gdLst/>
              <a:ahLst/>
              <a:cxnLst>
                <a:cxn ang="0">
                  <a:pos x="31" y="144"/>
                </a:cxn>
                <a:cxn ang="0">
                  <a:pos x="0" y="144"/>
                </a:cxn>
                <a:cxn ang="0">
                  <a:pos x="0" y="0"/>
                </a:cxn>
                <a:cxn ang="0">
                  <a:pos x="42" y="0"/>
                </a:cxn>
                <a:cxn ang="0">
                  <a:pos x="31" y="144"/>
                </a:cxn>
              </a:cxnLst>
              <a:rect l="0" t="0" r="r" b="b"/>
              <a:pathLst>
                <a:path w="42" h="144">
                  <a:moveTo>
                    <a:pt x="31" y="144"/>
                  </a:moveTo>
                  <a:lnTo>
                    <a:pt x="0" y="144"/>
                  </a:lnTo>
                  <a:lnTo>
                    <a:pt x="0" y="0"/>
                  </a:lnTo>
                  <a:lnTo>
                    <a:pt x="42" y="0"/>
                  </a:lnTo>
                  <a:lnTo>
                    <a:pt x="31" y="144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grpSp>
        <p:nvGrpSpPr>
          <p:cNvPr id="34" name="Group 80"/>
          <p:cNvGrpSpPr/>
          <p:nvPr/>
        </p:nvGrpSpPr>
        <p:grpSpPr>
          <a:xfrm>
            <a:off x="3836536" y="3112088"/>
            <a:ext cx="465675" cy="333485"/>
            <a:chOff x="2566497" y="2332666"/>
            <a:chExt cx="321832" cy="230473"/>
          </a:xfrm>
          <a:solidFill>
            <a:srgbClr val="59AD31"/>
          </a:solidFill>
        </p:grpSpPr>
        <p:sp>
          <p:nvSpPr>
            <p:cNvPr id="35" name="Freeform 49"/>
            <p:cNvSpPr/>
            <p:nvPr/>
          </p:nvSpPr>
          <p:spPr bwMode="auto">
            <a:xfrm>
              <a:off x="2566497" y="2332666"/>
              <a:ext cx="180641" cy="230473"/>
            </a:xfrm>
            <a:custGeom>
              <a:avLst/>
              <a:gdLst/>
              <a:ahLst/>
              <a:cxnLst>
                <a:cxn ang="0">
                  <a:pos x="160" y="0"/>
                </a:cxn>
                <a:cxn ang="0">
                  <a:pos x="160" y="0"/>
                </a:cxn>
                <a:cxn ang="0">
                  <a:pos x="155" y="1"/>
                </a:cxn>
                <a:cxn ang="0">
                  <a:pos x="151" y="5"/>
                </a:cxn>
                <a:cxn ang="0">
                  <a:pos x="75" y="52"/>
                </a:cxn>
                <a:cxn ang="0">
                  <a:pos x="15" y="52"/>
                </a:cxn>
                <a:cxn ang="0">
                  <a:pos x="15" y="52"/>
                </a:cxn>
                <a:cxn ang="0">
                  <a:pos x="10" y="54"/>
                </a:cxn>
                <a:cxn ang="0">
                  <a:pos x="4" y="58"/>
                </a:cxn>
                <a:cxn ang="0">
                  <a:pos x="4" y="58"/>
                </a:cxn>
                <a:cxn ang="0">
                  <a:pos x="2" y="61"/>
                </a:cxn>
                <a:cxn ang="0">
                  <a:pos x="0" y="67"/>
                </a:cxn>
                <a:cxn ang="0">
                  <a:pos x="0" y="156"/>
                </a:cxn>
                <a:cxn ang="0">
                  <a:pos x="0" y="156"/>
                </a:cxn>
                <a:cxn ang="0">
                  <a:pos x="2" y="161"/>
                </a:cxn>
                <a:cxn ang="0">
                  <a:pos x="4" y="165"/>
                </a:cxn>
                <a:cxn ang="0">
                  <a:pos x="4" y="165"/>
                </a:cxn>
                <a:cxn ang="0">
                  <a:pos x="10" y="168"/>
                </a:cxn>
                <a:cxn ang="0">
                  <a:pos x="15" y="170"/>
                </a:cxn>
                <a:cxn ang="0">
                  <a:pos x="75" y="170"/>
                </a:cxn>
                <a:cxn ang="0">
                  <a:pos x="151" y="217"/>
                </a:cxn>
                <a:cxn ang="0">
                  <a:pos x="151" y="217"/>
                </a:cxn>
                <a:cxn ang="0">
                  <a:pos x="155" y="221"/>
                </a:cxn>
                <a:cxn ang="0">
                  <a:pos x="160" y="223"/>
                </a:cxn>
                <a:cxn ang="0">
                  <a:pos x="160" y="223"/>
                </a:cxn>
                <a:cxn ang="0">
                  <a:pos x="165" y="221"/>
                </a:cxn>
                <a:cxn ang="0">
                  <a:pos x="171" y="217"/>
                </a:cxn>
                <a:cxn ang="0">
                  <a:pos x="171" y="217"/>
                </a:cxn>
                <a:cxn ang="0">
                  <a:pos x="174" y="214"/>
                </a:cxn>
                <a:cxn ang="0">
                  <a:pos x="174" y="208"/>
                </a:cxn>
                <a:cxn ang="0">
                  <a:pos x="174" y="14"/>
                </a:cxn>
                <a:cxn ang="0">
                  <a:pos x="174" y="14"/>
                </a:cxn>
                <a:cxn ang="0">
                  <a:pos x="174" y="9"/>
                </a:cxn>
                <a:cxn ang="0">
                  <a:pos x="171" y="5"/>
                </a:cxn>
                <a:cxn ang="0">
                  <a:pos x="171" y="5"/>
                </a:cxn>
                <a:cxn ang="0">
                  <a:pos x="165" y="1"/>
                </a:cxn>
                <a:cxn ang="0">
                  <a:pos x="160" y="0"/>
                </a:cxn>
                <a:cxn ang="0">
                  <a:pos x="160" y="0"/>
                </a:cxn>
              </a:cxnLst>
              <a:rect l="0" t="0" r="r" b="b"/>
              <a:pathLst>
                <a:path w="174" h="223">
                  <a:moveTo>
                    <a:pt x="160" y="0"/>
                  </a:moveTo>
                  <a:lnTo>
                    <a:pt x="160" y="0"/>
                  </a:lnTo>
                  <a:lnTo>
                    <a:pt x="155" y="1"/>
                  </a:lnTo>
                  <a:lnTo>
                    <a:pt x="151" y="5"/>
                  </a:lnTo>
                  <a:lnTo>
                    <a:pt x="75" y="52"/>
                  </a:lnTo>
                  <a:lnTo>
                    <a:pt x="15" y="52"/>
                  </a:lnTo>
                  <a:lnTo>
                    <a:pt x="15" y="52"/>
                  </a:lnTo>
                  <a:lnTo>
                    <a:pt x="10" y="54"/>
                  </a:lnTo>
                  <a:lnTo>
                    <a:pt x="4" y="58"/>
                  </a:lnTo>
                  <a:lnTo>
                    <a:pt x="4" y="58"/>
                  </a:lnTo>
                  <a:lnTo>
                    <a:pt x="2" y="61"/>
                  </a:lnTo>
                  <a:lnTo>
                    <a:pt x="0" y="67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2" y="161"/>
                  </a:lnTo>
                  <a:lnTo>
                    <a:pt x="4" y="165"/>
                  </a:lnTo>
                  <a:lnTo>
                    <a:pt x="4" y="165"/>
                  </a:lnTo>
                  <a:lnTo>
                    <a:pt x="10" y="168"/>
                  </a:lnTo>
                  <a:lnTo>
                    <a:pt x="15" y="170"/>
                  </a:lnTo>
                  <a:lnTo>
                    <a:pt x="75" y="170"/>
                  </a:lnTo>
                  <a:lnTo>
                    <a:pt x="151" y="217"/>
                  </a:lnTo>
                  <a:lnTo>
                    <a:pt x="151" y="217"/>
                  </a:lnTo>
                  <a:lnTo>
                    <a:pt x="155" y="221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65" y="221"/>
                  </a:lnTo>
                  <a:lnTo>
                    <a:pt x="171" y="217"/>
                  </a:lnTo>
                  <a:lnTo>
                    <a:pt x="171" y="217"/>
                  </a:lnTo>
                  <a:lnTo>
                    <a:pt x="174" y="214"/>
                  </a:lnTo>
                  <a:lnTo>
                    <a:pt x="174" y="208"/>
                  </a:lnTo>
                  <a:lnTo>
                    <a:pt x="174" y="14"/>
                  </a:lnTo>
                  <a:lnTo>
                    <a:pt x="174" y="14"/>
                  </a:lnTo>
                  <a:lnTo>
                    <a:pt x="174" y="9"/>
                  </a:lnTo>
                  <a:lnTo>
                    <a:pt x="171" y="5"/>
                  </a:lnTo>
                  <a:lnTo>
                    <a:pt x="171" y="5"/>
                  </a:lnTo>
                  <a:lnTo>
                    <a:pt x="165" y="1"/>
                  </a:lnTo>
                  <a:lnTo>
                    <a:pt x="160" y="0"/>
                  </a:lnTo>
                  <a:lnTo>
                    <a:pt x="16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36" name="Freeform 50"/>
            <p:cNvSpPr/>
            <p:nvPr/>
          </p:nvSpPr>
          <p:spPr bwMode="auto">
            <a:xfrm>
              <a:off x="2769977" y="2390804"/>
              <a:ext cx="58137" cy="114199"/>
            </a:xfrm>
            <a:custGeom>
              <a:avLst/>
              <a:gdLst/>
              <a:ahLst/>
              <a:cxnLst>
                <a:cxn ang="0">
                  <a:pos x="46" y="87"/>
                </a:cxn>
                <a:cxn ang="0">
                  <a:pos x="53" y="72"/>
                </a:cxn>
                <a:cxn ang="0">
                  <a:pos x="56" y="56"/>
                </a:cxn>
                <a:cxn ang="0">
                  <a:pos x="55" y="47"/>
                </a:cxn>
                <a:cxn ang="0">
                  <a:pos x="51" y="31"/>
                </a:cxn>
                <a:cxn ang="0">
                  <a:pos x="46" y="23"/>
                </a:cxn>
                <a:cxn ang="0">
                  <a:pos x="35" y="11"/>
                </a:cxn>
                <a:cxn ang="0">
                  <a:pos x="20" y="2"/>
                </a:cxn>
                <a:cxn ang="0">
                  <a:pos x="15" y="0"/>
                </a:cxn>
                <a:cxn ang="0">
                  <a:pos x="9" y="2"/>
                </a:cxn>
                <a:cxn ang="0">
                  <a:pos x="4" y="5"/>
                </a:cxn>
                <a:cxn ang="0">
                  <a:pos x="0" y="14"/>
                </a:cxn>
                <a:cxn ang="0">
                  <a:pos x="0" y="20"/>
                </a:cxn>
                <a:cxn ang="0">
                  <a:pos x="2" y="23"/>
                </a:cxn>
                <a:cxn ang="0">
                  <a:pos x="9" y="29"/>
                </a:cxn>
                <a:cxn ang="0">
                  <a:pos x="17" y="34"/>
                </a:cxn>
                <a:cxn ang="0">
                  <a:pos x="24" y="42"/>
                </a:cxn>
                <a:cxn ang="0">
                  <a:pos x="26" y="49"/>
                </a:cxn>
                <a:cxn ang="0">
                  <a:pos x="27" y="56"/>
                </a:cxn>
                <a:cxn ang="0">
                  <a:pos x="24" y="69"/>
                </a:cxn>
                <a:cxn ang="0">
                  <a:pos x="20" y="72"/>
                </a:cxn>
                <a:cxn ang="0">
                  <a:pos x="17" y="76"/>
                </a:cxn>
                <a:cxn ang="0">
                  <a:pos x="9" y="81"/>
                </a:cxn>
                <a:cxn ang="0">
                  <a:pos x="2" y="87"/>
                </a:cxn>
                <a:cxn ang="0">
                  <a:pos x="0" y="96"/>
                </a:cxn>
                <a:cxn ang="0">
                  <a:pos x="2" y="101"/>
                </a:cxn>
                <a:cxn ang="0">
                  <a:pos x="4" y="105"/>
                </a:cxn>
                <a:cxn ang="0">
                  <a:pos x="15" y="110"/>
                </a:cxn>
                <a:cxn ang="0">
                  <a:pos x="20" y="109"/>
                </a:cxn>
                <a:cxn ang="0">
                  <a:pos x="27" y="105"/>
                </a:cxn>
                <a:cxn ang="0">
                  <a:pos x="40" y="94"/>
                </a:cxn>
                <a:cxn ang="0">
                  <a:pos x="46" y="87"/>
                </a:cxn>
              </a:cxnLst>
              <a:rect l="0" t="0" r="r" b="b"/>
              <a:pathLst>
                <a:path w="56" h="110">
                  <a:moveTo>
                    <a:pt x="46" y="87"/>
                  </a:moveTo>
                  <a:lnTo>
                    <a:pt x="46" y="87"/>
                  </a:lnTo>
                  <a:lnTo>
                    <a:pt x="51" y="80"/>
                  </a:lnTo>
                  <a:lnTo>
                    <a:pt x="53" y="72"/>
                  </a:lnTo>
                  <a:lnTo>
                    <a:pt x="55" y="63"/>
                  </a:lnTo>
                  <a:lnTo>
                    <a:pt x="56" y="56"/>
                  </a:lnTo>
                  <a:lnTo>
                    <a:pt x="56" y="56"/>
                  </a:lnTo>
                  <a:lnTo>
                    <a:pt x="55" y="47"/>
                  </a:lnTo>
                  <a:lnTo>
                    <a:pt x="53" y="38"/>
                  </a:lnTo>
                  <a:lnTo>
                    <a:pt x="51" y="31"/>
                  </a:lnTo>
                  <a:lnTo>
                    <a:pt x="46" y="23"/>
                  </a:lnTo>
                  <a:lnTo>
                    <a:pt x="46" y="23"/>
                  </a:lnTo>
                  <a:lnTo>
                    <a:pt x="40" y="16"/>
                  </a:lnTo>
                  <a:lnTo>
                    <a:pt x="35" y="11"/>
                  </a:lnTo>
                  <a:lnTo>
                    <a:pt x="27" y="5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9" y="2"/>
                  </a:lnTo>
                  <a:lnTo>
                    <a:pt x="4" y="5"/>
                  </a:lnTo>
                  <a:lnTo>
                    <a:pt x="4" y="5"/>
                  </a:lnTo>
                  <a:lnTo>
                    <a:pt x="2" y="9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20"/>
                  </a:lnTo>
                  <a:lnTo>
                    <a:pt x="2" y="23"/>
                  </a:lnTo>
                  <a:lnTo>
                    <a:pt x="2" y="23"/>
                  </a:lnTo>
                  <a:lnTo>
                    <a:pt x="9" y="29"/>
                  </a:lnTo>
                  <a:lnTo>
                    <a:pt x="9" y="29"/>
                  </a:lnTo>
                  <a:lnTo>
                    <a:pt x="17" y="34"/>
                  </a:lnTo>
                  <a:lnTo>
                    <a:pt x="17" y="34"/>
                  </a:lnTo>
                  <a:lnTo>
                    <a:pt x="20" y="38"/>
                  </a:lnTo>
                  <a:lnTo>
                    <a:pt x="24" y="42"/>
                  </a:lnTo>
                  <a:lnTo>
                    <a:pt x="24" y="42"/>
                  </a:lnTo>
                  <a:lnTo>
                    <a:pt x="26" y="49"/>
                  </a:lnTo>
                  <a:lnTo>
                    <a:pt x="27" y="56"/>
                  </a:lnTo>
                  <a:lnTo>
                    <a:pt x="27" y="56"/>
                  </a:lnTo>
                  <a:lnTo>
                    <a:pt x="26" y="62"/>
                  </a:lnTo>
                  <a:lnTo>
                    <a:pt x="24" y="69"/>
                  </a:lnTo>
                  <a:lnTo>
                    <a:pt x="24" y="69"/>
                  </a:lnTo>
                  <a:lnTo>
                    <a:pt x="20" y="72"/>
                  </a:lnTo>
                  <a:lnTo>
                    <a:pt x="17" y="76"/>
                  </a:lnTo>
                  <a:lnTo>
                    <a:pt x="17" y="76"/>
                  </a:lnTo>
                  <a:lnTo>
                    <a:pt x="9" y="81"/>
                  </a:lnTo>
                  <a:lnTo>
                    <a:pt x="9" y="81"/>
                  </a:lnTo>
                  <a:lnTo>
                    <a:pt x="2" y="87"/>
                  </a:lnTo>
                  <a:lnTo>
                    <a:pt x="2" y="87"/>
                  </a:lnTo>
                  <a:lnTo>
                    <a:pt x="0" y="91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101"/>
                  </a:lnTo>
                  <a:lnTo>
                    <a:pt x="4" y="105"/>
                  </a:lnTo>
                  <a:lnTo>
                    <a:pt x="4" y="105"/>
                  </a:lnTo>
                  <a:lnTo>
                    <a:pt x="9" y="109"/>
                  </a:lnTo>
                  <a:lnTo>
                    <a:pt x="15" y="110"/>
                  </a:lnTo>
                  <a:lnTo>
                    <a:pt x="15" y="110"/>
                  </a:lnTo>
                  <a:lnTo>
                    <a:pt x="20" y="109"/>
                  </a:lnTo>
                  <a:lnTo>
                    <a:pt x="20" y="109"/>
                  </a:lnTo>
                  <a:lnTo>
                    <a:pt x="27" y="105"/>
                  </a:lnTo>
                  <a:lnTo>
                    <a:pt x="35" y="100"/>
                  </a:lnTo>
                  <a:lnTo>
                    <a:pt x="40" y="94"/>
                  </a:lnTo>
                  <a:lnTo>
                    <a:pt x="46" y="87"/>
                  </a:lnTo>
                  <a:lnTo>
                    <a:pt x="46" y="8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37" name="Freeform 51"/>
            <p:cNvSpPr/>
            <p:nvPr/>
          </p:nvSpPr>
          <p:spPr bwMode="auto">
            <a:xfrm>
              <a:off x="2794893" y="2336819"/>
              <a:ext cx="93436" cy="224244"/>
            </a:xfrm>
            <a:custGeom>
              <a:avLst/>
              <a:gdLst/>
              <a:ahLst/>
              <a:cxnLst>
                <a:cxn ang="0">
                  <a:pos x="20" y="2"/>
                </a:cxn>
                <a:cxn ang="0">
                  <a:pos x="14" y="0"/>
                </a:cxn>
                <a:cxn ang="0">
                  <a:pos x="3" y="4"/>
                </a:cxn>
                <a:cxn ang="0">
                  <a:pos x="0" y="9"/>
                </a:cxn>
                <a:cxn ang="0">
                  <a:pos x="0" y="15"/>
                </a:cxn>
                <a:cxn ang="0">
                  <a:pos x="2" y="22"/>
                </a:cxn>
                <a:cxn ang="0">
                  <a:pos x="7" y="27"/>
                </a:cxn>
                <a:cxn ang="0">
                  <a:pos x="25" y="38"/>
                </a:cxn>
                <a:cxn ang="0">
                  <a:pos x="32" y="44"/>
                </a:cxn>
                <a:cxn ang="0">
                  <a:pos x="47" y="60"/>
                </a:cxn>
                <a:cxn ang="0">
                  <a:pos x="51" y="69"/>
                </a:cxn>
                <a:cxn ang="0">
                  <a:pos x="58" y="87"/>
                </a:cxn>
                <a:cxn ang="0">
                  <a:pos x="61" y="109"/>
                </a:cxn>
                <a:cxn ang="0">
                  <a:pos x="60" y="118"/>
                </a:cxn>
                <a:cxn ang="0">
                  <a:pos x="56" y="138"/>
                </a:cxn>
                <a:cxn ang="0">
                  <a:pos x="51" y="147"/>
                </a:cxn>
                <a:cxn ang="0">
                  <a:pos x="40" y="165"/>
                </a:cxn>
                <a:cxn ang="0">
                  <a:pos x="25" y="178"/>
                </a:cxn>
                <a:cxn ang="0">
                  <a:pos x="7" y="189"/>
                </a:cxn>
                <a:cxn ang="0">
                  <a:pos x="3" y="191"/>
                </a:cxn>
                <a:cxn ang="0">
                  <a:pos x="0" y="198"/>
                </a:cxn>
                <a:cxn ang="0">
                  <a:pos x="0" y="202"/>
                </a:cxn>
                <a:cxn ang="0">
                  <a:pos x="3" y="212"/>
                </a:cxn>
                <a:cxn ang="0">
                  <a:pos x="9" y="216"/>
                </a:cxn>
                <a:cxn ang="0">
                  <a:pos x="14" y="216"/>
                </a:cxn>
                <a:cxn ang="0">
                  <a:pos x="20" y="214"/>
                </a:cxn>
                <a:cxn ang="0">
                  <a:pos x="49" y="198"/>
                </a:cxn>
                <a:cxn ang="0">
                  <a:pos x="71" y="173"/>
                </a:cxn>
                <a:cxn ang="0">
                  <a:pos x="80" y="158"/>
                </a:cxn>
                <a:cxn ang="0">
                  <a:pos x="89" y="125"/>
                </a:cxn>
                <a:cxn ang="0">
                  <a:pos x="90" y="109"/>
                </a:cxn>
                <a:cxn ang="0">
                  <a:pos x="85" y="75"/>
                </a:cxn>
                <a:cxn ang="0">
                  <a:pos x="71" y="44"/>
                </a:cxn>
                <a:cxn ang="0">
                  <a:pos x="60" y="31"/>
                </a:cxn>
                <a:cxn ang="0">
                  <a:pos x="34" y="9"/>
                </a:cxn>
                <a:cxn ang="0">
                  <a:pos x="20" y="2"/>
                </a:cxn>
              </a:cxnLst>
              <a:rect l="0" t="0" r="r" b="b"/>
              <a:pathLst>
                <a:path w="90" h="216">
                  <a:moveTo>
                    <a:pt x="20" y="2"/>
                  </a:moveTo>
                  <a:lnTo>
                    <a:pt x="20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7" y="2"/>
                  </a:lnTo>
                  <a:lnTo>
                    <a:pt x="3" y="4"/>
                  </a:lnTo>
                  <a:lnTo>
                    <a:pt x="3" y="4"/>
                  </a:lnTo>
                  <a:lnTo>
                    <a:pt x="0" y="9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2" y="22"/>
                  </a:lnTo>
                  <a:lnTo>
                    <a:pt x="3" y="26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25" y="38"/>
                  </a:lnTo>
                  <a:lnTo>
                    <a:pt x="25" y="38"/>
                  </a:lnTo>
                  <a:lnTo>
                    <a:pt x="32" y="44"/>
                  </a:lnTo>
                  <a:lnTo>
                    <a:pt x="40" y="51"/>
                  </a:lnTo>
                  <a:lnTo>
                    <a:pt x="47" y="60"/>
                  </a:lnTo>
                  <a:lnTo>
                    <a:pt x="51" y="69"/>
                  </a:lnTo>
                  <a:lnTo>
                    <a:pt x="51" y="69"/>
                  </a:lnTo>
                  <a:lnTo>
                    <a:pt x="56" y="78"/>
                  </a:lnTo>
                  <a:lnTo>
                    <a:pt x="58" y="87"/>
                  </a:lnTo>
                  <a:lnTo>
                    <a:pt x="60" y="98"/>
                  </a:lnTo>
                  <a:lnTo>
                    <a:pt x="61" y="109"/>
                  </a:lnTo>
                  <a:lnTo>
                    <a:pt x="61" y="109"/>
                  </a:lnTo>
                  <a:lnTo>
                    <a:pt x="60" y="118"/>
                  </a:lnTo>
                  <a:lnTo>
                    <a:pt x="58" y="129"/>
                  </a:lnTo>
                  <a:lnTo>
                    <a:pt x="56" y="138"/>
                  </a:lnTo>
                  <a:lnTo>
                    <a:pt x="51" y="147"/>
                  </a:lnTo>
                  <a:lnTo>
                    <a:pt x="51" y="147"/>
                  </a:lnTo>
                  <a:lnTo>
                    <a:pt x="47" y="156"/>
                  </a:lnTo>
                  <a:lnTo>
                    <a:pt x="40" y="165"/>
                  </a:lnTo>
                  <a:lnTo>
                    <a:pt x="32" y="173"/>
                  </a:lnTo>
                  <a:lnTo>
                    <a:pt x="25" y="178"/>
                  </a:lnTo>
                  <a:lnTo>
                    <a:pt x="25" y="178"/>
                  </a:lnTo>
                  <a:lnTo>
                    <a:pt x="7" y="189"/>
                  </a:lnTo>
                  <a:lnTo>
                    <a:pt x="7" y="189"/>
                  </a:lnTo>
                  <a:lnTo>
                    <a:pt x="3" y="191"/>
                  </a:lnTo>
                  <a:lnTo>
                    <a:pt x="2" y="194"/>
                  </a:lnTo>
                  <a:lnTo>
                    <a:pt x="0" y="198"/>
                  </a:lnTo>
                  <a:lnTo>
                    <a:pt x="0" y="202"/>
                  </a:lnTo>
                  <a:lnTo>
                    <a:pt x="0" y="202"/>
                  </a:lnTo>
                  <a:lnTo>
                    <a:pt x="0" y="207"/>
                  </a:lnTo>
                  <a:lnTo>
                    <a:pt x="3" y="212"/>
                  </a:lnTo>
                  <a:lnTo>
                    <a:pt x="3" y="212"/>
                  </a:lnTo>
                  <a:lnTo>
                    <a:pt x="9" y="216"/>
                  </a:lnTo>
                  <a:lnTo>
                    <a:pt x="14" y="216"/>
                  </a:lnTo>
                  <a:lnTo>
                    <a:pt x="14" y="216"/>
                  </a:lnTo>
                  <a:lnTo>
                    <a:pt x="20" y="214"/>
                  </a:lnTo>
                  <a:lnTo>
                    <a:pt x="20" y="214"/>
                  </a:lnTo>
                  <a:lnTo>
                    <a:pt x="34" y="207"/>
                  </a:lnTo>
                  <a:lnTo>
                    <a:pt x="49" y="198"/>
                  </a:lnTo>
                  <a:lnTo>
                    <a:pt x="60" y="185"/>
                  </a:lnTo>
                  <a:lnTo>
                    <a:pt x="71" y="173"/>
                  </a:lnTo>
                  <a:lnTo>
                    <a:pt x="71" y="173"/>
                  </a:lnTo>
                  <a:lnTo>
                    <a:pt x="80" y="158"/>
                  </a:lnTo>
                  <a:lnTo>
                    <a:pt x="85" y="142"/>
                  </a:lnTo>
                  <a:lnTo>
                    <a:pt x="89" y="125"/>
                  </a:lnTo>
                  <a:lnTo>
                    <a:pt x="90" y="109"/>
                  </a:lnTo>
                  <a:lnTo>
                    <a:pt x="90" y="109"/>
                  </a:lnTo>
                  <a:lnTo>
                    <a:pt x="89" y="91"/>
                  </a:lnTo>
                  <a:lnTo>
                    <a:pt x="85" y="75"/>
                  </a:lnTo>
                  <a:lnTo>
                    <a:pt x="80" y="58"/>
                  </a:lnTo>
                  <a:lnTo>
                    <a:pt x="71" y="44"/>
                  </a:lnTo>
                  <a:lnTo>
                    <a:pt x="71" y="44"/>
                  </a:lnTo>
                  <a:lnTo>
                    <a:pt x="60" y="31"/>
                  </a:lnTo>
                  <a:lnTo>
                    <a:pt x="49" y="18"/>
                  </a:lnTo>
                  <a:lnTo>
                    <a:pt x="34" y="9"/>
                  </a:lnTo>
                  <a:lnTo>
                    <a:pt x="20" y="2"/>
                  </a:lnTo>
                  <a:lnTo>
                    <a:pt x="20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sp>
        <p:nvSpPr>
          <p:cNvPr id="38" name="Freeform 52"/>
          <p:cNvSpPr>
            <a:spLocks noEditPoints="1"/>
          </p:cNvSpPr>
          <p:nvPr/>
        </p:nvSpPr>
        <p:spPr bwMode="auto">
          <a:xfrm>
            <a:off x="6345238" y="3003249"/>
            <a:ext cx="403225" cy="550862"/>
          </a:xfrm>
          <a:custGeom>
            <a:avLst/>
            <a:gdLst/>
            <a:ahLst/>
            <a:cxnLst>
              <a:cxn ang="0">
                <a:pos x="22" y="0"/>
              </a:cxn>
              <a:cxn ang="0">
                <a:pos x="2" y="13"/>
              </a:cxn>
              <a:cxn ang="0">
                <a:pos x="0" y="343"/>
              </a:cxn>
              <a:cxn ang="0">
                <a:pos x="13" y="363"/>
              </a:cxn>
              <a:cxn ang="0">
                <a:pos x="247" y="364"/>
              </a:cxn>
              <a:cxn ang="0">
                <a:pos x="269" y="352"/>
              </a:cxn>
              <a:cxn ang="0">
                <a:pos x="205" y="0"/>
              </a:cxn>
              <a:cxn ang="0">
                <a:pos x="211" y="63"/>
              </a:cxn>
              <a:cxn ang="0">
                <a:pos x="251" y="343"/>
              </a:cxn>
              <a:cxn ang="0">
                <a:pos x="22" y="346"/>
              </a:cxn>
              <a:cxn ang="0">
                <a:pos x="19" y="343"/>
              </a:cxn>
              <a:cxn ang="0">
                <a:pos x="20" y="20"/>
              </a:cxn>
              <a:cxn ang="0">
                <a:pos x="193" y="72"/>
              </a:cxn>
              <a:cxn ang="0">
                <a:pos x="194" y="80"/>
              </a:cxn>
              <a:cxn ang="0">
                <a:pos x="251" y="82"/>
              </a:cxn>
              <a:cxn ang="0">
                <a:pos x="211" y="100"/>
              </a:cxn>
              <a:cxn ang="0">
                <a:pos x="216" y="101"/>
              </a:cxn>
              <a:cxn ang="0">
                <a:pos x="218" y="107"/>
              </a:cxn>
              <a:cxn ang="0">
                <a:pos x="214" y="112"/>
              </a:cxn>
              <a:cxn ang="0">
                <a:pos x="51" y="114"/>
              </a:cxn>
              <a:cxn ang="0">
                <a:pos x="46" y="109"/>
              </a:cxn>
              <a:cxn ang="0">
                <a:pos x="46" y="103"/>
              </a:cxn>
              <a:cxn ang="0">
                <a:pos x="51" y="100"/>
              </a:cxn>
              <a:cxn ang="0">
                <a:pos x="218" y="154"/>
              </a:cxn>
              <a:cxn ang="0">
                <a:pos x="214" y="161"/>
              </a:cxn>
              <a:cxn ang="0">
                <a:pos x="51" y="161"/>
              </a:cxn>
              <a:cxn ang="0">
                <a:pos x="46" y="156"/>
              </a:cxn>
              <a:cxn ang="0">
                <a:pos x="46" y="150"/>
              </a:cxn>
              <a:cxn ang="0">
                <a:pos x="51" y="147"/>
              </a:cxn>
              <a:cxn ang="0">
                <a:pos x="214" y="147"/>
              </a:cxn>
              <a:cxn ang="0">
                <a:pos x="218" y="154"/>
              </a:cxn>
              <a:cxn ang="0">
                <a:pos x="218" y="199"/>
              </a:cxn>
              <a:cxn ang="0">
                <a:pos x="214" y="207"/>
              </a:cxn>
              <a:cxn ang="0">
                <a:pos x="51" y="207"/>
              </a:cxn>
              <a:cxn ang="0">
                <a:pos x="46" y="203"/>
              </a:cxn>
              <a:cxn ang="0">
                <a:pos x="46" y="198"/>
              </a:cxn>
              <a:cxn ang="0">
                <a:pos x="51" y="192"/>
              </a:cxn>
              <a:cxn ang="0">
                <a:pos x="214" y="194"/>
              </a:cxn>
              <a:cxn ang="0">
                <a:pos x="218" y="199"/>
              </a:cxn>
              <a:cxn ang="0">
                <a:pos x="218" y="247"/>
              </a:cxn>
              <a:cxn ang="0">
                <a:pos x="214" y="252"/>
              </a:cxn>
              <a:cxn ang="0">
                <a:pos x="51" y="254"/>
              </a:cxn>
              <a:cxn ang="0">
                <a:pos x="46" y="248"/>
              </a:cxn>
              <a:cxn ang="0">
                <a:pos x="46" y="243"/>
              </a:cxn>
              <a:cxn ang="0">
                <a:pos x="51" y="239"/>
              </a:cxn>
              <a:cxn ang="0">
                <a:pos x="214" y="239"/>
              </a:cxn>
              <a:cxn ang="0">
                <a:pos x="218" y="247"/>
              </a:cxn>
            </a:cxnLst>
            <a:rect l="0" t="0" r="r" b="b"/>
            <a:pathLst>
              <a:path w="269" h="364">
                <a:moveTo>
                  <a:pt x="205" y="0"/>
                </a:moveTo>
                <a:lnTo>
                  <a:pt x="22" y="0"/>
                </a:lnTo>
                <a:lnTo>
                  <a:pt x="22" y="0"/>
                </a:lnTo>
                <a:lnTo>
                  <a:pt x="13" y="2"/>
                </a:lnTo>
                <a:lnTo>
                  <a:pt x="6" y="5"/>
                </a:lnTo>
                <a:lnTo>
                  <a:pt x="2" y="13"/>
                </a:lnTo>
                <a:lnTo>
                  <a:pt x="0" y="22"/>
                </a:lnTo>
                <a:lnTo>
                  <a:pt x="0" y="343"/>
                </a:lnTo>
                <a:lnTo>
                  <a:pt x="0" y="343"/>
                </a:lnTo>
                <a:lnTo>
                  <a:pt x="2" y="352"/>
                </a:lnTo>
                <a:lnTo>
                  <a:pt x="6" y="359"/>
                </a:lnTo>
                <a:lnTo>
                  <a:pt x="13" y="363"/>
                </a:lnTo>
                <a:lnTo>
                  <a:pt x="22" y="364"/>
                </a:lnTo>
                <a:lnTo>
                  <a:pt x="247" y="364"/>
                </a:lnTo>
                <a:lnTo>
                  <a:pt x="247" y="364"/>
                </a:lnTo>
                <a:lnTo>
                  <a:pt x="256" y="363"/>
                </a:lnTo>
                <a:lnTo>
                  <a:pt x="263" y="359"/>
                </a:lnTo>
                <a:lnTo>
                  <a:pt x="269" y="352"/>
                </a:lnTo>
                <a:lnTo>
                  <a:pt x="269" y="343"/>
                </a:lnTo>
                <a:lnTo>
                  <a:pt x="269" y="69"/>
                </a:lnTo>
                <a:lnTo>
                  <a:pt x="205" y="0"/>
                </a:lnTo>
                <a:close/>
                <a:moveTo>
                  <a:pt x="211" y="33"/>
                </a:moveTo>
                <a:lnTo>
                  <a:pt x="240" y="63"/>
                </a:lnTo>
                <a:lnTo>
                  <a:pt x="211" y="63"/>
                </a:lnTo>
                <a:lnTo>
                  <a:pt x="211" y="33"/>
                </a:lnTo>
                <a:close/>
                <a:moveTo>
                  <a:pt x="251" y="343"/>
                </a:moveTo>
                <a:lnTo>
                  <a:pt x="251" y="343"/>
                </a:lnTo>
                <a:lnTo>
                  <a:pt x="251" y="344"/>
                </a:lnTo>
                <a:lnTo>
                  <a:pt x="247" y="346"/>
                </a:lnTo>
                <a:lnTo>
                  <a:pt x="22" y="346"/>
                </a:lnTo>
                <a:lnTo>
                  <a:pt x="22" y="346"/>
                </a:lnTo>
                <a:lnTo>
                  <a:pt x="20" y="344"/>
                </a:lnTo>
                <a:lnTo>
                  <a:pt x="19" y="343"/>
                </a:lnTo>
                <a:lnTo>
                  <a:pt x="19" y="22"/>
                </a:lnTo>
                <a:lnTo>
                  <a:pt x="19" y="22"/>
                </a:lnTo>
                <a:lnTo>
                  <a:pt x="20" y="20"/>
                </a:lnTo>
                <a:lnTo>
                  <a:pt x="22" y="18"/>
                </a:lnTo>
                <a:lnTo>
                  <a:pt x="193" y="18"/>
                </a:lnTo>
                <a:lnTo>
                  <a:pt x="193" y="72"/>
                </a:lnTo>
                <a:lnTo>
                  <a:pt x="193" y="72"/>
                </a:lnTo>
                <a:lnTo>
                  <a:pt x="193" y="76"/>
                </a:lnTo>
                <a:lnTo>
                  <a:pt x="194" y="80"/>
                </a:lnTo>
                <a:lnTo>
                  <a:pt x="198" y="82"/>
                </a:lnTo>
                <a:lnTo>
                  <a:pt x="202" y="82"/>
                </a:lnTo>
                <a:lnTo>
                  <a:pt x="251" y="82"/>
                </a:lnTo>
                <a:lnTo>
                  <a:pt x="251" y="343"/>
                </a:lnTo>
                <a:close/>
                <a:moveTo>
                  <a:pt x="51" y="100"/>
                </a:moveTo>
                <a:lnTo>
                  <a:pt x="211" y="100"/>
                </a:lnTo>
                <a:lnTo>
                  <a:pt x="211" y="100"/>
                </a:lnTo>
                <a:lnTo>
                  <a:pt x="214" y="100"/>
                </a:lnTo>
                <a:lnTo>
                  <a:pt x="216" y="101"/>
                </a:lnTo>
                <a:lnTo>
                  <a:pt x="218" y="103"/>
                </a:lnTo>
                <a:lnTo>
                  <a:pt x="218" y="107"/>
                </a:lnTo>
                <a:lnTo>
                  <a:pt x="218" y="107"/>
                </a:lnTo>
                <a:lnTo>
                  <a:pt x="218" y="109"/>
                </a:lnTo>
                <a:lnTo>
                  <a:pt x="216" y="112"/>
                </a:lnTo>
                <a:lnTo>
                  <a:pt x="214" y="112"/>
                </a:lnTo>
                <a:lnTo>
                  <a:pt x="211" y="114"/>
                </a:lnTo>
                <a:lnTo>
                  <a:pt x="51" y="114"/>
                </a:lnTo>
                <a:lnTo>
                  <a:pt x="51" y="114"/>
                </a:lnTo>
                <a:lnTo>
                  <a:pt x="49" y="112"/>
                </a:lnTo>
                <a:lnTo>
                  <a:pt x="48" y="112"/>
                </a:lnTo>
                <a:lnTo>
                  <a:pt x="46" y="109"/>
                </a:lnTo>
                <a:lnTo>
                  <a:pt x="44" y="107"/>
                </a:lnTo>
                <a:lnTo>
                  <a:pt x="44" y="107"/>
                </a:lnTo>
                <a:lnTo>
                  <a:pt x="46" y="103"/>
                </a:lnTo>
                <a:lnTo>
                  <a:pt x="48" y="101"/>
                </a:lnTo>
                <a:lnTo>
                  <a:pt x="49" y="100"/>
                </a:lnTo>
                <a:lnTo>
                  <a:pt x="51" y="100"/>
                </a:lnTo>
                <a:lnTo>
                  <a:pt x="51" y="100"/>
                </a:lnTo>
                <a:close/>
                <a:moveTo>
                  <a:pt x="218" y="154"/>
                </a:moveTo>
                <a:lnTo>
                  <a:pt x="218" y="154"/>
                </a:lnTo>
                <a:lnTo>
                  <a:pt x="218" y="156"/>
                </a:lnTo>
                <a:lnTo>
                  <a:pt x="216" y="160"/>
                </a:lnTo>
                <a:lnTo>
                  <a:pt x="214" y="161"/>
                </a:lnTo>
                <a:lnTo>
                  <a:pt x="211" y="161"/>
                </a:lnTo>
                <a:lnTo>
                  <a:pt x="51" y="161"/>
                </a:lnTo>
                <a:lnTo>
                  <a:pt x="51" y="161"/>
                </a:lnTo>
                <a:lnTo>
                  <a:pt x="49" y="161"/>
                </a:lnTo>
                <a:lnTo>
                  <a:pt x="48" y="160"/>
                </a:lnTo>
                <a:lnTo>
                  <a:pt x="46" y="156"/>
                </a:lnTo>
                <a:lnTo>
                  <a:pt x="44" y="154"/>
                </a:lnTo>
                <a:lnTo>
                  <a:pt x="44" y="154"/>
                </a:lnTo>
                <a:lnTo>
                  <a:pt x="46" y="150"/>
                </a:lnTo>
                <a:lnTo>
                  <a:pt x="48" y="149"/>
                </a:lnTo>
                <a:lnTo>
                  <a:pt x="49" y="147"/>
                </a:lnTo>
                <a:lnTo>
                  <a:pt x="51" y="147"/>
                </a:lnTo>
                <a:lnTo>
                  <a:pt x="211" y="147"/>
                </a:lnTo>
                <a:lnTo>
                  <a:pt x="211" y="147"/>
                </a:lnTo>
                <a:lnTo>
                  <a:pt x="214" y="147"/>
                </a:lnTo>
                <a:lnTo>
                  <a:pt x="216" y="149"/>
                </a:lnTo>
                <a:lnTo>
                  <a:pt x="218" y="150"/>
                </a:lnTo>
                <a:lnTo>
                  <a:pt x="218" y="154"/>
                </a:lnTo>
                <a:lnTo>
                  <a:pt x="218" y="154"/>
                </a:lnTo>
                <a:close/>
                <a:moveTo>
                  <a:pt x="218" y="199"/>
                </a:moveTo>
                <a:lnTo>
                  <a:pt x="218" y="199"/>
                </a:lnTo>
                <a:lnTo>
                  <a:pt x="218" y="203"/>
                </a:lnTo>
                <a:lnTo>
                  <a:pt x="216" y="205"/>
                </a:lnTo>
                <a:lnTo>
                  <a:pt x="214" y="207"/>
                </a:lnTo>
                <a:lnTo>
                  <a:pt x="211" y="207"/>
                </a:lnTo>
                <a:lnTo>
                  <a:pt x="51" y="207"/>
                </a:lnTo>
                <a:lnTo>
                  <a:pt x="51" y="207"/>
                </a:lnTo>
                <a:lnTo>
                  <a:pt x="49" y="207"/>
                </a:lnTo>
                <a:lnTo>
                  <a:pt x="48" y="205"/>
                </a:lnTo>
                <a:lnTo>
                  <a:pt x="46" y="203"/>
                </a:lnTo>
                <a:lnTo>
                  <a:pt x="44" y="199"/>
                </a:lnTo>
                <a:lnTo>
                  <a:pt x="44" y="199"/>
                </a:lnTo>
                <a:lnTo>
                  <a:pt x="46" y="198"/>
                </a:lnTo>
                <a:lnTo>
                  <a:pt x="48" y="194"/>
                </a:lnTo>
                <a:lnTo>
                  <a:pt x="49" y="194"/>
                </a:lnTo>
                <a:lnTo>
                  <a:pt x="51" y="192"/>
                </a:lnTo>
                <a:lnTo>
                  <a:pt x="211" y="192"/>
                </a:lnTo>
                <a:lnTo>
                  <a:pt x="211" y="192"/>
                </a:lnTo>
                <a:lnTo>
                  <a:pt x="214" y="194"/>
                </a:lnTo>
                <a:lnTo>
                  <a:pt x="216" y="194"/>
                </a:lnTo>
                <a:lnTo>
                  <a:pt x="218" y="198"/>
                </a:lnTo>
                <a:lnTo>
                  <a:pt x="218" y="199"/>
                </a:lnTo>
                <a:lnTo>
                  <a:pt x="218" y="199"/>
                </a:lnTo>
                <a:close/>
                <a:moveTo>
                  <a:pt x="218" y="247"/>
                </a:moveTo>
                <a:lnTo>
                  <a:pt x="218" y="247"/>
                </a:lnTo>
                <a:lnTo>
                  <a:pt x="218" y="248"/>
                </a:lnTo>
                <a:lnTo>
                  <a:pt x="216" y="252"/>
                </a:lnTo>
                <a:lnTo>
                  <a:pt x="214" y="252"/>
                </a:lnTo>
                <a:lnTo>
                  <a:pt x="211" y="254"/>
                </a:lnTo>
                <a:lnTo>
                  <a:pt x="51" y="254"/>
                </a:lnTo>
                <a:lnTo>
                  <a:pt x="51" y="254"/>
                </a:lnTo>
                <a:lnTo>
                  <a:pt x="49" y="252"/>
                </a:lnTo>
                <a:lnTo>
                  <a:pt x="48" y="252"/>
                </a:lnTo>
                <a:lnTo>
                  <a:pt x="46" y="248"/>
                </a:lnTo>
                <a:lnTo>
                  <a:pt x="44" y="247"/>
                </a:lnTo>
                <a:lnTo>
                  <a:pt x="44" y="247"/>
                </a:lnTo>
                <a:lnTo>
                  <a:pt x="46" y="243"/>
                </a:lnTo>
                <a:lnTo>
                  <a:pt x="48" y="241"/>
                </a:lnTo>
                <a:lnTo>
                  <a:pt x="49" y="239"/>
                </a:lnTo>
                <a:lnTo>
                  <a:pt x="51" y="239"/>
                </a:lnTo>
                <a:lnTo>
                  <a:pt x="211" y="239"/>
                </a:lnTo>
                <a:lnTo>
                  <a:pt x="211" y="239"/>
                </a:lnTo>
                <a:lnTo>
                  <a:pt x="214" y="239"/>
                </a:lnTo>
                <a:lnTo>
                  <a:pt x="216" y="241"/>
                </a:lnTo>
                <a:lnTo>
                  <a:pt x="218" y="243"/>
                </a:lnTo>
                <a:lnTo>
                  <a:pt x="218" y="247"/>
                </a:lnTo>
                <a:lnTo>
                  <a:pt x="218" y="247"/>
                </a:lnTo>
                <a:close/>
              </a:path>
            </a:pathLst>
          </a:custGeom>
          <a:solidFill>
            <a:srgbClr val="59AD31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39" name="Freeform 53"/>
          <p:cNvSpPr>
            <a:spLocks noEditPoints="1"/>
          </p:cNvSpPr>
          <p:nvPr/>
        </p:nvSpPr>
        <p:spPr bwMode="auto">
          <a:xfrm>
            <a:off x="5073650" y="3049286"/>
            <a:ext cx="417513" cy="458788"/>
          </a:xfrm>
          <a:custGeom>
            <a:avLst/>
            <a:gdLst/>
            <a:ahLst/>
            <a:cxnLst>
              <a:cxn ang="0">
                <a:pos x="61" y="230"/>
              </a:cxn>
              <a:cxn ang="0">
                <a:pos x="39" y="201"/>
              </a:cxn>
              <a:cxn ang="0">
                <a:pos x="29" y="167"/>
              </a:cxn>
              <a:cxn ang="0">
                <a:pos x="30" y="134"/>
              </a:cxn>
              <a:cxn ang="0">
                <a:pos x="52" y="85"/>
              </a:cxn>
              <a:cxn ang="0">
                <a:pos x="94" y="53"/>
              </a:cxn>
              <a:cxn ang="0">
                <a:pos x="110" y="18"/>
              </a:cxn>
              <a:cxn ang="0">
                <a:pos x="49" y="49"/>
              </a:cxn>
              <a:cxn ang="0">
                <a:pos x="9" y="105"/>
              </a:cxn>
              <a:cxn ang="0">
                <a:pos x="0" y="152"/>
              </a:cxn>
              <a:cxn ang="0">
                <a:pos x="3" y="183"/>
              </a:cxn>
              <a:cxn ang="0">
                <a:pos x="20" y="223"/>
              </a:cxn>
              <a:cxn ang="0">
                <a:pos x="47" y="257"/>
              </a:cxn>
              <a:cxn ang="0">
                <a:pos x="61" y="265"/>
              </a:cxn>
              <a:cxn ang="0">
                <a:pos x="74" y="256"/>
              </a:cxn>
              <a:cxn ang="0">
                <a:pos x="68" y="239"/>
              </a:cxn>
              <a:cxn ang="0">
                <a:pos x="228" y="49"/>
              </a:cxn>
              <a:cxn ang="0">
                <a:pos x="212" y="45"/>
              </a:cxn>
              <a:cxn ang="0">
                <a:pos x="203" y="58"/>
              </a:cxn>
              <a:cxn ang="0">
                <a:pos x="208" y="67"/>
              </a:cxn>
              <a:cxn ang="0">
                <a:pos x="232" y="94"/>
              </a:cxn>
              <a:cxn ang="0">
                <a:pos x="246" y="127"/>
              </a:cxn>
              <a:cxn ang="0">
                <a:pos x="250" y="152"/>
              </a:cxn>
              <a:cxn ang="0">
                <a:pos x="235" y="207"/>
              </a:cxn>
              <a:cxn ang="0">
                <a:pos x="199" y="245"/>
              </a:cxn>
              <a:cxn ang="0">
                <a:pos x="166" y="288"/>
              </a:cxn>
              <a:cxn ang="0">
                <a:pos x="210" y="272"/>
              </a:cxn>
              <a:cxn ang="0">
                <a:pos x="259" y="221"/>
              </a:cxn>
              <a:cxn ang="0">
                <a:pos x="277" y="165"/>
              </a:cxn>
              <a:cxn ang="0">
                <a:pos x="275" y="138"/>
              </a:cxn>
              <a:cxn ang="0">
                <a:pos x="264" y="94"/>
              </a:cxn>
              <a:cxn ang="0">
                <a:pos x="239" y="58"/>
              </a:cxn>
              <a:cxn ang="0">
                <a:pos x="123" y="71"/>
              </a:cxn>
              <a:cxn ang="0">
                <a:pos x="172" y="40"/>
              </a:cxn>
              <a:cxn ang="0">
                <a:pos x="168" y="29"/>
              </a:cxn>
              <a:cxn ang="0">
                <a:pos x="117" y="0"/>
              </a:cxn>
              <a:cxn ang="0">
                <a:pos x="110" y="9"/>
              </a:cxn>
              <a:cxn ang="0">
                <a:pos x="112" y="69"/>
              </a:cxn>
              <a:cxn ang="0">
                <a:pos x="123" y="71"/>
              </a:cxn>
              <a:cxn ang="0">
                <a:pos x="108" y="263"/>
              </a:cxn>
              <a:cxn ang="0">
                <a:pos x="105" y="270"/>
              </a:cxn>
              <a:cxn ang="0">
                <a:pos x="154" y="305"/>
              </a:cxn>
              <a:cxn ang="0">
                <a:pos x="163" y="306"/>
              </a:cxn>
              <a:cxn ang="0">
                <a:pos x="166" y="243"/>
              </a:cxn>
              <a:cxn ang="0">
                <a:pos x="163" y="236"/>
              </a:cxn>
              <a:cxn ang="0">
                <a:pos x="154" y="236"/>
              </a:cxn>
            </a:cxnLst>
            <a:rect l="0" t="0" r="r" b="b"/>
            <a:pathLst>
              <a:path w="277" h="306">
                <a:moveTo>
                  <a:pt x="68" y="239"/>
                </a:moveTo>
                <a:lnTo>
                  <a:pt x="68" y="239"/>
                </a:lnTo>
                <a:lnTo>
                  <a:pt x="61" y="230"/>
                </a:lnTo>
                <a:lnTo>
                  <a:pt x="52" y="223"/>
                </a:lnTo>
                <a:lnTo>
                  <a:pt x="45" y="212"/>
                </a:lnTo>
                <a:lnTo>
                  <a:pt x="39" y="201"/>
                </a:lnTo>
                <a:lnTo>
                  <a:pt x="34" y="190"/>
                </a:lnTo>
                <a:lnTo>
                  <a:pt x="30" y="178"/>
                </a:lnTo>
                <a:lnTo>
                  <a:pt x="29" y="167"/>
                </a:lnTo>
                <a:lnTo>
                  <a:pt x="29" y="152"/>
                </a:lnTo>
                <a:lnTo>
                  <a:pt x="29" y="152"/>
                </a:lnTo>
                <a:lnTo>
                  <a:pt x="30" y="134"/>
                </a:lnTo>
                <a:lnTo>
                  <a:pt x="34" y="116"/>
                </a:lnTo>
                <a:lnTo>
                  <a:pt x="41" y="100"/>
                </a:lnTo>
                <a:lnTo>
                  <a:pt x="52" y="85"/>
                </a:lnTo>
                <a:lnTo>
                  <a:pt x="63" y="72"/>
                </a:lnTo>
                <a:lnTo>
                  <a:pt x="78" y="62"/>
                </a:lnTo>
                <a:lnTo>
                  <a:pt x="94" y="53"/>
                </a:lnTo>
                <a:lnTo>
                  <a:pt x="110" y="47"/>
                </a:lnTo>
                <a:lnTo>
                  <a:pt x="110" y="18"/>
                </a:lnTo>
                <a:lnTo>
                  <a:pt x="110" y="18"/>
                </a:lnTo>
                <a:lnTo>
                  <a:pt x="88" y="25"/>
                </a:lnTo>
                <a:lnTo>
                  <a:pt x="67" y="34"/>
                </a:lnTo>
                <a:lnTo>
                  <a:pt x="49" y="49"/>
                </a:lnTo>
                <a:lnTo>
                  <a:pt x="32" y="65"/>
                </a:lnTo>
                <a:lnTo>
                  <a:pt x="20" y="85"/>
                </a:lnTo>
                <a:lnTo>
                  <a:pt x="9" y="105"/>
                </a:lnTo>
                <a:lnTo>
                  <a:pt x="3" y="129"/>
                </a:lnTo>
                <a:lnTo>
                  <a:pt x="1" y="141"/>
                </a:lnTo>
                <a:lnTo>
                  <a:pt x="0" y="152"/>
                </a:lnTo>
                <a:lnTo>
                  <a:pt x="0" y="152"/>
                </a:lnTo>
                <a:lnTo>
                  <a:pt x="1" y="169"/>
                </a:lnTo>
                <a:lnTo>
                  <a:pt x="3" y="183"/>
                </a:lnTo>
                <a:lnTo>
                  <a:pt x="7" y="198"/>
                </a:lnTo>
                <a:lnTo>
                  <a:pt x="12" y="210"/>
                </a:lnTo>
                <a:lnTo>
                  <a:pt x="20" y="223"/>
                </a:lnTo>
                <a:lnTo>
                  <a:pt x="29" y="236"/>
                </a:lnTo>
                <a:lnTo>
                  <a:pt x="38" y="247"/>
                </a:lnTo>
                <a:lnTo>
                  <a:pt x="47" y="257"/>
                </a:lnTo>
                <a:lnTo>
                  <a:pt x="47" y="257"/>
                </a:lnTo>
                <a:lnTo>
                  <a:pt x="56" y="263"/>
                </a:lnTo>
                <a:lnTo>
                  <a:pt x="61" y="265"/>
                </a:lnTo>
                <a:lnTo>
                  <a:pt x="68" y="263"/>
                </a:lnTo>
                <a:lnTo>
                  <a:pt x="72" y="259"/>
                </a:lnTo>
                <a:lnTo>
                  <a:pt x="74" y="256"/>
                </a:lnTo>
                <a:lnTo>
                  <a:pt x="76" y="250"/>
                </a:lnTo>
                <a:lnTo>
                  <a:pt x="74" y="245"/>
                </a:lnTo>
                <a:lnTo>
                  <a:pt x="68" y="239"/>
                </a:lnTo>
                <a:lnTo>
                  <a:pt x="68" y="239"/>
                </a:lnTo>
                <a:close/>
                <a:moveTo>
                  <a:pt x="228" y="49"/>
                </a:moveTo>
                <a:lnTo>
                  <a:pt x="228" y="49"/>
                </a:lnTo>
                <a:lnTo>
                  <a:pt x="223" y="45"/>
                </a:lnTo>
                <a:lnTo>
                  <a:pt x="217" y="45"/>
                </a:lnTo>
                <a:lnTo>
                  <a:pt x="212" y="45"/>
                </a:lnTo>
                <a:lnTo>
                  <a:pt x="208" y="49"/>
                </a:lnTo>
                <a:lnTo>
                  <a:pt x="204" y="53"/>
                </a:lnTo>
                <a:lnTo>
                  <a:pt x="203" y="58"/>
                </a:lnTo>
                <a:lnTo>
                  <a:pt x="204" y="62"/>
                </a:lnTo>
                <a:lnTo>
                  <a:pt x="208" y="67"/>
                </a:lnTo>
                <a:lnTo>
                  <a:pt x="208" y="67"/>
                </a:lnTo>
                <a:lnTo>
                  <a:pt x="217" y="74"/>
                </a:lnTo>
                <a:lnTo>
                  <a:pt x="224" y="83"/>
                </a:lnTo>
                <a:lnTo>
                  <a:pt x="232" y="94"/>
                </a:lnTo>
                <a:lnTo>
                  <a:pt x="237" y="105"/>
                </a:lnTo>
                <a:lnTo>
                  <a:pt x="243" y="116"/>
                </a:lnTo>
                <a:lnTo>
                  <a:pt x="246" y="127"/>
                </a:lnTo>
                <a:lnTo>
                  <a:pt x="248" y="140"/>
                </a:lnTo>
                <a:lnTo>
                  <a:pt x="250" y="152"/>
                </a:lnTo>
                <a:lnTo>
                  <a:pt x="250" y="152"/>
                </a:lnTo>
                <a:lnTo>
                  <a:pt x="248" y="172"/>
                </a:lnTo>
                <a:lnTo>
                  <a:pt x="243" y="190"/>
                </a:lnTo>
                <a:lnTo>
                  <a:pt x="235" y="207"/>
                </a:lnTo>
                <a:lnTo>
                  <a:pt x="226" y="221"/>
                </a:lnTo>
                <a:lnTo>
                  <a:pt x="214" y="234"/>
                </a:lnTo>
                <a:lnTo>
                  <a:pt x="199" y="245"/>
                </a:lnTo>
                <a:lnTo>
                  <a:pt x="183" y="254"/>
                </a:lnTo>
                <a:lnTo>
                  <a:pt x="166" y="259"/>
                </a:lnTo>
                <a:lnTo>
                  <a:pt x="166" y="288"/>
                </a:lnTo>
                <a:lnTo>
                  <a:pt x="166" y="288"/>
                </a:lnTo>
                <a:lnTo>
                  <a:pt x="188" y="281"/>
                </a:lnTo>
                <a:lnTo>
                  <a:pt x="210" y="272"/>
                </a:lnTo>
                <a:lnTo>
                  <a:pt x="228" y="257"/>
                </a:lnTo>
                <a:lnTo>
                  <a:pt x="244" y="241"/>
                </a:lnTo>
                <a:lnTo>
                  <a:pt x="259" y="221"/>
                </a:lnTo>
                <a:lnTo>
                  <a:pt x="268" y="201"/>
                </a:lnTo>
                <a:lnTo>
                  <a:pt x="275" y="178"/>
                </a:lnTo>
                <a:lnTo>
                  <a:pt x="277" y="165"/>
                </a:lnTo>
                <a:lnTo>
                  <a:pt x="277" y="152"/>
                </a:lnTo>
                <a:lnTo>
                  <a:pt x="277" y="152"/>
                </a:lnTo>
                <a:lnTo>
                  <a:pt x="275" y="138"/>
                </a:lnTo>
                <a:lnTo>
                  <a:pt x="273" y="123"/>
                </a:lnTo>
                <a:lnTo>
                  <a:pt x="270" y="109"/>
                </a:lnTo>
                <a:lnTo>
                  <a:pt x="264" y="94"/>
                </a:lnTo>
                <a:lnTo>
                  <a:pt x="257" y="82"/>
                </a:lnTo>
                <a:lnTo>
                  <a:pt x="248" y="69"/>
                </a:lnTo>
                <a:lnTo>
                  <a:pt x="239" y="58"/>
                </a:lnTo>
                <a:lnTo>
                  <a:pt x="228" y="49"/>
                </a:lnTo>
                <a:lnTo>
                  <a:pt x="228" y="49"/>
                </a:lnTo>
                <a:close/>
                <a:moveTo>
                  <a:pt x="123" y="71"/>
                </a:moveTo>
                <a:lnTo>
                  <a:pt x="168" y="43"/>
                </a:lnTo>
                <a:lnTo>
                  <a:pt x="168" y="43"/>
                </a:lnTo>
                <a:lnTo>
                  <a:pt x="172" y="40"/>
                </a:lnTo>
                <a:lnTo>
                  <a:pt x="174" y="36"/>
                </a:lnTo>
                <a:lnTo>
                  <a:pt x="172" y="33"/>
                </a:lnTo>
                <a:lnTo>
                  <a:pt x="168" y="29"/>
                </a:lnTo>
                <a:lnTo>
                  <a:pt x="123" y="2"/>
                </a:lnTo>
                <a:lnTo>
                  <a:pt x="123" y="2"/>
                </a:lnTo>
                <a:lnTo>
                  <a:pt x="117" y="0"/>
                </a:lnTo>
                <a:lnTo>
                  <a:pt x="114" y="0"/>
                </a:lnTo>
                <a:lnTo>
                  <a:pt x="112" y="4"/>
                </a:lnTo>
                <a:lnTo>
                  <a:pt x="110" y="9"/>
                </a:lnTo>
                <a:lnTo>
                  <a:pt x="112" y="63"/>
                </a:lnTo>
                <a:lnTo>
                  <a:pt x="112" y="63"/>
                </a:lnTo>
                <a:lnTo>
                  <a:pt x="112" y="69"/>
                </a:lnTo>
                <a:lnTo>
                  <a:pt x="116" y="71"/>
                </a:lnTo>
                <a:lnTo>
                  <a:pt x="119" y="72"/>
                </a:lnTo>
                <a:lnTo>
                  <a:pt x="123" y="71"/>
                </a:lnTo>
                <a:lnTo>
                  <a:pt x="123" y="71"/>
                </a:lnTo>
                <a:close/>
                <a:moveTo>
                  <a:pt x="154" y="236"/>
                </a:moveTo>
                <a:lnTo>
                  <a:pt x="108" y="263"/>
                </a:lnTo>
                <a:lnTo>
                  <a:pt x="108" y="263"/>
                </a:lnTo>
                <a:lnTo>
                  <a:pt x="105" y="266"/>
                </a:lnTo>
                <a:lnTo>
                  <a:pt x="105" y="270"/>
                </a:lnTo>
                <a:lnTo>
                  <a:pt x="105" y="274"/>
                </a:lnTo>
                <a:lnTo>
                  <a:pt x="108" y="277"/>
                </a:lnTo>
                <a:lnTo>
                  <a:pt x="154" y="305"/>
                </a:lnTo>
                <a:lnTo>
                  <a:pt x="154" y="305"/>
                </a:lnTo>
                <a:lnTo>
                  <a:pt x="159" y="306"/>
                </a:lnTo>
                <a:lnTo>
                  <a:pt x="163" y="306"/>
                </a:lnTo>
                <a:lnTo>
                  <a:pt x="165" y="303"/>
                </a:lnTo>
                <a:lnTo>
                  <a:pt x="166" y="297"/>
                </a:lnTo>
                <a:lnTo>
                  <a:pt x="166" y="243"/>
                </a:lnTo>
                <a:lnTo>
                  <a:pt x="166" y="243"/>
                </a:lnTo>
                <a:lnTo>
                  <a:pt x="165" y="237"/>
                </a:lnTo>
                <a:lnTo>
                  <a:pt x="163" y="236"/>
                </a:lnTo>
                <a:lnTo>
                  <a:pt x="159" y="234"/>
                </a:lnTo>
                <a:lnTo>
                  <a:pt x="154" y="236"/>
                </a:lnTo>
                <a:lnTo>
                  <a:pt x="154" y="236"/>
                </a:lnTo>
                <a:close/>
              </a:path>
            </a:pathLst>
          </a:custGeom>
          <a:solidFill>
            <a:srgbClr val="59AD31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40" name="Freeform 59"/>
          <p:cNvSpPr>
            <a:spLocks noEditPoints="1"/>
          </p:cNvSpPr>
          <p:nvPr/>
        </p:nvSpPr>
        <p:spPr bwMode="auto">
          <a:xfrm>
            <a:off x="1411288" y="2061861"/>
            <a:ext cx="430212" cy="430213"/>
          </a:xfrm>
          <a:custGeom>
            <a:avLst/>
            <a:gdLst/>
            <a:ahLst/>
            <a:cxnLst>
              <a:cxn ang="0">
                <a:pos x="129" y="1"/>
              </a:cxn>
              <a:cxn ang="0">
                <a:pos x="87" y="12"/>
              </a:cxn>
              <a:cxn ang="0">
                <a:pos x="53" y="32"/>
              </a:cxn>
              <a:cxn ang="0">
                <a:pos x="26" y="63"/>
              </a:cxn>
              <a:cxn ang="0">
                <a:pos x="8" y="101"/>
              </a:cxn>
              <a:cxn ang="0">
                <a:pos x="0" y="143"/>
              </a:cxn>
              <a:cxn ang="0">
                <a:pos x="4" y="172"/>
              </a:cxn>
              <a:cxn ang="0">
                <a:pos x="19" y="212"/>
              </a:cxn>
              <a:cxn ang="0">
                <a:pos x="42" y="244"/>
              </a:cxn>
              <a:cxn ang="0">
                <a:pos x="75" y="270"/>
              </a:cxn>
              <a:cxn ang="0">
                <a:pos x="115" y="284"/>
              </a:cxn>
              <a:cxn ang="0">
                <a:pos x="144" y="286"/>
              </a:cxn>
              <a:cxn ang="0">
                <a:pos x="185" y="281"/>
              </a:cxn>
              <a:cxn ang="0">
                <a:pos x="223" y="263"/>
              </a:cxn>
              <a:cxn ang="0">
                <a:pos x="254" y="235"/>
              </a:cxn>
              <a:cxn ang="0">
                <a:pos x="276" y="199"/>
              </a:cxn>
              <a:cxn ang="0">
                <a:pos x="285" y="157"/>
              </a:cxn>
              <a:cxn ang="0">
                <a:pos x="285" y="128"/>
              </a:cxn>
              <a:cxn ang="0">
                <a:pos x="276" y="89"/>
              </a:cxn>
              <a:cxn ang="0">
                <a:pos x="254" y="52"/>
              </a:cxn>
              <a:cxn ang="0">
                <a:pos x="223" y="25"/>
              </a:cxn>
              <a:cxn ang="0">
                <a:pos x="185" y="7"/>
              </a:cxn>
              <a:cxn ang="0">
                <a:pos x="144" y="0"/>
              </a:cxn>
              <a:cxn ang="0">
                <a:pos x="144" y="252"/>
              </a:cxn>
              <a:cxn ang="0">
                <a:pos x="102" y="243"/>
              </a:cxn>
              <a:cxn ang="0">
                <a:pos x="55" y="203"/>
              </a:cxn>
              <a:cxn ang="0">
                <a:pos x="37" y="154"/>
              </a:cxn>
              <a:cxn ang="0">
                <a:pos x="37" y="132"/>
              </a:cxn>
              <a:cxn ang="0">
                <a:pos x="55" y="83"/>
              </a:cxn>
              <a:cxn ang="0">
                <a:pos x="102" y="45"/>
              </a:cxn>
              <a:cxn ang="0">
                <a:pos x="144" y="36"/>
              </a:cxn>
              <a:cxn ang="0">
                <a:pos x="165" y="38"/>
              </a:cxn>
              <a:cxn ang="0">
                <a:pos x="220" y="67"/>
              </a:cxn>
              <a:cxn ang="0">
                <a:pos x="249" y="121"/>
              </a:cxn>
              <a:cxn ang="0">
                <a:pos x="251" y="143"/>
              </a:cxn>
              <a:cxn ang="0">
                <a:pos x="241" y="185"/>
              </a:cxn>
              <a:cxn ang="0">
                <a:pos x="203" y="232"/>
              </a:cxn>
              <a:cxn ang="0">
                <a:pos x="154" y="250"/>
              </a:cxn>
              <a:cxn ang="0">
                <a:pos x="232" y="143"/>
              </a:cxn>
              <a:cxn ang="0">
                <a:pos x="227" y="156"/>
              </a:cxn>
              <a:cxn ang="0">
                <a:pos x="144" y="161"/>
              </a:cxn>
              <a:cxn ang="0">
                <a:pos x="131" y="156"/>
              </a:cxn>
              <a:cxn ang="0">
                <a:pos x="125" y="72"/>
              </a:cxn>
              <a:cxn ang="0">
                <a:pos x="131" y="60"/>
              </a:cxn>
              <a:cxn ang="0">
                <a:pos x="144" y="54"/>
              </a:cxn>
              <a:cxn ang="0">
                <a:pos x="160" y="65"/>
              </a:cxn>
              <a:cxn ang="0">
                <a:pos x="214" y="125"/>
              </a:cxn>
              <a:cxn ang="0">
                <a:pos x="227" y="130"/>
              </a:cxn>
              <a:cxn ang="0">
                <a:pos x="232" y="143"/>
              </a:cxn>
            </a:cxnLst>
            <a:rect l="0" t="0" r="r" b="b"/>
            <a:pathLst>
              <a:path w="287" h="286">
                <a:moveTo>
                  <a:pt x="144" y="0"/>
                </a:moveTo>
                <a:lnTo>
                  <a:pt x="144" y="0"/>
                </a:lnTo>
                <a:lnTo>
                  <a:pt x="129" y="1"/>
                </a:lnTo>
                <a:lnTo>
                  <a:pt x="115" y="3"/>
                </a:lnTo>
                <a:lnTo>
                  <a:pt x="100" y="7"/>
                </a:lnTo>
                <a:lnTo>
                  <a:pt x="87" y="12"/>
                </a:lnTo>
                <a:lnTo>
                  <a:pt x="75" y="18"/>
                </a:lnTo>
                <a:lnTo>
                  <a:pt x="64" y="25"/>
                </a:lnTo>
                <a:lnTo>
                  <a:pt x="53" y="32"/>
                </a:lnTo>
                <a:lnTo>
                  <a:pt x="42" y="43"/>
                </a:lnTo>
                <a:lnTo>
                  <a:pt x="33" y="52"/>
                </a:lnTo>
                <a:lnTo>
                  <a:pt x="26" y="63"/>
                </a:lnTo>
                <a:lnTo>
                  <a:pt x="19" y="76"/>
                </a:lnTo>
                <a:lnTo>
                  <a:pt x="11" y="89"/>
                </a:lnTo>
                <a:lnTo>
                  <a:pt x="8" y="101"/>
                </a:lnTo>
                <a:lnTo>
                  <a:pt x="4" y="114"/>
                </a:lnTo>
                <a:lnTo>
                  <a:pt x="0" y="128"/>
                </a:lnTo>
                <a:lnTo>
                  <a:pt x="0" y="143"/>
                </a:lnTo>
                <a:lnTo>
                  <a:pt x="0" y="143"/>
                </a:lnTo>
                <a:lnTo>
                  <a:pt x="0" y="157"/>
                </a:lnTo>
                <a:lnTo>
                  <a:pt x="4" y="172"/>
                </a:lnTo>
                <a:lnTo>
                  <a:pt x="8" y="186"/>
                </a:lnTo>
                <a:lnTo>
                  <a:pt x="11" y="199"/>
                </a:lnTo>
                <a:lnTo>
                  <a:pt x="19" y="212"/>
                </a:lnTo>
                <a:lnTo>
                  <a:pt x="26" y="223"/>
                </a:lnTo>
                <a:lnTo>
                  <a:pt x="33" y="235"/>
                </a:lnTo>
                <a:lnTo>
                  <a:pt x="42" y="244"/>
                </a:lnTo>
                <a:lnTo>
                  <a:pt x="53" y="253"/>
                </a:lnTo>
                <a:lnTo>
                  <a:pt x="64" y="263"/>
                </a:lnTo>
                <a:lnTo>
                  <a:pt x="75" y="270"/>
                </a:lnTo>
                <a:lnTo>
                  <a:pt x="87" y="275"/>
                </a:lnTo>
                <a:lnTo>
                  <a:pt x="100" y="281"/>
                </a:lnTo>
                <a:lnTo>
                  <a:pt x="115" y="284"/>
                </a:lnTo>
                <a:lnTo>
                  <a:pt x="129" y="286"/>
                </a:lnTo>
                <a:lnTo>
                  <a:pt x="144" y="286"/>
                </a:lnTo>
                <a:lnTo>
                  <a:pt x="144" y="286"/>
                </a:lnTo>
                <a:lnTo>
                  <a:pt x="158" y="286"/>
                </a:lnTo>
                <a:lnTo>
                  <a:pt x="173" y="284"/>
                </a:lnTo>
                <a:lnTo>
                  <a:pt x="185" y="281"/>
                </a:lnTo>
                <a:lnTo>
                  <a:pt x="200" y="275"/>
                </a:lnTo>
                <a:lnTo>
                  <a:pt x="212" y="270"/>
                </a:lnTo>
                <a:lnTo>
                  <a:pt x="223" y="263"/>
                </a:lnTo>
                <a:lnTo>
                  <a:pt x="234" y="253"/>
                </a:lnTo>
                <a:lnTo>
                  <a:pt x="245" y="244"/>
                </a:lnTo>
                <a:lnTo>
                  <a:pt x="254" y="235"/>
                </a:lnTo>
                <a:lnTo>
                  <a:pt x="261" y="223"/>
                </a:lnTo>
                <a:lnTo>
                  <a:pt x="269" y="212"/>
                </a:lnTo>
                <a:lnTo>
                  <a:pt x="276" y="199"/>
                </a:lnTo>
                <a:lnTo>
                  <a:pt x="280" y="186"/>
                </a:lnTo>
                <a:lnTo>
                  <a:pt x="283" y="172"/>
                </a:lnTo>
                <a:lnTo>
                  <a:pt x="285" y="157"/>
                </a:lnTo>
                <a:lnTo>
                  <a:pt x="287" y="143"/>
                </a:lnTo>
                <a:lnTo>
                  <a:pt x="287" y="143"/>
                </a:lnTo>
                <a:lnTo>
                  <a:pt x="285" y="128"/>
                </a:lnTo>
                <a:lnTo>
                  <a:pt x="283" y="114"/>
                </a:lnTo>
                <a:lnTo>
                  <a:pt x="280" y="101"/>
                </a:lnTo>
                <a:lnTo>
                  <a:pt x="276" y="89"/>
                </a:lnTo>
                <a:lnTo>
                  <a:pt x="269" y="76"/>
                </a:lnTo>
                <a:lnTo>
                  <a:pt x="261" y="63"/>
                </a:lnTo>
                <a:lnTo>
                  <a:pt x="254" y="52"/>
                </a:lnTo>
                <a:lnTo>
                  <a:pt x="245" y="43"/>
                </a:lnTo>
                <a:lnTo>
                  <a:pt x="234" y="32"/>
                </a:lnTo>
                <a:lnTo>
                  <a:pt x="223" y="25"/>
                </a:lnTo>
                <a:lnTo>
                  <a:pt x="212" y="18"/>
                </a:lnTo>
                <a:lnTo>
                  <a:pt x="200" y="12"/>
                </a:lnTo>
                <a:lnTo>
                  <a:pt x="185" y="7"/>
                </a:lnTo>
                <a:lnTo>
                  <a:pt x="173" y="3"/>
                </a:lnTo>
                <a:lnTo>
                  <a:pt x="158" y="1"/>
                </a:lnTo>
                <a:lnTo>
                  <a:pt x="144" y="0"/>
                </a:lnTo>
                <a:lnTo>
                  <a:pt x="144" y="0"/>
                </a:lnTo>
                <a:close/>
                <a:moveTo>
                  <a:pt x="144" y="252"/>
                </a:moveTo>
                <a:lnTo>
                  <a:pt x="144" y="252"/>
                </a:lnTo>
                <a:lnTo>
                  <a:pt x="133" y="250"/>
                </a:lnTo>
                <a:lnTo>
                  <a:pt x="122" y="248"/>
                </a:lnTo>
                <a:lnTo>
                  <a:pt x="102" y="243"/>
                </a:lnTo>
                <a:lnTo>
                  <a:pt x="84" y="232"/>
                </a:lnTo>
                <a:lnTo>
                  <a:pt x="67" y="219"/>
                </a:lnTo>
                <a:lnTo>
                  <a:pt x="55" y="203"/>
                </a:lnTo>
                <a:lnTo>
                  <a:pt x="44" y="185"/>
                </a:lnTo>
                <a:lnTo>
                  <a:pt x="38" y="165"/>
                </a:lnTo>
                <a:lnTo>
                  <a:pt x="37" y="154"/>
                </a:lnTo>
                <a:lnTo>
                  <a:pt x="37" y="143"/>
                </a:lnTo>
                <a:lnTo>
                  <a:pt x="37" y="143"/>
                </a:lnTo>
                <a:lnTo>
                  <a:pt x="37" y="132"/>
                </a:lnTo>
                <a:lnTo>
                  <a:pt x="38" y="121"/>
                </a:lnTo>
                <a:lnTo>
                  <a:pt x="44" y="101"/>
                </a:lnTo>
                <a:lnTo>
                  <a:pt x="55" y="83"/>
                </a:lnTo>
                <a:lnTo>
                  <a:pt x="67" y="67"/>
                </a:lnTo>
                <a:lnTo>
                  <a:pt x="84" y="54"/>
                </a:lnTo>
                <a:lnTo>
                  <a:pt x="102" y="45"/>
                </a:lnTo>
                <a:lnTo>
                  <a:pt x="122" y="38"/>
                </a:lnTo>
                <a:lnTo>
                  <a:pt x="133" y="36"/>
                </a:lnTo>
                <a:lnTo>
                  <a:pt x="144" y="36"/>
                </a:lnTo>
                <a:lnTo>
                  <a:pt x="144" y="36"/>
                </a:lnTo>
                <a:lnTo>
                  <a:pt x="154" y="36"/>
                </a:lnTo>
                <a:lnTo>
                  <a:pt x="165" y="38"/>
                </a:lnTo>
                <a:lnTo>
                  <a:pt x="185" y="45"/>
                </a:lnTo>
                <a:lnTo>
                  <a:pt x="203" y="54"/>
                </a:lnTo>
                <a:lnTo>
                  <a:pt x="220" y="67"/>
                </a:lnTo>
                <a:lnTo>
                  <a:pt x="232" y="83"/>
                </a:lnTo>
                <a:lnTo>
                  <a:pt x="241" y="101"/>
                </a:lnTo>
                <a:lnTo>
                  <a:pt x="249" y="121"/>
                </a:lnTo>
                <a:lnTo>
                  <a:pt x="251" y="132"/>
                </a:lnTo>
                <a:lnTo>
                  <a:pt x="251" y="143"/>
                </a:lnTo>
                <a:lnTo>
                  <a:pt x="251" y="143"/>
                </a:lnTo>
                <a:lnTo>
                  <a:pt x="251" y="154"/>
                </a:lnTo>
                <a:lnTo>
                  <a:pt x="249" y="165"/>
                </a:lnTo>
                <a:lnTo>
                  <a:pt x="241" y="185"/>
                </a:lnTo>
                <a:lnTo>
                  <a:pt x="232" y="203"/>
                </a:lnTo>
                <a:lnTo>
                  <a:pt x="220" y="219"/>
                </a:lnTo>
                <a:lnTo>
                  <a:pt x="203" y="232"/>
                </a:lnTo>
                <a:lnTo>
                  <a:pt x="185" y="243"/>
                </a:lnTo>
                <a:lnTo>
                  <a:pt x="165" y="248"/>
                </a:lnTo>
                <a:lnTo>
                  <a:pt x="154" y="250"/>
                </a:lnTo>
                <a:lnTo>
                  <a:pt x="144" y="252"/>
                </a:lnTo>
                <a:lnTo>
                  <a:pt x="144" y="252"/>
                </a:lnTo>
                <a:close/>
                <a:moveTo>
                  <a:pt x="232" y="143"/>
                </a:moveTo>
                <a:lnTo>
                  <a:pt x="232" y="143"/>
                </a:lnTo>
                <a:lnTo>
                  <a:pt x="231" y="150"/>
                </a:lnTo>
                <a:lnTo>
                  <a:pt x="227" y="156"/>
                </a:lnTo>
                <a:lnTo>
                  <a:pt x="222" y="159"/>
                </a:lnTo>
                <a:lnTo>
                  <a:pt x="214" y="161"/>
                </a:lnTo>
                <a:lnTo>
                  <a:pt x="144" y="161"/>
                </a:lnTo>
                <a:lnTo>
                  <a:pt x="144" y="161"/>
                </a:lnTo>
                <a:lnTo>
                  <a:pt x="136" y="159"/>
                </a:lnTo>
                <a:lnTo>
                  <a:pt x="131" y="156"/>
                </a:lnTo>
                <a:lnTo>
                  <a:pt x="127" y="150"/>
                </a:lnTo>
                <a:lnTo>
                  <a:pt x="125" y="143"/>
                </a:lnTo>
                <a:lnTo>
                  <a:pt x="125" y="72"/>
                </a:lnTo>
                <a:lnTo>
                  <a:pt x="125" y="72"/>
                </a:lnTo>
                <a:lnTo>
                  <a:pt x="127" y="65"/>
                </a:lnTo>
                <a:lnTo>
                  <a:pt x="131" y="60"/>
                </a:lnTo>
                <a:lnTo>
                  <a:pt x="136" y="56"/>
                </a:lnTo>
                <a:lnTo>
                  <a:pt x="144" y="54"/>
                </a:lnTo>
                <a:lnTo>
                  <a:pt x="144" y="54"/>
                </a:lnTo>
                <a:lnTo>
                  <a:pt x="151" y="56"/>
                </a:lnTo>
                <a:lnTo>
                  <a:pt x="156" y="60"/>
                </a:lnTo>
                <a:lnTo>
                  <a:pt x="160" y="65"/>
                </a:lnTo>
                <a:lnTo>
                  <a:pt x="162" y="72"/>
                </a:lnTo>
                <a:lnTo>
                  <a:pt x="162" y="125"/>
                </a:lnTo>
                <a:lnTo>
                  <a:pt x="214" y="125"/>
                </a:lnTo>
                <a:lnTo>
                  <a:pt x="214" y="125"/>
                </a:lnTo>
                <a:lnTo>
                  <a:pt x="222" y="127"/>
                </a:lnTo>
                <a:lnTo>
                  <a:pt x="227" y="130"/>
                </a:lnTo>
                <a:lnTo>
                  <a:pt x="231" y="136"/>
                </a:lnTo>
                <a:lnTo>
                  <a:pt x="232" y="143"/>
                </a:lnTo>
                <a:lnTo>
                  <a:pt x="232" y="143"/>
                </a:lnTo>
                <a:close/>
              </a:path>
            </a:pathLst>
          </a:custGeom>
          <a:solidFill>
            <a:srgbClr val="59AD31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41" name="Freeform 60"/>
          <p:cNvSpPr>
            <a:spLocks noEditPoints="1"/>
          </p:cNvSpPr>
          <p:nvPr/>
        </p:nvSpPr>
        <p:spPr bwMode="auto">
          <a:xfrm>
            <a:off x="3857625" y="2065036"/>
            <a:ext cx="427038" cy="428625"/>
          </a:xfrm>
          <a:custGeom>
            <a:avLst/>
            <a:gdLst/>
            <a:ahLst/>
            <a:cxnLst>
              <a:cxn ang="0">
                <a:pos x="18" y="0"/>
              </a:cxn>
              <a:cxn ang="0">
                <a:pos x="11" y="2"/>
              </a:cxn>
              <a:cxn ang="0">
                <a:pos x="0" y="11"/>
              </a:cxn>
              <a:cxn ang="0">
                <a:pos x="0" y="269"/>
              </a:cxn>
              <a:cxn ang="0">
                <a:pos x="0" y="276"/>
              </a:cxn>
              <a:cxn ang="0">
                <a:pos x="11" y="285"/>
              </a:cxn>
              <a:cxn ang="0">
                <a:pos x="267" y="287"/>
              </a:cxn>
              <a:cxn ang="0">
                <a:pos x="274" y="285"/>
              </a:cxn>
              <a:cxn ang="0">
                <a:pos x="283" y="276"/>
              </a:cxn>
              <a:cxn ang="0">
                <a:pos x="285" y="19"/>
              </a:cxn>
              <a:cxn ang="0">
                <a:pos x="283" y="11"/>
              </a:cxn>
              <a:cxn ang="0">
                <a:pos x="274" y="2"/>
              </a:cxn>
              <a:cxn ang="0">
                <a:pos x="267" y="0"/>
              </a:cxn>
              <a:cxn ang="0">
                <a:pos x="18" y="269"/>
              </a:cxn>
              <a:cxn ang="0">
                <a:pos x="53" y="233"/>
              </a:cxn>
              <a:cxn ang="0">
                <a:pos x="53" y="198"/>
              </a:cxn>
              <a:cxn ang="0">
                <a:pos x="18" y="162"/>
              </a:cxn>
              <a:cxn ang="0">
                <a:pos x="53" y="198"/>
              </a:cxn>
              <a:cxn ang="0">
                <a:pos x="18" y="126"/>
              </a:cxn>
              <a:cxn ang="0">
                <a:pos x="53" y="91"/>
              </a:cxn>
              <a:cxn ang="0">
                <a:pos x="53" y="55"/>
              </a:cxn>
              <a:cxn ang="0">
                <a:pos x="18" y="19"/>
              </a:cxn>
              <a:cxn ang="0">
                <a:pos x="53" y="55"/>
              </a:cxn>
              <a:cxn ang="0">
                <a:pos x="71" y="269"/>
              </a:cxn>
              <a:cxn ang="0">
                <a:pos x="214" y="180"/>
              </a:cxn>
              <a:cxn ang="0">
                <a:pos x="214" y="162"/>
              </a:cxn>
              <a:cxn ang="0">
                <a:pos x="71" y="19"/>
              </a:cxn>
              <a:cxn ang="0">
                <a:pos x="214" y="162"/>
              </a:cxn>
              <a:cxn ang="0">
                <a:pos x="232" y="269"/>
              </a:cxn>
              <a:cxn ang="0">
                <a:pos x="267" y="233"/>
              </a:cxn>
              <a:cxn ang="0">
                <a:pos x="267" y="198"/>
              </a:cxn>
              <a:cxn ang="0">
                <a:pos x="232" y="162"/>
              </a:cxn>
              <a:cxn ang="0">
                <a:pos x="267" y="198"/>
              </a:cxn>
              <a:cxn ang="0">
                <a:pos x="232" y="126"/>
              </a:cxn>
              <a:cxn ang="0">
                <a:pos x="267" y="91"/>
              </a:cxn>
              <a:cxn ang="0">
                <a:pos x="267" y="55"/>
              </a:cxn>
              <a:cxn ang="0">
                <a:pos x="232" y="19"/>
              </a:cxn>
              <a:cxn ang="0">
                <a:pos x="267" y="55"/>
              </a:cxn>
            </a:cxnLst>
            <a:rect l="0" t="0" r="r" b="b"/>
            <a:pathLst>
              <a:path w="285" h="287">
                <a:moveTo>
                  <a:pt x="267" y="0"/>
                </a:moveTo>
                <a:lnTo>
                  <a:pt x="18" y="0"/>
                </a:lnTo>
                <a:lnTo>
                  <a:pt x="18" y="0"/>
                </a:lnTo>
                <a:lnTo>
                  <a:pt x="11" y="2"/>
                </a:lnTo>
                <a:lnTo>
                  <a:pt x="6" y="6"/>
                </a:lnTo>
                <a:lnTo>
                  <a:pt x="0" y="11"/>
                </a:lnTo>
                <a:lnTo>
                  <a:pt x="0" y="19"/>
                </a:lnTo>
                <a:lnTo>
                  <a:pt x="0" y="269"/>
                </a:lnTo>
                <a:lnTo>
                  <a:pt x="0" y="269"/>
                </a:lnTo>
                <a:lnTo>
                  <a:pt x="0" y="276"/>
                </a:lnTo>
                <a:lnTo>
                  <a:pt x="6" y="281"/>
                </a:lnTo>
                <a:lnTo>
                  <a:pt x="11" y="285"/>
                </a:lnTo>
                <a:lnTo>
                  <a:pt x="18" y="287"/>
                </a:lnTo>
                <a:lnTo>
                  <a:pt x="267" y="287"/>
                </a:lnTo>
                <a:lnTo>
                  <a:pt x="267" y="287"/>
                </a:lnTo>
                <a:lnTo>
                  <a:pt x="274" y="285"/>
                </a:lnTo>
                <a:lnTo>
                  <a:pt x="279" y="281"/>
                </a:lnTo>
                <a:lnTo>
                  <a:pt x="283" y="276"/>
                </a:lnTo>
                <a:lnTo>
                  <a:pt x="285" y="269"/>
                </a:lnTo>
                <a:lnTo>
                  <a:pt x="285" y="19"/>
                </a:lnTo>
                <a:lnTo>
                  <a:pt x="285" y="19"/>
                </a:lnTo>
                <a:lnTo>
                  <a:pt x="283" y="11"/>
                </a:lnTo>
                <a:lnTo>
                  <a:pt x="279" y="6"/>
                </a:lnTo>
                <a:lnTo>
                  <a:pt x="274" y="2"/>
                </a:lnTo>
                <a:lnTo>
                  <a:pt x="267" y="0"/>
                </a:lnTo>
                <a:lnTo>
                  <a:pt x="267" y="0"/>
                </a:lnTo>
                <a:close/>
                <a:moveTo>
                  <a:pt x="53" y="269"/>
                </a:moveTo>
                <a:lnTo>
                  <a:pt x="18" y="269"/>
                </a:lnTo>
                <a:lnTo>
                  <a:pt x="18" y="233"/>
                </a:lnTo>
                <a:lnTo>
                  <a:pt x="53" y="233"/>
                </a:lnTo>
                <a:lnTo>
                  <a:pt x="53" y="269"/>
                </a:lnTo>
                <a:close/>
                <a:moveTo>
                  <a:pt x="53" y="198"/>
                </a:moveTo>
                <a:lnTo>
                  <a:pt x="18" y="198"/>
                </a:lnTo>
                <a:lnTo>
                  <a:pt x="18" y="162"/>
                </a:lnTo>
                <a:lnTo>
                  <a:pt x="53" y="162"/>
                </a:lnTo>
                <a:lnTo>
                  <a:pt x="53" y="198"/>
                </a:lnTo>
                <a:close/>
                <a:moveTo>
                  <a:pt x="53" y="126"/>
                </a:moveTo>
                <a:lnTo>
                  <a:pt x="18" y="126"/>
                </a:lnTo>
                <a:lnTo>
                  <a:pt x="18" y="91"/>
                </a:lnTo>
                <a:lnTo>
                  <a:pt x="53" y="91"/>
                </a:lnTo>
                <a:lnTo>
                  <a:pt x="53" y="126"/>
                </a:lnTo>
                <a:close/>
                <a:moveTo>
                  <a:pt x="53" y="55"/>
                </a:moveTo>
                <a:lnTo>
                  <a:pt x="18" y="55"/>
                </a:lnTo>
                <a:lnTo>
                  <a:pt x="18" y="19"/>
                </a:lnTo>
                <a:lnTo>
                  <a:pt x="53" y="19"/>
                </a:lnTo>
                <a:lnTo>
                  <a:pt x="53" y="55"/>
                </a:lnTo>
                <a:close/>
                <a:moveTo>
                  <a:pt x="214" y="269"/>
                </a:moveTo>
                <a:lnTo>
                  <a:pt x="71" y="269"/>
                </a:lnTo>
                <a:lnTo>
                  <a:pt x="71" y="180"/>
                </a:lnTo>
                <a:lnTo>
                  <a:pt x="214" y="180"/>
                </a:lnTo>
                <a:lnTo>
                  <a:pt x="214" y="269"/>
                </a:lnTo>
                <a:close/>
                <a:moveTo>
                  <a:pt x="214" y="162"/>
                </a:moveTo>
                <a:lnTo>
                  <a:pt x="71" y="162"/>
                </a:lnTo>
                <a:lnTo>
                  <a:pt x="71" y="19"/>
                </a:lnTo>
                <a:lnTo>
                  <a:pt x="214" y="19"/>
                </a:lnTo>
                <a:lnTo>
                  <a:pt x="214" y="162"/>
                </a:lnTo>
                <a:close/>
                <a:moveTo>
                  <a:pt x="267" y="269"/>
                </a:moveTo>
                <a:lnTo>
                  <a:pt x="232" y="269"/>
                </a:lnTo>
                <a:lnTo>
                  <a:pt x="232" y="233"/>
                </a:lnTo>
                <a:lnTo>
                  <a:pt x="267" y="233"/>
                </a:lnTo>
                <a:lnTo>
                  <a:pt x="267" y="269"/>
                </a:lnTo>
                <a:close/>
                <a:moveTo>
                  <a:pt x="267" y="198"/>
                </a:moveTo>
                <a:lnTo>
                  <a:pt x="232" y="198"/>
                </a:lnTo>
                <a:lnTo>
                  <a:pt x="232" y="162"/>
                </a:lnTo>
                <a:lnTo>
                  <a:pt x="267" y="162"/>
                </a:lnTo>
                <a:lnTo>
                  <a:pt x="267" y="198"/>
                </a:lnTo>
                <a:close/>
                <a:moveTo>
                  <a:pt x="267" y="126"/>
                </a:moveTo>
                <a:lnTo>
                  <a:pt x="232" y="126"/>
                </a:lnTo>
                <a:lnTo>
                  <a:pt x="232" y="91"/>
                </a:lnTo>
                <a:lnTo>
                  <a:pt x="267" y="91"/>
                </a:lnTo>
                <a:lnTo>
                  <a:pt x="267" y="126"/>
                </a:lnTo>
                <a:close/>
                <a:moveTo>
                  <a:pt x="267" y="55"/>
                </a:moveTo>
                <a:lnTo>
                  <a:pt x="232" y="55"/>
                </a:lnTo>
                <a:lnTo>
                  <a:pt x="232" y="19"/>
                </a:lnTo>
                <a:lnTo>
                  <a:pt x="267" y="19"/>
                </a:lnTo>
                <a:lnTo>
                  <a:pt x="267" y="55"/>
                </a:lnTo>
                <a:close/>
              </a:path>
            </a:pathLst>
          </a:custGeom>
          <a:solidFill>
            <a:srgbClr val="59AD31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grpSp>
        <p:nvGrpSpPr>
          <p:cNvPr id="42" name="Group 78"/>
          <p:cNvGrpSpPr/>
          <p:nvPr/>
        </p:nvGrpSpPr>
        <p:grpSpPr>
          <a:xfrm>
            <a:off x="5183979" y="2043697"/>
            <a:ext cx="198288" cy="468685"/>
            <a:chOff x="3405334" y="1535355"/>
            <a:chExt cx="137038" cy="323909"/>
          </a:xfrm>
          <a:solidFill>
            <a:srgbClr val="59AD31"/>
          </a:solidFill>
        </p:grpSpPr>
        <p:sp>
          <p:nvSpPr>
            <p:cNvPr id="43" name="Freeform 61"/>
            <p:cNvSpPr/>
            <p:nvPr/>
          </p:nvSpPr>
          <p:spPr bwMode="auto">
            <a:xfrm>
              <a:off x="3444784" y="1535355"/>
              <a:ext cx="56062" cy="56062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25" y="0"/>
                </a:cxn>
                <a:cxn ang="0">
                  <a:pos x="36" y="2"/>
                </a:cxn>
                <a:cxn ang="0">
                  <a:pos x="45" y="7"/>
                </a:cxn>
                <a:cxn ang="0">
                  <a:pos x="51" y="16"/>
                </a:cxn>
                <a:cxn ang="0">
                  <a:pos x="53" y="27"/>
                </a:cxn>
                <a:cxn ang="0">
                  <a:pos x="53" y="27"/>
                </a:cxn>
                <a:cxn ang="0">
                  <a:pos x="51" y="36"/>
                </a:cxn>
                <a:cxn ang="0">
                  <a:pos x="45" y="45"/>
                </a:cxn>
                <a:cxn ang="0">
                  <a:pos x="36" y="51"/>
                </a:cxn>
                <a:cxn ang="0">
                  <a:pos x="25" y="52"/>
                </a:cxn>
                <a:cxn ang="0">
                  <a:pos x="25" y="52"/>
                </a:cxn>
                <a:cxn ang="0">
                  <a:pos x="16" y="51"/>
                </a:cxn>
                <a:cxn ang="0">
                  <a:pos x="7" y="45"/>
                </a:cxn>
                <a:cxn ang="0">
                  <a:pos x="2" y="36"/>
                </a:cxn>
                <a:cxn ang="0">
                  <a:pos x="0" y="27"/>
                </a:cxn>
                <a:cxn ang="0">
                  <a:pos x="0" y="27"/>
                </a:cxn>
                <a:cxn ang="0">
                  <a:pos x="2" y="16"/>
                </a:cxn>
                <a:cxn ang="0">
                  <a:pos x="7" y="7"/>
                </a:cxn>
                <a:cxn ang="0">
                  <a:pos x="16" y="2"/>
                </a:cxn>
                <a:cxn ang="0">
                  <a:pos x="25" y="0"/>
                </a:cxn>
                <a:cxn ang="0">
                  <a:pos x="25" y="0"/>
                </a:cxn>
              </a:cxnLst>
              <a:rect l="0" t="0" r="r" b="b"/>
              <a:pathLst>
                <a:path w="53" h="52">
                  <a:moveTo>
                    <a:pt x="25" y="0"/>
                  </a:moveTo>
                  <a:lnTo>
                    <a:pt x="25" y="0"/>
                  </a:lnTo>
                  <a:lnTo>
                    <a:pt x="36" y="2"/>
                  </a:lnTo>
                  <a:lnTo>
                    <a:pt x="45" y="7"/>
                  </a:lnTo>
                  <a:lnTo>
                    <a:pt x="51" y="16"/>
                  </a:lnTo>
                  <a:lnTo>
                    <a:pt x="53" y="27"/>
                  </a:lnTo>
                  <a:lnTo>
                    <a:pt x="53" y="27"/>
                  </a:lnTo>
                  <a:lnTo>
                    <a:pt x="51" y="36"/>
                  </a:lnTo>
                  <a:lnTo>
                    <a:pt x="45" y="45"/>
                  </a:lnTo>
                  <a:lnTo>
                    <a:pt x="36" y="51"/>
                  </a:lnTo>
                  <a:lnTo>
                    <a:pt x="25" y="52"/>
                  </a:lnTo>
                  <a:lnTo>
                    <a:pt x="25" y="52"/>
                  </a:lnTo>
                  <a:lnTo>
                    <a:pt x="16" y="51"/>
                  </a:lnTo>
                  <a:lnTo>
                    <a:pt x="7" y="45"/>
                  </a:lnTo>
                  <a:lnTo>
                    <a:pt x="2" y="36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2" y="16"/>
                  </a:lnTo>
                  <a:lnTo>
                    <a:pt x="7" y="7"/>
                  </a:lnTo>
                  <a:lnTo>
                    <a:pt x="16" y="2"/>
                  </a:ln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44" name="Freeform 62"/>
            <p:cNvSpPr/>
            <p:nvPr/>
          </p:nvSpPr>
          <p:spPr bwMode="auto">
            <a:xfrm>
              <a:off x="3405334" y="1603875"/>
              <a:ext cx="137038" cy="255389"/>
            </a:xfrm>
            <a:custGeom>
              <a:avLst/>
              <a:gdLst/>
              <a:ahLst/>
              <a:cxnLst>
                <a:cxn ang="0">
                  <a:pos x="74" y="0"/>
                </a:cxn>
                <a:cxn ang="0">
                  <a:pos x="54" y="0"/>
                </a:cxn>
                <a:cxn ang="0">
                  <a:pos x="47" y="2"/>
                </a:cxn>
                <a:cxn ang="0">
                  <a:pos x="27" y="11"/>
                </a:cxn>
                <a:cxn ang="0">
                  <a:pos x="11" y="35"/>
                </a:cxn>
                <a:cxn ang="0">
                  <a:pos x="2" y="64"/>
                </a:cxn>
                <a:cxn ang="0">
                  <a:pos x="2" y="94"/>
                </a:cxn>
                <a:cxn ang="0">
                  <a:pos x="4" y="100"/>
                </a:cxn>
                <a:cxn ang="0">
                  <a:pos x="11" y="107"/>
                </a:cxn>
                <a:cxn ang="0">
                  <a:pos x="20" y="107"/>
                </a:cxn>
                <a:cxn ang="0">
                  <a:pos x="27" y="100"/>
                </a:cxn>
                <a:cxn ang="0">
                  <a:pos x="27" y="94"/>
                </a:cxn>
                <a:cxn ang="0">
                  <a:pos x="27" y="69"/>
                </a:cxn>
                <a:cxn ang="0">
                  <a:pos x="35" y="44"/>
                </a:cxn>
                <a:cxn ang="0">
                  <a:pos x="35" y="100"/>
                </a:cxn>
                <a:cxn ang="0">
                  <a:pos x="35" y="102"/>
                </a:cxn>
                <a:cxn ang="0">
                  <a:pos x="35" y="167"/>
                </a:cxn>
                <a:cxn ang="0">
                  <a:pos x="33" y="232"/>
                </a:cxn>
                <a:cxn ang="0">
                  <a:pos x="36" y="243"/>
                </a:cxn>
                <a:cxn ang="0">
                  <a:pos x="47" y="247"/>
                </a:cxn>
                <a:cxn ang="0">
                  <a:pos x="56" y="243"/>
                </a:cxn>
                <a:cxn ang="0">
                  <a:pos x="62" y="232"/>
                </a:cxn>
                <a:cxn ang="0">
                  <a:pos x="64" y="181"/>
                </a:cxn>
                <a:cxn ang="0">
                  <a:pos x="64" y="131"/>
                </a:cxn>
                <a:cxn ang="0">
                  <a:pos x="69" y="131"/>
                </a:cxn>
                <a:cxn ang="0">
                  <a:pos x="71" y="232"/>
                </a:cxn>
                <a:cxn ang="0">
                  <a:pos x="73" y="239"/>
                </a:cxn>
                <a:cxn ang="0">
                  <a:pos x="80" y="247"/>
                </a:cxn>
                <a:cxn ang="0">
                  <a:pos x="91" y="247"/>
                </a:cxn>
                <a:cxn ang="0">
                  <a:pos x="100" y="239"/>
                </a:cxn>
                <a:cxn ang="0">
                  <a:pos x="100" y="232"/>
                </a:cxn>
                <a:cxn ang="0">
                  <a:pos x="98" y="102"/>
                </a:cxn>
                <a:cxn ang="0">
                  <a:pos x="98" y="98"/>
                </a:cxn>
                <a:cxn ang="0">
                  <a:pos x="98" y="42"/>
                </a:cxn>
                <a:cxn ang="0">
                  <a:pos x="103" y="54"/>
                </a:cxn>
                <a:cxn ang="0">
                  <a:pos x="107" y="82"/>
                </a:cxn>
                <a:cxn ang="0">
                  <a:pos x="105" y="94"/>
                </a:cxn>
                <a:cxn ang="0">
                  <a:pos x="109" y="103"/>
                </a:cxn>
                <a:cxn ang="0">
                  <a:pos x="118" y="107"/>
                </a:cxn>
                <a:cxn ang="0">
                  <a:pos x="127" y="103"/>
                </a:cxn>
                <a:cxn ang="0">
                  <a:pos x="132" y="94"/>
                </a:cxn>
                <a:cxn ang="0">
                  <a:pos x="132" y="80"/>
                </a:cxn>
                <a:cxn ang="0">
                  <a:pos x="127" y="49"/>
                </a:cxn>
                <a:cxn ang="0">
                  <a:pos x="114" y="22"/>
                </a:cxn>
                <a:cxn ang="0">
                  <a:pos x="98" y="7"/>
                </a:cxn>
                <a:cxn ang="0">
                  <a:pos x="84" y="2"/>
                </a:cxn>
                <a:cxn ang="0">
                  <a:pos x="74" y="0"/>
                </a:cxn>
              </a:cxnLst>
              <a:rect l="0" t="0" r="r" b="b"/>
              <a:pathLst>
                <a:path w="132" h="247">
                  <a:moveTo>
                    <a:pt x="74" y="0"/>
                  </a:moveTo>
                  <a:lnTo>
                    <a:pt x="74" y="0"/>
                  </a:lnTo>
                  <a:lnTo>
                    <a:pt x="65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7" y="2"/>
                  </a:lnTo>
                  <a:lnTo>
                    <a:pt x="40" y="4"/>
                  </a:lnTo>
                  <a:lnTo>
                    <a:pt x="27" y="11"/>
                  </a:lnTo>
                  <a:lnTo>
                    <a:pt x="18" y="22"/>
                  </a:lnTo>
                  <a:lnTo>
                    <a:pt x="11" y="35"/>
                  </a:lnTo>
                  <a:lnTo>
                    <a:pt x="6" y="49"/>
                  </a:lnTo>
                  <a:lnTo>
                    <a:pt x="2" y="64"/>
                  </a:lnTo>
                  <a:lnTo>
                    <a:pt x="0" y="80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4" y="100"/>
                  </a:lnTo>
                  <a:lnTo>
                    <a:pt x="6" y="103"/>
                  </a:lnTo>
                  <a:lnTo>
                    <a:pt x="11" y="107"/>
                  </a:lnTo>
                  <a:lnTo>
                    <a:pt x="16" y="107"/>
                  </a:lnTo>
                  <a:lnTo>
                    <a:pt x="20" y="107"/>
                  </a:lnTo>
                  <a:lnTo>
                    <a:pt x="24" y="103"/>
                  </a:lnTo>
                  <a:lnTo>
                    <a:pt x="27" y="100"/>
                  </a:lnTo>
                  <a:lnTo>
                    <a:pt x="27" y="94"/>
                  </a:lnTo>
                  <a:lnTo>
                    <a:pt x="27" y="94"/>
                  </a:lnTo>
                  <a:lnTo>
                    <a:pt x="27" y="83"/>
                  </a:lnTo>
                  <a:lnTo>
                    <a:pt x="27" y="69"/>
                  </a:lnTo>
                  <a:lnTo>
                    <a:pt x="29" y="56"/>
                  </a:lnTo>
                  <a:lnTo>
                    <a:pt x="35" y="44"/>
                  </a:lnTo>
                  <a:lnTo>
                    <a:pt x="35" y="44"/>
                  </a:lnTo>
                  <a:lnTo>
                    <a:pt x="35" y="100"/>
                  </a:lnTo>
                  <a:lnTo>
                    <a:pt x="35" y="102"/>
                  </a:lnTo>
                  <a:lnTo>
                    <a:pt x="35" y="102"/>
                  </a:lnTo>
                  <a:lnTo>
                    <a:pt x="35" y="102"/>
                  </a:lnTo>
                  <a:lnTo>
                    <a:pt x="35" y="167"/>
                  </a:lnTo>
                  <a:lnTo>
                    <a:pt x="33" y="232"/>
                  </a:lnTo>
                  <a:lnTo>
                    <a:pt x="33" y="232"/>
                  </a:lnTo>
                  <a:lnTo>
                    <a:pt x="33" y="239"/>
                  </a:lnTo>
                  <a:lnTo>
                    <a:pt x="36" y="243"/>
                  </a:lnTo>
                  <a:lnTo>
                    <a:pt x="42" y="247"/>
                  </a:lnTo>
                  <a:lnTo>
                    <a:pt x="47" y="247"/>
                  </a:lnTo>
                  <a:lnTo>
                    <a:pt x="53" y="247"/>
                  </a:lnTo>
                  <a:lnTo>
                    <a:pt x="56" y="243"/>
                  </a:lnTo>
                  <a:lnTo>
                    <a:pt x="60" y="239"/>
                  </a:lnTo>
                  <a:lnTo>
                    <a:pt x="62" y="232"/>
                  </a:lnTo>
                  <a:lnTo>
                    <a:pt x="62" y="232"/>
                  </a:lnTo>
                  <a:lnTo>
                    <a:pt x="64" y="181"/>
                  </a:lnTo>
                  <a:lnTo>
                    <a:pt x="64" y="131"/>
                  </a:lnTo>
                  <a:lnTo>
                    <a:pt x="64" y="131"/>
                  </a:lnTo>
                  <a:lnTo>
                    <a:pt x="69" y="131"/>
                  </a:lnTo>
                  <a:lnTo>
                    <a:pt x="69" y="131"/>
                  </a:lnTo>
                  <a:lnTo>
                    <a:pt x="69" y="181"/>
                  </a:lnTo>
                  <a:lnTo>
                    <a:pt x="71" y="232"/>
                  </a:lnTo>
                  <a:lnTo>
                    <a:pt x="71" y="232"/>
                  </a:lnTo>
                  <a:lnTo>
                    <a:pt x="73" y="239"/>
                  </a:lnTo>
                  <a:lnTo>
                    <a:pt x="76" y="243"/>
                  </a:lnTo>
                  <a:lnTo>
                    <a:pt x="80" y="247"/>
                  </a:lnTo>
                  <a:lnTo>
                    <a:pt x="85" y="247"/>
                  </a:lnTo>
                  <a:lnTo>
                    <a:pt x="91" y="247"/>
                  </a:lnTo>
                  <a:lnTo>
                    <a:pt x="96" y="243"/>
                  </a:lnTo>
                  <a:lnTo>
                    <a:pt x="100" y="239"/>
                  </a:lnTo>
                  <a:lnTo>
                    <a:pt x="100" y="232"/>
                  </a:lnTo>
                  <a:lnTo>
                    <a:pt x="100" y="232"/>
                  </a:lnTo>
                  <a:lnTo>
                    <a:pt x="98" y="167"/>
                  </a:lnTo>
                  <a:lnTo>
                    <a:pt x="98" y="102"/>
                  </a:lnTo>
                  <a:lnTo>
                    <a:pt x="98" y="102"/>
                  </a:lnTo>
                  <a:lnTo>
                    <a:pt x="98" y="98"/>
                  </a:lnTo>
                  <a:lnTo>
                    <a:pt x="98" y="98"/>
                  </a:lnTo>
                  <a:lnTo>
                    <a:pt x="98" y="42"/>
                  </a:lnTo>
                  <a:lnTo>
                    <a:pt x="98" y="42"/>
                  </a:lnTo>
                  <a:lnTo>
                    <a:pt x="103" y="54"/>
                  </a:lnTo>
                  <a:lnTo>
                    <a:pt x="105" y="67"/>
                  </a:lnTo>
                  <a:lnTo>
                    <a:pt x="107" y="82"/>
                  </a:lnTo>
                  <a:lnTo>
                    <a:pt x="105" y="94"/>
                  </a:lnTo>
                  <a:lnTo>
                    <a:pt x="105" y="94"/>
                  </a:lnTo>
                  <a:lnTo>
                    <a:pt x="105" y="100"/>
                  </a:lnTo>
                  <a:lnTo>
                    <a:pt x="109" y="103"/>
                  </a:lnTo>
                  <a:lnTo>
                    <a:pt x="113" y="107"/>
                  </a:lnTo>
                  <a:lnTo>
                    <a:pt x="118" y="107"/>
                  </a:lnTo>
                  <a:lnTo>
                    <a:pt x="122" y="107"/>
                  </a:lnTo>
                  <a:lnTo>
                    <a:pt x="127" y="103"/>
                  </a:lnTo>
                  <a:lnTo>
                    <a:pt x="131" y="100"/>
                  </a:lnTo>
                  <a:lnTo>
                    <a:pt x="132" y="94"/>
                  </a:lnTo>
                  <a:lnTo>
                    <a:pt x="132" y="94"/>
                  </a:lnTo>
                  <a:lnTo>
                    <a:pt x="132" y="80"/>
                  </a:lnTo>
                  <a:lnTo>
                    <a:pt x="131" y="64"/>
                  </a:lnTo>
                  <a:lnTo>
                    <a:pt x="127" y="49"/>
                  </a:lnTo>
                  <a:lnTo>
                    <a:pt x="122" y="35"/>
                  </a:lnTo>
                  <a:lnTo>
                    <a:pt x="114" y="22"/>
                  </a:lnTo>
                  <a:lnTo>
                    <a:pt x="103" y="11"/>
                  </a:lnTo>
                  <a:lnTo>
                    <a:pt x="98" y="7"/>
                  </a:lnTo>
                  <a:lnTo>
                    <a:pt x="91" y="4"/>
                  </a:lnTo>
                  <a:lnTo>
                    <a:pt x="84" y="2"/>
                  </a:lnTo>
                  <a:lnTo>
                    <a:pt x="74" y="0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sp>
        <p:nvSpPr>
          <p:cNvPr id="45" name="Freeform 63"/>
          <p:cNvSpPr>
            <a:spLocks noEditPoints="1"/>
          </p:cNvSpPr>
          <p:nvPr/>
        </p:nvSpPr>
        <p:spPr bwMode="auto">
          <a:xfrm>
            <a:off x="6303963" y="2071386"/>
            <a:ext cx="484187" cy="414338"/>
          </a:xfrm>
          <a:custGeom>
            <a:avLst/>
            <a:gdLst/>
            <a:ahLst/>
            <a:cxnLst>
              <a:cxn ang="0">
                <a:pos x="15" y="2"/>
              </a:cxn>
              <a:cxn ang="0">
                <a:pos x="0" y="4"/>
              </a:cxn>
              <a:cxn ang="0">
                <a:pos x="0" y="62"/>
              </a:cxn>
              <a:cxn ang="0">
                <a:pos x="9" y="71"/>
              </a:cxn>
              <a:cxn ang="0">
                <a:pos x="53" y="45"/>
              </a:cxn>
              <a:cxn ang="0">
                <a:pos x="58" y="31"/>
              </a:cxn>
              <a:cxn ang="0">
                <a:pos x="307" y="11"/>
              </a:cxn>
              <a:cxn ang="0">
                <a:pos x="95" y="11"/>
              </a:cxn>
              <a:cxn ang="0">
                <a:pos x="85" y="27"/>
              </a:cxn>
              <a:cxn ang="0">
                <a:pos x="85" y="51"/>
              </a:cxn>
              <a:cxn ang="0">
                <a:pos x="102" y="62"/>
              </a:cxn>
              <a:cxn ang="0">
                <a:pos x="314" y="60"/>
              </a:cxn>
              <a:cxn ang="0">
                <a:pos x="323" y="43"/>
              </a:cxn>
              <a:cxn ang="0">
                <a:pos x="323" y="20"/>
              </a:cxn>
              <a:cxn ang="0">
                <a:pos x="307" y="11"/>
              </a:cxn>
              <a:cxn ang="0">
                <a:pos x="53" y="147"/>
              </a:cxn>
              <a:cxn ang="0">
                <a:pos x="60" y="138"/>
              </a:cxn>
              <a:cxn ang="0">
                <a:pos x="15" y="112"/>
              </a:cxn>
              <a:cxn ang="0">
                <a:pos x="4" y="111"/>
              </a:cxn>
              <a:cxn ang="0">
                <a:pos x="0" y="163"/>
              </a:cxn>
              <a:cxn ang="0">
                <a:pos x="4" y="172"/>
              </a:cxn>
              <a:cxn ang="0">
                <a:pos x="15" y="172"/>
              </a:cxn>
              <a:cxn ang="0">
                <a:pos x="102" y="112"/>
              </a:cxn>
              <a:cxn ang="0">
                <a:pos x="85" y="123"/>
              </a:cxn>
              <a:cxn ang="0">
                <a:pos x="85" y="147"/>
              </a:cxn>
              <a:cxn ang="0">
                <a:pos x="95" y="163"/>
              </a:cxn>
              <a:cxn ang="0">
                <a:pos x="307" y="163"/>
              </a:cxn>
              <a:cxn ang="0">
                <a:pos x="323" y="154"/>
              </a:cxn>
              <a:cxn ang="0">
                <a:pos x="323" y="129"/>
              </a:cxn>
              <a:cxn ang="0">
                <a:pos x="314" y="114"/>
              </a:cxn>
              <a:cxn ang="0">
                <a:pos x="53" y="232"/>
              </a:cxn>
              <a:cxn ang="0">
                <a:pos x="9" y="205"/>
              </a:cxn>
              <a:cxn ang="0">
                <a:pos x="0" y="214"/>
              </a:cxn>
              <a:cxn ang="0">
                <a:pos x="0" y="272"/>
              </a:cxn>
              <a:cxn ang="0">
                <a:pos x="15" y="274"/>
              </a:cxn>
              <a:cxn ang="0">
                <a:pos x="58" y="245"/>
              </a:cxn>
              <a:cxn ang="0">
                <a:pos x="53" y="232"/>
              </a:cxn>
              <a:cxn ang="0">
                <a:pos x="102" y="214"/>
              </a:cxn>
              <a:cxn ang="0">
                <a:pos x="91" y="219"/>
              </a:cxn>
              <a:cxn ang="0">
                <a:pos x="85" y="248"/>
              </a:cxn>
              <a:cxn ang="0">
                <a:pos x="91" y="261"/>
              </a:cxn>
              <a:cxn ang="0">
                <a:pos x="307" y="266"/>
              </a:cxn>
              <a:cxn ang="0">
                <a:pos x="319" y="261"/>
              </a:cxn>
              <a:cxn ang="0">
                <a:pos x="323" y="232"/>
              </a:cxn>
              <a:cxn ang="0">
                <a:pos x="319" y="219"/>
              </a:cxn>
              <a:cxn ang="0">
                <a:pos x="307" y="214"/>
              </a:cxn>
            </a:cxnLst>
            <a:rect l="0" t="0" r="r" b="b"/>
            <a:pathLst>
              <a:path w="323" h="275">
                <a:moveTo>
                  <a:pt x="53" y="27"/>
                </a:moveTo>
                <a:lnTo>
                  <a:pt x="15" y="2"/>
                </a:lnTo>
                <a:lnTo>
                  <a:pt x="15" y="2"/>
                </a:lnTo>
                <a:lnTo>
                  <a:pt x="9" y="0"/>
                </a:lnTo>
                <a:lnTo>
                  <a:pt x="4" y="0"/>
                </a:lnTo>
                <a:lnTo>
                  <a:pt x="0" y="4"/>
                </a:lnTo>
                <a:lnTo>
                  <a:pt x="0" y="11"/>
                </a:lnTo>
                <a:lnTo>
                  <a:pt x="0" y="62"/>
                </a:lnTo>
                <a:lnTo>
                  <a:pt x="0" y="62"/>
                </a:lnTo>
                <a:lnTo>
                  <a:pt x="0" y="67"/>
                </a:lnTo>
                <a:lnTo>
                  <a:pt x="4" y="71"/>
                </a:lnTo>
                <a:lnTo>
                  <a:pt x="9" y="71"/>
                </a:lnTo>
                <a:lnTo>
                  <a:pt x="15" y="69"/>
                </a:lnTo>
                <a:lnTo>
                  <a:pt x="53" y="45"/>
                </a:lnTo>
                <a:lnTo>
                  <a:pt x="53" y="45"/>
                </a:lnTo>
                <a:lnTo>
                  <a:pt x="58" y="40"/>
                </a:lnTo>
                <a:lnTo>
                  <a:pt x="60" y="36"/>
                </a:lnTo>
                <a:lnTo>
                  <a:pt x="58" y="31"/>
                </a:lnTo>
                <a:lnTo>
                  <a:pt x="53" y="27"/>
                </a:lnTo>
                <a:lnTo>
                  <a:pt x="53" y="27"/>
                </a:lnTo>
                <a:close/>
                <a:moveTo>
                  <a:pt x="307" y="11"/>
                </a:moveTo>
                <a:lnTo>
                  <a:pt x="102" y="11"/>
                </a:lnTo>
                <a:lnTo>
                  <a:pt x="102" y="11"/>
                </a:lnTo>
                <a:lnTo>
                  <a:pt x="95" y="11"/>
                </a:lnTo>
                <a:lnTo>
                  <a:pt x="91" y="14"/>
                </a:lnTo>
                <a:lnTo>
                  <a:pt x="85" y="20"/>
                </a:lnTo>
                <a:lnTo>
                  <a:pt x="85" y="27"/>
                </a:lnTo>
                <a:lnTo>
                  <a:pt x="85" y="43"/>
                </a:lnTo>
                <a:lnTo>
                  <a:pt x="85" y="43"/>
                </a:lnTo>
                <a:lnTo>
                  <a:pt x="85" y="51"/>
                </a:lnTo>
                <a:lnTo>
                  <a:pt x="91" y="56"/>
                </a:lnTo>
                <a:lnTo>
                  <a:pt x="95" y="60"/>
                </a:lnTo>
                <a:lnTo>
                  <a:pt x="102" y="62"/>
                </a:lnTo>
                <a:lnTo>
                  <a:pt x="307" y="62"/>
                </a:lnTo>
                <a:lnTo>
                  <a:pt x="307" y="62"/>
                </a:lnTo>
                <a:lnTo>
                  <a:pt x="314" y="60"/>
                </a:lnTo>
                <a:lnTo>
                  <a:pt x="319" y="56"/>
                </a:lnTo>
                <a:lnTo>
                  <a:pt x="323" y="51"/>
                </a:lnTo>
                <a:lnTo>
                  <a:pt x="323" y="43"/>
                </a:lnTo>
                <a:lnTo>
                  <a:pt x="323" y="27"/>
                </a:lnTo>
                <a:lnTo>
                  <a:pt x="323" y="27"/>
                </a:lnTo>
                <a:lnTo>
                  <a:pt x="323" y="20"/>
                </a:lnTo>
                <a:lnTo>
                  <a:pt x="319" y="14"/>
                </a:lnTo>
                <a:lnTo>
                  <a:pt x="314" y="11"/>
                </a:lnTo>
                <a:lnTo>
                  <a:pt x="307" y="11"/>
                </a:lnTo>
                <a:lnTo>
                  <a:pt x="307" y="11"/>
                </a:lnTo>
                <a:close/>
                <a:moveTo>
                  <a:pt x="15" y="172"/>
                </a:moveTo>
                <a:lnTo>
                  <a:pt x="53" y="147"/>
                </a:lnTo>
                <a:lnTo>
                  <a:pt x="53" y="147"/>
                </a:lnTo>
                <a:lnTo>
                  <a:pt x="58" y="143"/>
                </a:lnTo>
                <a:lnTo>
                  <a:pt x="60" y="138"/>
                </a:lnTo>
                <a:lnTo>
                  <a:pt x="58" y="134"/>
                </a:lnTo>
                <a:lnTo>
                  <a:pt x="53" y="130"/>
                </a:lnTo>
                <a:lnTo>
                  <a:pt x="15" y="112"/>
                </a:lnTo>
                <a:lnTo>
                  <a:pt x="15" y="112"/>
                </a:lnTo>
                <a:lnTo>
                  <a:pt x="9" y="111"/>
                </a:lnTo>
                <a:lnTo>
                  <a:pt x="4" y="111"/>
                </a:lnTo>
                <a:lnTo>
                  <a:pt x="0" y="114"/>
                </a:lnTo>
                <a:lnTo>
                  <a:pt x="0" y="121"/>
                </a:lnTo>
                <a:lnTo>
                  <a:pt x="0" y="163"/>
                </a:lnTo>
                <a:lnTo>
                  <a:pt x="0" y="163"/>
                </a:lnTo>
                <a:lnTo>
                  <a:pt x="0" y="170"/>
                </a:lnTo>
                <a:lnTo>
                  <a:pt x="4" y="172"/>
                </a:lnTo>
                <a:lnTo>
                  <a:pt x="9" y="174"/>
                </a:lnTo>
                <a:lnTo>
                  <a:pt x="15" y="172"/>
                </a:lnTo>
                <a:lnTo>
                  <a:pt x="15" y="172"/>
                </a:lnTo>
                <a:close/>
                <a:moveTo>
                  <a:pt x="307" y="112"/>
                </a:moveTo>
                <a:lnTo>
                  <a:pt x="102" y="112"/>
                </a:lnTo>
                <a:lnTo>
                  <a:pt x="102" y="112"/>
                </a:lnTo>
                <a:lnTo>
                  <a:pt x="95" y="114"/>
                </a:lnTo>
                <a:lnTo>
                  <a:pt x="91" y="118"/>
                </a:lnTo>
                <a:lnTo>
                  <a:pt x="85" y="123"/>
                </a:lnTo>
                <a:lnTo>
                  <a:pt x="85" y="129"/>
                </a:lnTo>
                <a:lnTo>
                  <a:pt x="85" y="147"/>
                </a:lnTo>
                <a:lnTo>
                  <a:pt x="85" y="147"/>
                </a:lnTo>
                <a:lnTo>
                  <a:pt x="85" y="154"/>
                </a:lnTo>
                <a:lnTo>
                  <a:pt x="91" y="159"/>
                </a:lnTo>
                <a:lnTo>
                  <a:pt x="95" y="163"/>
                </a:lnTo>
                <a:lnTo>
                  <a:pt x="102" y="163"/>
                </a:lnTo>
                <a:lnTo>
                  <a:pt x="307" y="163"/>
                </a:lnTo>
                <a:lnTo>
                  <a:pt x="307" y="163"/>
                </a:lnTo>
                <a:lnTo>
                  <a:pt x="314" y="163"/>
                </a:lnTo>
                <a:lnTo>
                  <a:pt x="319" y="159"/>
                </a:lnTo>
                <a:lnTo>
                  <a:pt x="323" y="154"/>
                </a:lnTo>
                <a:lnTo>
                  <a:pt x="323" y="147"/>
                </a:lnTo>
                <a:lnTo>
                  <a:pt x="323" y="129"/>
                </a:lnTo>
                <a:lnTo>
                  <a:pt x="323" y="129"/>
                </a:lnTo>
                <a:lnTo>
                  <a:pt x="323" y="123"/>
                </a:lnTo>
                <a:lnTo>
                  <a:pt x="319" y="118"/>
                </a:lnTo>
                <a:lnTo>
                  <a:pt x="314" y="114"/>
                </a:lnTo>
                <a:lnTo>
                  <a:pt x="307" y="112"/>
                </a:lnTo>
                <a:lnTo>
                  <a:pt x="307" y="112"/>
                </a:lnTo>
                <a:close/>
                <a:moveTo>
                  <a:pt x="53" y="232"/>
                </a:moveTo>
                <a:lnTo>
                  <a:pt x="15" y="207"/>
                </a:lnTo>
                <a:lnTo>
                  <a:pt x="15" y="207"/>
                </a:lnTo>
                <a:lnTo>
                  <a:pt x="9" y="205"/>
                </a:lnTo>
                <a:lnTo>
                  <a:pt x="4" y="205"/>
                </a:lnTo>
                <a:lnTo>
                  <a:pt x="0" y="208"/>
                </a:lnTo>
                <a:lnTo>
                  <a:pt x="0" y="214"/>
                </a:lnTo>
                <a:lnTo>
                  <a:pt x="0" y="266"/>
                </a:lnTo>
                <a:lnTo>
                  <a:pt x="0" y="266"/>
                </a:lnTo>
                <a:lnTo>
                  <a:pt x="0" y="272"/>
                </a:lnTo>
                <a:lnTo>
                  <a:pt x="4" y="275"/>
                </a:lnTo>
                <a:lnTo>
                  <a:pt x="9" y="275"/>
                </a:lnTo>
                <a:lnTo>
                  <a:pt x="15" y="274"/>
                </a:lnTo>
                <a:lnTo>
                  <a:pt x="53" y="250"/>
                </a:lnTo>
                <a:lnTo>
                  <a:pt x="53" y="250"/>
                </a:lnTo>
                <a:lnTo>
                  <a:pt x="58" y="245"/>
                </a:lnTo>
                <a:lnTo>
                  <a:pt x="60" y="241"/>
                </a:lnTo>
                <a:lnTo>
                  <a:pt x="58" y="236"/>
                </a:lnTo>
                <a:lnTo>
                  <a:pt x="53" y="232"/>
                </a:lnTo>
                <a:lnTo>
                  <a:pt x="53" y="232"/>
                </a:lnTo>
                <a:close/>
                <a:moveTo>
                  <a:pt x="307" y="214"/>
                </a:moveTo>
                <a:lnTo>
                  <a:pt x="102" y="214"/>
                </a:lnTo>
                <a:lnTo>
                  <a:pt x="102" y="214"/>
                </a:lnTo>
                <a:lnTo>
                  <a:pt x="95" y="216"/>
                </a:lnTo>
                <a:lnTo>
                  <a:pt x="91" y="219"/>
                </a:lnTo>
                <a:lnTo>
                  <a:pt x="85" y="225"/>
                </a:lnTo>
                <a:lnTo>
                  <a:pt x="85" y="232"/>
                </a:lnTo>
                <a:lnTo>
                  <a:pt x="85" y="248"/>
                </a:lnTo>
                <a:lnTo>
                  <a:pt x="85" y="248"/>
                </a:lnTo>
                <a:lnTo>
                  <a:pt x="85" y="256"/>
                </a:lnTo>
                <a:lnTo>
                  <a:pt x="91" y="261"/>
                </a:lnTo>
                <a:lnTo>
                  <a:pt x="95" y="265"/>
                </a:lnTo>
                <a:lnTo>
                  <a:pt x="102" y="266"/>
                </a:lnTo>
                <a:lnTo>
                  <a:pt x="307" y="266"/>
                </a:lnTo>
                <a:lnTo>
                  <a:pt x="307" y="266"/>
                </a:lnTo>
                <a:lnTo>
                  <a:pt x="314" y="265"/>
                </a:lnTo>
                <a:lnTo>
                  <a:pt x="319" y="261"/>
                </a:lnTo>
                <a:lnTo>
                  <a:pt x="323" y="256"/>
                </a:lnTo>
                <a:lnTo>
                  <a:pt x="323" y="248"/>
                </a:lnTo>
                <a:lnTo>
                  <a:pt x="323" y="232"/>
                </a:lnTo>
                <a:lnTo>
                  <a:pt x="323" y="232"/>
                </a:lnTo>
                <a:lnTo>
                  <a:pt x="323" y="225"/>
                </a:lnTo>
                <a:lnTo>
                  <a:pt x="319" y="219"/>
                </a:lnTo>
                <a:lnTo>
                  <a:pt x="314" y="216"/>
                </a:lnTo>
                <a:lnTo>
                  <a:pt x="307" y="214"/>
                </a:lnTo>
                <a:lnTo>
                  <a:pt x="307" y="214"/>
                </a:lnTo>
                <a:close/>
              </a:path>
            </a:pathLst>
          </a:custGeom>
          <a:solidFill>
            <a:srgbClr val="59AD31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46" name="Freeform 69"/>
          <p:cNvSpPr>
            <a:spLocks noEditPoints="1"/>
          </p:cNvSpPr>
          <p:nvPr/>
        </p:nvSpPr>
        <p:spPr bwMode="auto">
          <a:xfrm>
            <a:off x="1471613" y="1064911"/>
            <a:ext cx="309562" cy="452438"/>
          </a:xfrm>
          <a:custGeom>
            <a:avLst/>
            <a:gdLst/>
            <a:ahLst/>
            <a:cxnLst>
              <a:cxn ang="0">
                <a:pos x="180" y="76"/>
              </a:cxn>
              <a:cxn ang="0">
                <a:pos x="167" y="34"/>
              </a:cxn>
              <a:cxn ang="0">
                <a:pos x="133" y="7"/>
              </a:cxn>
              <a:cxn ang="0">
                <a:pos x="104" y="0"/>
              </a:cxn>
              <a:cxn ang="0">
                <a:pos x="62" y="14"/>
              </a:cxn>
              <a:cxn ang="0">
                <a:pos x="35" y="47"/>
              </a:cxn>
              <a:cxn ang="0">
                <a:pos x="27" y="132"/>
              </a:cxn>
              <a:cxn ang="0">
                <a:pos x="17" y="136"/>
              </a:cxn>
              <a:cxn ang="0">
                <a:pos x="0" y="156"/>
              </a:cxn>
              <a:cxn ang="0">
                <a:pos x="0" y="276"/>
              </a:cxn>
              <a:cxn ang="0">
                <a:pos x="8" y="295"/>
              </a:cxn>
              <a:cxn ang="0">
                <a:pos x="27" y="303"/>
              </a:cxn>
              <a:cxn ang="0">
                <a:pos x="185" y="303"/>
              </a:cxn>
              <a:cxn ang="0">
                <a:pos x="205" y="286"/>
              </a:cxn>
              <a:cxn ang="0">
                <a:pos x="207" y="161"/>
              </a:cxn>
              <a:cxn ang="0">
                <a:pos x="205" y="150"/>
              </a:cxn>
              <a:cxn ang="0">
                <a:pos x="185" y="134"/>
              </a:cxn>
              <a:cxn ang="0">
                <a:pos x="47" y="76"/>
              </a:cxn>
              <a:cxn ang="0">
                <a:pos x="51" y="54"/>
              </a:cxn>
              <a:cxn ang="0">
                <a:pos x="71" y="29"/>
              </a:cxn>
              <a:cxn ang="0">
                <a:pos x="104" y="20"/>
              </a:cxn>
              <a:cxn ang="0">
                <a:pos x="125" y="24"/>
              </a:cxn>
              <a:cxn ang="0">
                <a:pos x="151" y="45"/>
              </a:cxn>
              <a:cxn ang="0">
                <a:pos x="160" y="76"/>
              </a:cxn>
              <a:cxn ang="0">
                <a:pos x="47" y="76"/>
              </a:cxn>
              <a:cxn ang="0">
                <a:pos x="187" y="279"/>
              </a:cxn>
              <a:cxn ang="0">
                <a:pos x="180" y="285"/>
              </a:cxn>
              <a:cxn ang="0">
                <a:pos x="24" y="283"/>
              </a:cxn>
              <a:cxn ang="0">
                <a:pos x="18" y="276"/>
              </a:cxn>
              <a:cxn ang="0">
                <a:pos x="18" y="158"/>
              </a:cxn>
              <a:cxn ang="0">
                <a:pos x="27" y="152"/>
              </a:cxn>
              <a:cxn ang="0">
                <a:pos x="183" y="152"/>
              </a:cxn>
              <a:cxn ang="0">
                <a:pos x="189" y="161"/>
              </a:cxn>
              <a:cxn ang="0">
                <a:pos x="113" y="190"/>
              </a:cxn>
              <a:cxn ang="0">
                <a:pos x="111" y="183"/>
              </a:cxn>
              <a:cxn ang="0">
                <a:pos x="104" y="179"/>
              </a:cxn>
              <a:cxn ang="0">
                <a:pos x="95" y="187"/>
              </a:cxn>
              <a:cxn ang="0">
                <a:pos x="95" y="212"/>
              </a:cxn>
              <a:cxn ang="0">
                <a:pos x="85" y="223"/>
              </a:cxn>
              <a:cxn ang="0">
                <a:pos x="85" y="236"/>
              </a:cxn>
              <a:cxn ang="0">
                <a:pos x="104" y="246"/>
              </a:cxn>
              <a:cxn ang="0">
                <a:pos x="116" y="241"/>
              </a:cxn>
              <a:cxn ang="0">
                <a:pos x="122" y="228"/>
              </a:cxn>
              <a:cxn ang="0">
                <a:pos x="116" y="214"/>
              </a:cxn>
            </a:cxnLst>
            <a:rect l="0" t="0" r="r" b="b"/>
            <a:pathLst>
              <a:path w="207" h="303">
                <a:moveTo>
                  <a:pt x="180" y="132"/>
                </a:moveTo>
                <a:lnTo>
                  <a:pt x="180" y="76"/>
                </a:lnTo>
                <a:lnTo>
                  <a:pt x="180" y="76"/>
                </a:lnTo>
                <a:lnTo>
                  <a:pt x="178" y="62"/>
                </a:lnTo>
                <a:lnTo>
                  <a:pt x="172" y="47"/>
                </a:lnTo>
                <a:lnTo>
                  <a:pt x="167" y="34"/>
                </a:lnTo>
                <a:lnTo>
                  <a:pt x="156" y="24"/>
                </a:lnTo>
                <a:lnTo>
                  <a:pt x="145" y="14"/>
                </a:lnTo>
                <a:lnTo>
                  <a:pt x="133" y="7"/>
                </a:lnTo>
                <a:lnTo>
                  <a:pt x="118" y="2"/>
                </a:lnTo>
                <a:lnTo>
                  <a:pt x="104" y="0"/>
                </a:lnTo>
                <a:lnTo>
                  <a:pt x="104" y="0"/>
                </a:lnTo>
                <a:lnTo>
                  <a:pt x="89" y="2"/>
                </a:lnTo>
                <a:lnTo>
                  <a:pt x="75" y="7"/>
                </a:lnTo>
                <a:lnTo>
                  <a:pt x="62" y="14"/>
                </a:lnTo>
                <a:lnTo>
                  <a:pt x="49" y="24"/>
                </a:lnTo>
                <a:lnTo>
                  <a:pt x="40" y="34"/>
                </a:lnTo>
                <a:lnTo>
                  <a:pt x="35" y="47"/>
                </a:lnTo>
                <a:lnTo>
                  <a:pt x="29" y="62"/>
                </a:lnTo>
                <a:lnTo>
                  <a:pt x="27" y="76"/>
                </a:lnTo>
                <a:lnTo>
                  <a:pt x="27" y="132"/>
                </a:lnTo>
                <a:lnTo>
                  <a:pt x="27" y="132"/>
                </a:lnTo>
                <a:lnTo>
                  <a:pt x="22" y="134"/>
                </a:lnTo>
                <a:lnTo>
                  <a:pt x="17" y="136"/>
                </a:lnTo>
                <a:lnTo>
                  <a:pt x="8" y="141"/>
                </a:lnTo>
                <a:lnTo>
                  <a:pt x="2" y="150"/>
                </a:lnTo>
                <a:lnTo>
                  <a:pt x="0" y="156"/>
                </a:lnTo>
                <a:lnTo>
                  <a:pt x="0" y="161"/>
                </a:lnTo>
                <a:lnTo>
                  <a:pt x="0" y="276"/>
                </a:lnTo>
                <a:lnTo>
                  <a:pt x="0" y="276"/>
                </a:lnTo>
                <a:lnTo>
                  <a:pt x="0" y="281"/>
                </a:lnTo>
                <a:lnTo>
                  <a:pt x="2" y="286"/>
                </a:lnTo>
                <a:lnTo>
                  <a:pt x="8" y="295"/>
                </a:lnTo>
                <a:lnTo>
                  <a:pt x="17" y="301"/>
                </a:lnTo>
                <a:lnTo>
                  <a:pt x="22" y="303"/>
                </a:lnTo>
                <a:lnTo>
                  <a:pt x="27" y="303"/>
                </a:lnTo>
                <a:lnTo>
                  <a:pt x="180" y="303"/>
                </a:lnTo>
                <a:lnTo>
                  <a:pt x="180" y="303"/>
                </a:lnTo>
                <a:lnTo>
                  <a:pt x="185" y="303"/>
                </a:lnTo>
                <a:lnTo>
                  <a:pt x="191" y="301"/>
                </a:lnTo>
                <a:lnTo>
                  <a:pt x="200" y="295"/>
                </a:lnTo>
                <a:lnTo>
                  <a:pt x="205" y="286"/>
                </a:lnTo>
                <a:lnTo>
                  <a:pt x="207" y="281"/>
                </a:lnTo>
                <a:lnTo>
                  <a:pt x="207" y="276"/>
                </a:lnTo>
                <a:lnTo>
                  <a:pt x="207" y="161"/>
                </a:lnTo>
                <a:lnTo>
                  <a:pt x="207" y="161"/>
                </a:lnTo>
                <a:lnTo>
                  <a:pt x="207" y="156"/>
                </a:lnTo>
                <a:lnTo>
                  <a:pt x="205" y="150"/>
                </a:lnTo>
                <a:lnTo>
                  <a:pt x="200" y="141"/>
                </a:lnTo>
                <a:lnTo>
                  <a:pt x="191" y="136"/>
                </a:lnTo>
                <a:lnTo>
                  <a:pt x="185" y="134"/>
                </a:lnTo>
                <a:lnTo>
                  <a:pt x="180" y="132"/>
                </a:lnTo>
                <a:lnTo>
                  <a:pt x="180" y="132"/>
                </a:lnTo>
                <a:close/>
                <a:moveTo>
                  <a:pt x="47" y="76"/>
                </a:moveTo>
                <a:lnTo>
                  <a:pt x="47" y="76"/>
                </a:lnTo>
                <a:lnTo>
                  <a:pt x="47" y="65"/>
                </a:lnTo>
                <a:lnTo>
                  <a:pt x="51" y="54"/>
                </a:lnTo>
                <a:lnTo>
                  <a:pt x="56" y="45"/>
                </a:lnTo>
                <a:lnTo>
                  <a:pt x="64" y="36"/>
                </a:lnTo>
                <a:lnTo>
                  <a:pt x="71" y="29"/>
                </a:lnTo>
                <a:lnTo>
                  <a:pt x="82" y="24"/>
                </a:lnTo>
                <a:lnTo>
                  <a:pt x="93" y="20"/>
                </a:lnTo>
                <a:lnTo>
                  <a:pt x="104" y="20"/>
                </a:lnTo>
                <a:lnTo>
                  <a:pt x="104" y="20"/>
                </a:lnTo>
                <a:lnTo>
                  <a:pt x="114" y="20"/>
                </a:lnTo>
                <a:lnTo>
                  <a:pt x="125" y="24"/>
                </a:lnTo>
                <a:lnTo>
                  <a:pt x="134" y="29"/>
                </a:lnTo>
                <a:lnTo>
                  <a:pt x="143" y="36"/>
                </a:lnTo>
                <a:lnTo>
                  <a:pt x="151" y="45"/>
                </a:lnTo>
                <a:lnTo>
                  <a:pt x="156" y="54"/>
                </a:lnTo>
                <a:lnTo>
                  <a:pt x="160" y="65"/>
                </a:lnTo>
                <a:lnTo>
                  <a:pt x="160" y="76"/>
                </a:lnTo>
                <a:lnTo>
                  <a:pt x="160" y="132"/>
                </a:lnTo>
                <a:lnTo>
                  <a:pt x="47" y="132"/>
                </a:lnTo>
                <a:lnTo>
                  <a:pt x="47" y="76"/>
                </a:lnTo>
                <a:close/>
                <a:moveTo>
                  <a:pt x="189" y="276"/>
                </a:moveTo>
                <a:lnTo>
                  <a:pt x="189" y="276"/>
                </a:lnTo>
                <a:lnTo>
                  <a:pt x="187" y="279"/>
                </a:lnTo>
                <a:lnTo>
                  <a:pt x="185" y="281"/>
                </a:lnTo>
                <a:lnTo>
                  <a:pt x="183" y="283"/>
                </a:lnTo>
                <a:lnTo>
                  <a:pt x="180" y="285"/>
                </a:lnTo>
                <a:lnTo>
                  <a:pt x="27" y="285"/>
                </a:lnTo>
                <a:lnTo>
                  <a:pt x="27" y="285"/>
                </a:lnTo>
                <a:lnTo>
                  <a:pt x="24" y="283"/>
                </a:lnTo>
                <a:lnTo>
                  <a:pt x="22" y="281"/>
                </a:lnTo>
                <a:lnTo>
                  <a:pt x="18" y="279"/>
                </a:lnTo>
                <a:lnTo>
                  <a:pt x="18" y="276"/>
                </a:lnTo>
                <a:lnTo>
                  <a:pt x="18" y="161"/>
                </a:lnTo>
                <a:lnTo>
                  <a:pt x="18" y="161"/>
                </a:lnTo>
                <a:lnTo>
                  <a:pt x="18" y="158"/>
                </a:lnTo>
                <a:lnTo>
                  <a:pt x="22" y="154"/>
                </a:lnTo>
                <a:lnTo>
                  <a:pt x="24" y="152"/>
                </a:lnTo>
                <a:lnTo>
                  <a:pt x="27" y="152"/>
                </a:lnTo>
                <a:lnTo>
                  <a:pt x="180" y="152"/>
                </a:lnTo>
                <a:lnTo>
                  <a:pt x="180" y="152"/>
                </a:lnTo>
                <a:lnTo>
                  <a:pt x="183" y="152"/>
                </a:lnTo>
                <a:lnTo>
                  <a:pt x="185" y="154"/>
                </a:lnTo>
                <a:lnTo>
                  <a:pt x="187" y="158"/>
                </a:lnTo>
                <a:lnTo>
                  <a:pt x="189" y="161"/>
                </a:lnTo>
                <a:lnTo>
                  <a:pt x="189" y="276"/>
                </a:lnTo>
                <a:close/>
                <a:moveTo>
                  <a:pt x="113" y="212"/>
                </a:moveTo>
                <a:lnTo>
                  <a:pt x="113" y="190"/>
                </a:lnTo>
                <a:lnTo>
                  <a:pt x="113" y="190"/>
                </a:lnTo>
                <a:lnTo>
                  <a:pt x="113" y="187"/>
                </a:lnTo>
                <a:lnTo>
                  <a:pt x="111" y="183"/>
                </a:lnTo>
                <a:lnTo>
                  <a:pt x="107" y="181"/>
                </a:lnTo>
                <a:lnTo>
                  <a:pt x="104" y="179"/>
                </a:lnTo>
                <a:lnTo>
                  <a:pt x="104" y="179"/>
                </a:lnTo>
                <a:lnTo>
                  <a:pt x="100" y="181"/>
                </a:lnTo>
                <a:lnTo>
                  <a:pt x="96" y="183"/>
                </a:lnTo>
                <a:lnTo>
                  <a:pt x="95" y="187"/>
                </a:lnTo>
                <a:lnTo>
                  <a:pt x="95" y="190"/>
                </a:lnTo>
                <a:lnTo>
                  <a:pt x="95" y="212"/>
                </a:lnTo>
                <a:lnTo>
                  <a:pt x="95" y="212"/>
                </a:lnTo>
                <a:lnTo>
                  <a:pt x="91" y="214"/>
                </a:lnTo>
                <a:lnTo>
                  <a:pt x="87" y="217"/>
                </a:lnTo>
                <a:lnTo>
                  <a:pt x="85" y="223"/>
                </a:lnTo>
                <a:lnTo>
                  <a:pt x="85" y="228"/>
                </a:lnTo>
                <a:lnTo>
                  <a:pt x="85" y="228"/>
                </a:lnTo>
                <a:lnTo>
                  <a:pt x="85" y="236"/>
                </a:lnTo>
                <a:lnTo>
                  <a:pt x="91" y="241"/>
                </a:lnTo>
                <a:lnTo>
                  <a:pt x="96" y="245"/>
                </a:lnTo>
                <a:lnTo>
                  <a:pt x="104" y="246"/>
                </a:lnTo>
                <a:lnTo>
                  <a:pt x="104" y="246"/>
                </a:lnTo>
                <a:lnTo>
                  <a:pt x="111" y="245"/>
                </a:lnTo>
                <a:lnTo>
                  <a:pt x="116" y="241"/>
                </a:lnTo>
                <a:lnTo>
                  <a:pt x="122" y="236"/>
                </a:lnTo>
                <a:lnTo>
                  <a:pt x="122" y="228"/>
                </a:lnTo>
                <a:lnTo>
                  <a:pt x="122" y="228"/>
                </a:lnTo>
                <a:lnTo>
                  <a:pt x="122" y="223"/>
                </a:lnTo>
                <a:lnTo>
                  <a:pt x="120" y="217"/>
                </a:lnTo>
                <a:lnTo>
                  <a:pt x="116" y="214"/>
                </a:lnTo>
                <a:lnTo>
                  <a:pt x="113" y="212"/>
                </a:lnTo>
                <a:lnTo>
                  <a:pt x="113" y="212"/>
                </a:lnTo>
                <a:close/>
              </a:path>
            </a:pathLst>
          </a:custGeom>
          <a:solidFill>
            <a:srgbClr val="59AD31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47" name="Freeform 70"/>
          <p:cNvSpPr>
            <a:spLocks noEditPoints="1"/>
          </p:cNvSpPr>
          <p:nvPr/>
        </p:nvSpPr>
        <p:spPr bwMode="auto">
          <a:xfrm>
            <a:off x="2603500" y="1064911"/>
            <a:ext cx="457200" cy="452438"/>
          </a:xfrm>
          <a:custGeom>
            <a:avLst/>
            <a:gdLst/>
            <a:ahLst/>
            <a:cxnLst>
              <a:cxn ang="0">
                <a:pos x="150" y="0"/>
              </a:cxn>
              <a:cxn ang="0">
                <a:pos x="119" y="4"/>
              </a:cxn>
              <a:cxn ang="0">
                <a:pos x="92" y="13"/>
              </a:cxn>
              <a:cxn ang="0">
                <a:pos x="67" y="27"/>
              </a:cxn>
              <a:cxn ang="0">
                <a:pos x="43" y="45"/>
              </a:cxn>
              <a:cxn ang="0">
                <a:pos x="25" y="67"/>
              </a:cxn>
              <a:cxn ang="0">
                <a:pos x="11" y="92"/>
              </a:cxn>
              <a:cxn ang="0">
                <a:pos x="2" y="121"/>
              </a:cxn>
              <a:cxn ang="0">
                <a:pos x="0" y="152"/>
              </a:cxn>
              <a:cxn ang="0">
                <a:pos x="0" y="167"/>
              </a:cxn>
              <a:cxn ang="0">
                <a:pos x="5" y="198"/>
              </a:cxn>
              <a:cxn ang="0">
                <a:pos x="18" y="225"/>
              </a:cxn>
              <a:cxn ang="0">
                <a:pos x="34" y="248"/>
              </a:cxn>
              <a:cxn ang="0">
                <a:pos x="54" y="268"/>
              </a:cxn>
              <a:cxn ang="0">
                <a:pos x="78" y="285"/>
              </a:cxn>
              <a:cxn ang="0">
                <a:pos x="105" y="295"/>
              </a:cxn>
              <a:cxn ang="0">
                <a:pos x="136" y="303"/>
              </a:cxn>
              <a:cxn ang="0">
                <a:pos x="150" y="303"/>
              </a:cxn>
              <a:cxn ang="0">
                <a:pos x="181" y="301"/>
              </a:cxn>
              <a:cxn ang="0">
                <a:pos x="210" y="292"/>
              </a:cxn>
              <a:cxn ang="0">
                <a:pos x="235" y="277"/>
              </a:cxn>
              <a:cxn ang="0">
                <a:pos x="257" y="259"/>
              </a:cxn>
              <a:cxn ang="0">
                <a:pos x="275" y="236"/>
              </a:cxn>
              <a:cxn ang="0">
                <a:pos x="290" y="210"/>
              </a:cxn>
              <a:cxn ang="0">
                <a:pos x="299" y="183"/>
              </a:cxn>
              <a:cxn ang="0">
                <a:pos x="302" y="152"/>
              </a:cxn>
              <a:cxn ang="0">
                <a:pos x="301" y="136"/>
              </a:cxn>
              <a:cxn ang="0">
                <a:pos x="295" y="107"/>
              </a:cxn>
              <a:cxn ang="0">
                <a:pos x="283" y="80"/>
              </a:cxn>
              <a:cxn ang="0">
                <a:pos x="268" y="56"/>
              </a:cxn>
              <a:cxn ang="0">
                <a:pos x="246" y="34"/>
              </a:cxn>
              <a:cxn ang="0">
                <a:pos x="223" y="18"/>
              </a:cxn>
              <a:cxn ang="0">
                <a:pos x="196" y="7"/>
              </a:cxn>
              <a:cxn ang="0">
                <a:pos x="167" y="2"/>
              </a:cxn>
              <a:cxn ang="0">
                <a:pos x="150" y="0"/>
              </a:cxn>
              <a:cxn ang="0">
                <a:pos x="94" y="227"/>
              </a:cxn>
              <a:cxn ang="0">
                <a:pos x="94" y="76"/>
              </a:cxn>
              <a:cxn ang="0">
                <a:pos x="132" y="227"/>
              </a:cxn>
              <a:cxn ang="0">
                <a:pos x="170" y="227"/>
              </a:cxn>
              <a:cxn ang="0">
                <a:pos x="170" y="76"/>
              </a:cxn>
              <a:cxn ang="0">
                <a:pos x="206" y="227"/>
              </a:cxn>
            </a:cxnLst>
            <a:rect l="0" t="0" r="r" b="b"/>
            <a:pathLst>
              <a:path w="302" h="303">
                <a:moveTo>
                  <a:pt x="150" y="0"/>
                </a:moveTo>
                <a:lnTo>
                  <a:pt x="150" y="0"/>
                </a:lnTo>
                <a:lnTo>
                  <a:pt x="136" y="2"/>
                </a:lnTo>
                <a:lnTo>
                  <a:pt x="119" y="4"/>
                </a:lnTo>
                <a:lnTo>
                  <a:pt x="105" y="7"/>
                </a:lnTo>
                <a:lnTo>
                  <a:pt x="92" y="13"/>
                </a:lnTo>
                <a:lnTo>
                  <a:pt x="78" y="18"/>
                </a:lnTo>
                <a:lnTo>
                  <a:pt x="67" y="27"/>
                </a:lnTo>
                <a:lnTo>
                  <a:pt x="54" y="34"/>
                </a:lnTo>
                <a:lnTo>
                  <a:pt x="43" y="45"/>
                </a:lnTo>
                <a:lnTo>
                  <a:pt x="34" y="56"/>
                </a:lnTo>
                <a:lnTo>
                  <a:pt x="25" y="67"/>
                </a:lnTo>
                <a:lnTo>
                  <a:pt x="18" y="80"/>
                </a:lnTo>
                <a:lnTo>
                  <a:pt x="11" y="92"/>
                </a:lnTo>
                <a:lnTo>
                  <a:pt x="5" y="107"/>
                </a:lnTo>
                <a:lnTo>
                  <a:pt x="2" y="121"/>
                </a:lnTo>
                <a:lnTo>
                  <a:pt x="0" y="136"/>
                </a:lnTo>
                <a:lnTo>
                  <a:pt x="0" y="152"/>
                </a:lnTo>
                <a:lnTo>
                  <a:pt x="0" y="152"/>
                </a:lnTo>
                <a:lnTo>
                  <a:pt x="0" y="167"/>
                </a:lnTo>
                <a:lnTo>
                  <a:pt x="2" y="183"/>
                </a:lnTo>
                <a:lnTo>
                  <a:pt x="5" y="198"/>
                </a:lnTo>
                <a:lnTo>
                  <a:pt x="11" y="210"/>
                </a:lnTo>
                <a:lnTo>
                  <a:pt x="18" y="225"/>
                </a:lnTo>
                <a:lnTo>
                  <a:pt x="25" y="236"/>
                </a:lnTo>
                <a:lnTo>
                  <a:pt x="34" y="248"/>
                </a:lnTo>
                <a:lnTo>
                  <a:pt x="43" y="259"/>
                </a:lnTo>
                <a:lnTo>
                  <a:pt x="54" y="268"/>
                </a:lnTo>
                <a:lnTo>
                  <a:pt x="67" y="277"/>
                </a:lnTo>
                <a:lnTo>
                  <a:pt x="78" y="285"/>
                </a:lnTo>
                <a:lnTo>
                  <a:pt x="92" y="292"/>
                </a:lnTo>
                <a:lnTo>
                  <a:pt x="105" y="295"/>
                </a:lnTo>
                <a:lnTo>
                  <a:pt x="119" y="301"/>
                </a:lnTo>
                <a:lnTo>
                  <a:pt x="136" y="303"/>
                </a:lnTo>
                <a:lnTo>
                  <a:pt x="150" y="303"/>
                </a:lnTo>
                <a:lnTo>
                  <a:pt x="150" y="303"/>
                </a:lnTo>
                <a:lnTo>
                  <a:pt x="167" y="303"/>
                </a:lnTo>
                <a:lnTo>
                  <a:pt x="181" y="301"/>
                </a:lnTo>
                <a:lnTo>
                  <a:pt x="196" y="295"/>
                </a:lnTo>
                <a:lnTo>
                  <a:pt x="210" y="292"/>
                </a:lnTo>
                <a:lnTo>
                  <a:pt x="223" y="285"/>
                </a:lnTo>
                <a:lnTo>
                  <a:pt x="235" y="277"/>
                </a:lnTo>
                <a:lnTo>
                  <a:pt x="246" y="268"/>
                </a:lnTo>
                <a:lnTo>
                  <a:pt x="257" y="259"/>
                </a:lnTo>
                <a:lnTo>
                  <a:pt x="268" y="248"/>
                </a:lnTo>
                <a:lnTo>
                  <a:pt x="275" y="236"/>
                </a:lnTo>
                <a:lnTo>
                  <a:pt x="283" y="225"/>
                </a:lnTo>
                <a:lnTo>
                  <a:pt x="290" y="210"/>
                </a:lnTo>
                <a:lnTo>
                  <a:pt x="295" y="198"/>
                </a:lnTo>
                <a:lnTo>
                  <a:pt x="299" y="183"/>
                </a:lnTo>
                <a:lnTo>
                  <a:pt x="301" y="167"/>
                </a:lnTo>
                <a:lnTo>
                  <a:pt x="302" y="152"/>
                </a:lnTo>
                <a:lnTo>
                  <a:pt x="302" y="152"/>
                </a:lnTo>
                <a:lnTo>
                  <a:pt x="301" y="136"/>
                </a:lnTo>
                <a:lnTo>
                  <a:pt x="299" y="121"/>
                </a:lnTo>
                <a:lnTo>
                  <a:pt x="295" y="107"/>
                </a:lnTo>
                <a:lnTo>
                  <a:pt x="290" y="92"/>
                </a:lnTo>
                <a:lnTo>
                  <a:pt x="283" y="80"/>
                </a:lnTo>
                <a:lnTo>
                  <a:pt x="275" y="67"/>
                </a:lnTo>
                <a:lnTo>
                  <a:pt x="268" y="56"/>
                </a:lnTo>
                <a:lnTo>
                  <a:pt x="257" y="45"/>
                </a:lnTo>
                <a:lnTo>
                  <a:pt x="246" y="34"/>
                </a:lnTo>
                <a:lnTo>
                  <a:pt x="235" y="27"/>
                </a:lnTo>
                <a:lnTo>
                  <a:pt x="223" y="18"/>
                </a:lnTo>
                <a:lnTo>
                  <a:pt x="210" y="13"/>
                </a:lnTo>
                <a:lnTo>
                  <a:pt x="196" y="7"/>
                </a:lnTo>
                <a:lnTo>
                  <a:pt x="181" y="4"/>
                </a:lnTo>
                <a:lnTo>
                  <a:pt x="167" y="2"/>
                </a:lnTo>
                <a:lnTo>
                  <a:pt x="150" y="0"/>
                </a:lnTo>
                <a:lnTo>
                  <a:pt x="150" y="0"/>
                </a:lnTo>
                <a:close/>
                <a:moveTo>
                  <a:pt x="132" y="227"/>
                </a:moveTo>
                <a:lnTo>
                  <a:pt x="94" y="227"/>
                </a:lnTo>
                <a:lnTo>
                  <a:pt x="94" y="152"/>
                </a:lnTo>
                <a:lnTo>
                  <a:pt x="94" y="76"/>
                </a:lnTo>
                <a:lnTo>
                  <a:pt x="132" y="76"/>
                </a:lnTo>
                <a:lnTo>
                  <a:pt x="132" y="227"/>
                </a:lnTo>
                <a:close/>
                <a:moveTo>
                  <a:pt x="206" y="227"/>
                </a:moveTo>
                <a:lnTo>
                  <a:pt x="170" y="227"/>
                </a:lnTo>
                <a:lnTo>
                  <a:pt x="170" y="152"/>
                </a:lnTo>
                <a:lnTo>
                  <a:pt x="170" y="76"/>
                </a:lnTo>
                <a:lnTo>
                  <a:pt x="206" y="76"/>
                </a:lnTo>
                <a:lnTo>
                  <a:pt x="206" y="227"/>
                </a:lnTo>
                <a:close/>
              </a:path>
            </a:pathLst>
          </a:custGeom>
          <a:solidFill>
            <a:srgbClr val="59AD31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grpSp>
        <p:nvGrpSpPr>
          <p:cNvPr id="48" name="Group 74"/>
          <p:cNvGrpSpPr/>
          <p:nvPr/>
        </p:nvGrpSpPr>
        <p:grpSpPr>
          <a:xfrm>
            <a:off x="5157057" y="1067148"/>
            <a:ext cx="249363" cy="450653"/>
            <a:chOff x="3386647" y="802411"/>
            <a:chExt cx="172336" cy="311450"/>
          </a:xfrm>
          <a:solidFill>
            <a:srgbClr val="59AD31"/>
          </a:solidFill>
        </p:grpSpPr>
        <p:sp>
          <p:nvSpPr>
            <p:cNvPr id="49" name="Freeform 71"/>
            <p:cNvSpPr/>
            <p:nvPr/>
          </p:nvSpPr>
          <p:spPr bwMode="auto">
            <a:xfrm>
              <a:off x="3459319" y="802411"/>
              <a:ext cx="51909" cy="51909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25" y="0"/>
                </a:cxn>
                <a:cxn ang="0">
                  <a:pos x="34" y="2"/>
                </a:cxn>
                <a:cxn ang="0">
                  <a:pos x="43" y="7"/>
                </a:cxn>
                <a:cxn ang="0">
                  <a:pos x="49" y="16"/>
                </a:cxn>
                <a:cxn ang="0">
                  <a:pos x="50" y="25"/>
                </a:cxn>
                <a:cxn ang="0">
                  <a:pos x="50" y="25"/>
                </a:cxn>
                <a:cxn ang="0">
                  <a:pos x="49" y="36"/>
                </a:cxn>
                <a:cxn ang="0">
                  <a:pos x="43" y="43"/>
                </a:cxn>
                <a:cxn ang="0">
                  <a:pos x="34" y="49"/>
                </a:cxn>
                <a:cxn ang="0">
                  <a:pos x="25" y="51"/>
                </a:cxn>
                <a:cxn ang="0">
                  <a:pos x="25" y="51"/>
                </a:cxn>
                <a:cxn ang="0">
                  <a:pos x="16" y="49"/>
                </a:cxn>
                <a:cxn ang="0">
                  <a:pos x="7" y="43"/>
                </a:cxn>
                <a:cxn ang="0">
                  <a:pos x="1" y="36"/>
                </a:cxn>
                <a:cxn ang="0">
                  <a:pos x="0" y="25"/>
                </a:cxn>
                <a:cxn ang="0">
                  <a:pos x="0" y="25"/>
                </a:cxn>
                <a:cxn ang="0">
                  <a:pos x="1" y="16"/>
                </a:cxn>
                <a:cxn ang="0">
                  <a:pos x="7" y="7"/>
                </a:cxn>
                <a:cxn ang="0">
                  <a:pos x="16" y="2"/>
                </a:cxn>
                <a:cxn ang="0">
                  <a:pos x="25" y="0"/>
                </a:cxn>
                <a:cxn ang="0">
                  <a:pos x="25" y="0"/>
                </a:cxn>
              </a:cxnLst>
              <a:rect l="0" t="0" r="r" b="b"/>
              <a:pathLst>
                <a:path w="50" h="51">
                  <a:moveTo>
                    <a:pt x="25" y="0"/>
                  </a:moveTo>
                  <a:lnTo>
                    <a:pt x="25" y="0"/>
                  </a:lnTo>
                  <a:lnTo>
                    <a:pt x="34" y="2"/>
                  </a:lnTo>
                  <a:lnTo>
                    <a:pt x="43" y="7"/>
                  </a:lnTo>
                  <a:lnTo>
                    <a:pt x="49" y="16"/>
                  </a:lnTo>
                  <a:lnTo>
                    <a:pt x="50" y="25"/>
                  </a:lnTo>
                  <a:lnTo>
                    <a:pt x="50" y="25"/>
                  </a:lnTo>
                  <a:lnTo>
                    <a:pt x="49" y="36"/>
                  </a:lnTo>
                  <a:lnTo>
                    <a:pt x="43" y="43"/>
                  </a:lnTo>
                  <a:lnTo>
                    <a:pt x="34" y="49"/>
                  </a:lnTo>
                  <a:lnTo>
                    <a:pt x="25" y="51"/>
                  </a:lnTo>
                  <a:lnTo>
                    <a:pt x="25" y="51"/>
                  </a:lnTo>
                  <a:lnTo>
                    <a:pt x="16" y="49"/>
                  </a:lnTo>
                  <a:lnTo>
                    <a:pt x="7" y="43"/>
                  </a:lnTo>
                  <a:lnTo>
                    <a:pt x="1" y="36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1" y="16"/>
                  </a:lnTo>
                  <a:lnTo>
                    <a:pt x="7" y="7"/>
                  </a:lnTo>
                  <a:lnTo>
                    <a:pt x="16" y="2"/>
                  </a:ln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50" name="Freeform 72"/>
            <p:cNvSpPr>
              <a:spLocks noEditPoints="1"/>
            </p:cNvSpPr>
            <p:nvPr/>
          </p:nvSpPr>
          <p:spPr bwMode="auto">
            <a:xfrm>
              <a:off x="3386647" y="802411"/>
              <a:ext cx="172336" cy="311450"/>
            </a:xfrm>
            <a:custGeom>
              <a:avLst/>
              <a:gdLst/>
              <a:ahLst/>
              <a:cxnLst>
                <a:cxn ang="0">
                  <a:pos x="158" y="94"/>
                </a:cxn>
                <a:cxn ang="0">
                  <a:pos x="141" y="69"/>
                </a:cxn>
                <a:cxn ang="0">
                  <a:pos x="134" y="63"/>
                </a:cxn>
                <a:cxn ang="0">
                  <a:pos x="130" y="60"/>
                </a:cxn>
                <a:cxn ang="0">
                  <a:pos x="123" y="58"/>
                </a:cxn>
                <a:cxn ang="0">
                  <a:pos x="100" y="54"/>
                </a:cxn>
                <a:cxn ang="0">
                  <a:pos x="67" y="58"/>
                </a:cxn>
                <a:cxn ang="0">
                  <a:pos x="63" y="58"/>
                </a:cxn>
                <a:cxn ang="0">
                  <a:pos x="61" y="58"/>
                </a:cxn>
                <a:cxn ang="0">
                  <a:pos x="61" y="58"/>
                </a:cxn>
                <a:cxn ang="0">
                  <a:pos x="34" y="56"/>
                </a:cxn>
                <a:cxn ang="0">
                  <a:pos x="27" y="40"/>
                </a:cxn>
                <a:cxn ang="0">
                  <a:pos x="23" y="23"/>
                </a:cxn>
                <a:cxn ang="0">
                  <a:pos x="20" y="2"/>
                </a:cxn>
                <a:cxn ang="0">
                  <a:pos x="14" y="0"/>
                </a:cxn>
                <a:cxn ang="0">
                  <a:pos x="12" y="2"/>
                </a:cxn>
                <a:cxn ang="0">
                  <a:pos x="14" y="14"/>
                </a:cxn>
                <a:cxn ang="0">
                  <a:pos x="9" y="14"/>
                </a:cxn>
                <a:cxn ang="0">
                  <a:pos x="2" y="22"/>
                </a:cxn>
                <a:cxn ang="0">
                  <a:pos x="0" y="29"/>
                </a:cxn>
                <a:cxn ang="0">
                  <a:pos x="11" y="60"/>
                </a:cxn>
                <a:cxn ang="0">
                  <a:pos x="14" y="70"/>
                </a:cxn>
                <a:cxn ang="0">
                  <a:pos x="22" y="76"/>
                </a:cxn>
                <a:cxn ang="0">
                  <a:pos x="40" y="81"/>
                </a:cxn>
                <a:cxn ang="0">
                  <a:pos x="60" y="83"/>
                </a:cxn>
                <a:cxn ang="0">
                  <a:pos x="60" y="92"/>
                </a:cxn>
                <a:cxn ang="0">
                  <a:pos x="60" y="286"/>
                </a:cxn>
                <a:cxn ang="0">
                  <a:pos x="61" y="292"/>
                </a:cxn>
                <a:cxn ang="0">
                  <a:pos x="69" y="299"/>
                </a:cxn>
                <a:cxn ang="0">
                  <a:pos x="74" y="301"/>
                </a:cxn>
                <a:cxn ang="0">
                  <a:pos x="85" y="295"/>
                </a:cxn>
                <a:cxn ang="0">
                  <a:pos x="89" y="286"/>
                </a:cxn>
                <a:cxn ang="0">
                  <a:pos x="89" y="185"/>
                </a:cxn>
                <a:cxn ang="0">
                  <a:pos x="90" y="179"/>
                </a:cxn>
                <a:cxn ang="0">
                  <a:pos x="94" y="179"/>
                </a:cxn>
                <a:cxn ang="0">
                  <a:pos x="100" y="181"/>
                </a:cxn>
                <a:cxn ang="0">
                  <a:pos x="100" y="286"/>
                </a:cxn>
                <a:cxn ang="0">
                  <a:pos x="101" y="292"/>
                </a:cxn>
                <a:cxn ang="0">
                  <a:pos x="109" y="299"/>
                </a:cxn>
                <a:cxn ang="0">
                  <a:pos x="114" y="301"/>
                </a:cxn>
                <a:cxn ang="0">
                  <a:pos x="125" y="295"/>
                </a:cxn>
                <a:cxn ang="0">
                  <a:pos x="129" y="286"/>
                </a:cxn>
                <a:cxn ang="0">
                  <a:pos x="129" y="174"/>
                </a:cxn>
                <a:cxn ang="0">
                  <a:pos x="136" y="167"/>
                </a:cxn>
                <a:cxn ang="0">
                  <a:pos x="150" y="152"/>
                </a:cxn>
                <a:cxn ang="0">
                  <a:pos x="156" y="143"/>
                </a:cxn>
                <a:cxn ang="0">
                  <a:pos x="163" y="125"/>
                </a:cxn>
                <a:cxn ang="0">
                  <a:pos x="165" y="119"/>
                </a:cxn>
                <a:cxn ang="0">
                  <a:pos x="161" y="107"/>
                </a:cxn>
                <a:cxn ang="0">
                  <a:pos x="158" y="94"/>
                </a:cxn>
                <a:cxn ang="0">
                  <a:pos x="139" y="119"/>
                </a:cxn>
                <a:cxn ang="0">
                  <a:pos x="134" y="130"/>
                </a:cxn>
                <a:cxn ang="0">
                  <a:pos x="129" y="92"/>
                </a:cxn>
                <a:cxn ang="0">
                  <a:pos x="136" y="105"/>
                </a:cxn>
                <a:cxn ang="0">
                  <a:pos x="141" y="118"/>
                </a:cxn>
                <a:cxn ang="0">
                  <a:pos x="139" y="119"/>
                </a:cxn>
                <a:cxn ang="0">
                  <a:pos x="141" y="118"/>
                </a:cxn>
              </a:cxnLst>
              <a:rect l="0" t="0" r="r" b="b"/>
              <a:pathLst>
                <a:path w="165" h="301">
                  <a:moveTo>
                    <a:pt x="158" y="94"/>
                  </a:moveTo>
                  <a:lnTo>
                    <a:pt x="158" y="94"/>
                  </a:lnTo>
                  <a:lnTo>
                    <a:pt x="147" y="78"/>
                  </a:lnTo>
                  <a:lnTo>
                    <a:pt x="141" y="69"/>
                  </a:lnTo>
                  <a:lnTo>
                    <a:pt x="134" y="63"/>
                  </a:lnTo>
                  <a:lnTo>
                    <a:pt x="134" y="63"/>
                  </a:lnTo>
                  <a:lnTo>
                    <a:pt x="130" y="61"/>
                  </a:lnTo>
                  <a:lnTo>
                    <a:pt x="130" y="60"/>
                  </a:lnTo>
                  <a:lnTo>
                    <a:pt x="130" y="60"/>
                  </a:lnTo>
                  <a:lnTo>
                    <a:pt x="123" y="58"/>
                  </a:lnTo>
                  <a:lnTo>
                    <a:pt x="116" y="56"/>
                  </a:lnTo>
                  <a:lnTo>
                    <a:pt x="100" y="54"/>
                  </a:lnTo>
                  <a:lnTo>
                    <a:pt x="81" y="56"/>
                  </a:lnTo>
                  <a:lnTo>
                    <a:pt x="67" y="58"/>
                  </a:lnTo>
                  <a:lnTo>
                    <a:pt x="67" y="58"/>
                  </a:lnTo>
                  <a:lnTo>
                    <a:pt x="63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47" y="58"/>
                  </a:lnTo>
                  <a:lnTo>
                    <a:pt x="34" y="56"/>
                  </a:lnTo>
                  <a:lnTo>
                    <a:pt x="34" y="56"/>
                  </a:lnTo>
                  <a:lnTo>
                    <a:pt x="27" y="40"/>
                  </a:lnTo>
                  <a:lnTo>
                    <a:pt x="23" y="25"/>
                  </a:lnTo>
                  <a:lnTo>
                    <a:pt x="23" y="23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2" y="2"/>
                  </a:lnTo>
                  <a:lnTo>
                    <a:pt x="12" y="3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9" y="14"/>
                  </a:lnTo>
                  <a:lnTo>
                    <a:pt x="3" y="18"/>
                  </a:lnTo>
                  <a:lnTo>
                    <a:pt x="2" y="22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3" y="45"/>
                  </a:lnTo>
                  <a:lnTo>
                    <a:pt x="11" y="60"/>
                  </a:lnTo>
                  <a:lnTo>
                    <a:pt x="11" y="60"/>
                  </a:lnTo>
                  <a:lnTo>
                    <a:pt x="14" y="70"/>
                  </a:lnTo>
                  <a:lnTo>
                    <a:pt x="16" y="74"/>
                  </a:lnTo>
                  <a:lnTo>
                    <a:pt x="22" y="76"/>
                  </a:lnTo>
                  <a:lnTo>
                    <a:pt x="22" y="76"/>
                  </a:lnTo>
                  <a:lnTo>
                    <a:pt x="40" y="81"/>
                  </a:lnTo>
                  <a:lnTo>
                    <a:pt x="49" y="83"/>
                  </a:lnTo>
                  <a:lnTo>
                    <a:pt x="60" y="83"/>
                  </a:lnTo>
                  <a:lnTo>
                    <a:pt x="60" y="92"/>
                  </a:lnTo>
                  <a:lnTo>
                    <a:pt x="60" y="92"/>
                  </a:lnTo>
                  <a:lnTo>
                    <a:pt x="60" y="181"/>
                  </a:lnTo>
                  <a:lnTo>
                    <a:pt x="60" y="286"/>
                  </a:lnTo>
                  <a:lnTo>
                    <a:pt x="60" y="286"/>
                  </a:lnTo>
                  <a:lnTo>
                    <a:pt x="61" y="292"/>
                  </a:lnTo>
                  <a:lnTo>
                    <a:pt x="63" y="295"/>
                  </a:lnTo>
                  <a:lnTo>
                    <a:pt x="69" y="299"/>
                  </a:lnTo>
                  <a:lnTo>
                    <a:pt x="74" y="301"/>
                  </a:lnTo>
                  <a:lnTo>
                    <a:pt x="74" y="301"/>
                  </a:lnTo>
                  <a:lnTo>
                    <a:pt x="80" y="299"/>
                  </a:lnTo>
                  <a:lnTo>
                    <a:pt x="85" y="295"/>
                  </a:lnTo>
                  <a:lnTo>
                    <a:pt x="89" y="292"/>
                  </a:lnTo>
                  <a:lnTo>
                    <a:pt x="89" y="286"/>
                  </a:lnTo>
                  <a:lnTo>
                    <a:pt x="89" y="185"/>
                  </a:lnTo>
                  <a:lnTo>
                    <a:pt x="89" y="185"/>
                  </a:lnTo>
                  <a:lnTo>
                    <a:pt x="90" y="181"/>
                  </a:lnTo>
                  <a:lnTo>
                    <a:pt x="90" y="179"/>
                  </a:lnTo>
                  <a:lnTo>
                    <a:pt x="94" y="179"/>
                  </a:lnTo>
                  <a:lnTo>
                    <a:pt x="94" y="179"/>
                  </a:lnTo>
                  <a:lnTo>
                    <a:pt x="98" y="179"/>
                  </a:lnTo>
                  <a:lnTo>
                    <a:pt x="100" y="181"/>
                  </a:lnTo>
                  <a:lnTo>
                    <a:pt x="100" y="185"/>
                  </a:lnTo>
                  <a:lnTo>
                    <a:pt x="100" y="286"/>
                  </a:lnTo>
                  <a:lnTo>
                    <a:pt x="100" y="286"/>
                  </a:lnTo>
                  <a:lnTo>
                    <a:pt x="101" y="292"/>
                  </a:lnTo>
                  <a:lnTo>
                    <a:pt x="103" y="295"/>
                  </a:lnTo>
                  <a:lnTo>
                    <a:pt x="109" y="299"/>
                  </a:lnTo>
                  <a:lnTo>
                    <a:pt x="114" y="301"/>
                  </a:lnTo>
                  <a:lnTo>
                    <a:pt x="114" y="301"/>
                  </a:lnTo>
                  <a:lnTo>
                    <a:pt x="119" y="299"/>
                  </a:lnTo>
                  <a:lnTo>
                    <a:pt x="125" y="295"/>
                  </a:lnTo>
                  <a:lnTo>
                    <a:pt x="127" y="292"/>
                  </a:lnTo>
                  <a:lnTo>
                    <a:pt x="129" y="286"/>
                  </a:lnTo>
                  <a:lnTo>
                    <a:pt x="129" y="188"/>
                  </a:lnTo>
                  <a:lnTo>
                    <a:pt x="129" y="174"/>
                  </a:lnTo>
                  <a:lnTo>
                    <a:pt x="129" y="174"/>
                  </a:lnTo>
                  <a:lnTo>
                    <a:pt x="136" y="167"/>
                  </a:lnTo>
                  <a:lnTo>
                    <a:pt x="143" y="159"/>
                  </a:lnTo>
                  <a:lnTo>
                    <a:pt x="150" y="152"/>
                  </a:lnTo>
                  <a:lnTo>
                    <a:pt x="156" y="143"/>
                  </a:lnTo>
                  <a:lnTo>
                    <a:pt x="156" y="143"/>
                  </a:lnTo>
                  <a:lnTo>
                    <a:pt x="161" y="130"/>
                  </a:lnTo>
                  <a:lnTo>
                    <a:pt x="163" y="125"/>
                  </a:lnTo>
                  <a:lnTo>
                    <a:pt x="165" y="119"/>
                  </a:lnTo>
                  <a:lnTo>
                    <a:pt x="165" y="119"/>
                  </a:lnTo>
                  <a:lnTo>
                    <a:pt x="165" y="112"/>
                  </a:lnTo>
                  <a:lnTo>
                    <a:pt x="161" y="107"/>
                  </a:lnTo>
                  <a:lnTo>
                    <a:pt x="158" y="94"/>
                  </a:lnTo>
                  <a:lnTo>
                    <a:pt x="158" y="94"/>
                  </a:lnTo>
                  <a:close/>
                  <a:moveTo>
                    <a:pt x="139" y="119"/>
                  </a:moveTo>
                  <a:lnTo>
                    <a:pt x="139" y="119"/>
                  </a:lnTo>
                  <a:lnTo>
                    <a:pt x="134" y="130"/>
                  </a:lnTo>
                  <a:lnTo>
                    <a:pt x="134" y="130"/>
                  </a:lnTo>
                  <a:lnTo>
                    <a:pt x="129" y="141"/>
                  </a:lnTo>
                  <a:lnTo>
                    <a:pt x="129" y="92"/>
                  </a:lnTo>
                  <a:lnTo>
                    <a:pt x="129" y="92"/>
                  </a:lnTo>
                  <a:lnTo>
                    <a:pt x="136" y="105"/>
                  </a:lnTo>
                  <a:lnTo>
                    <a:pt x="141" y="118"/>
                  </a:lnTo>
                  <a:lnTo>
                    <a:pt x="141" y="118"/>
                  </a:lnTo>
                  <a:lnTo>
                    <a:pt x="139" y="119"/>
                  </a:lnTo>
                  <a:lnTo>
                    <a:pt x="139" y="119"/>
                  </a:lnTo>
                  <a:close/>
                  <a:moveTo>
                    <a:pt x="141" y="118"/>
                  </a:moveTo>
                  <a:lnTo>
                    <a:pt x="141" y="11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51" name="Freeform 73"/>
            <p:cNvSpPr/>
            <p:nvPr/>
          </p:nvSpPr>
          <p:spPr bwMode="auto">
            <a:xfrm>
              <a:off x="3386647" y="802411"/>
              <a:ext cx="172336" cy="311450"/>
            </a:xfrm>
            <a:custGeom>
              <a:avLst/>
              <a:gdLst/>
              <a:ahLst/>
              <a:cxnLst>
                <a:cxn ang="0">
                  <a:pos x="158" y="94"/>
                </a:cxn>
                <a:cxn ang="0">
                  <a:pos x="141" y="69"/>
                </a:cxn>
                <a:cxn ang="0">
                  <a:pos x="134" y="63"/>
                </a:cxn>
                <a:cxn ang="0">
                  <a:pos x="130" y="60"/>
                </a:cxn>
                <a:cxn ang="0">
                  <a:pos x="123" y="58"/>
                </a:cxn>
                <a:cxn ang="0">
                  <a:pos x="100" y="54"/>
                </a:cxn>
                <a:cxn ang="0">
                  <a:pos x="67" y="58"/>
                </a:cxn>
                <a:cxn ang="0">
                  <a:pos x="63" y="58"/>
                </a:cxn>
                <a:cxn ang="0">
                  <a:pos x="61" y="58"/>
                </a:cxn>
                <a:cxn ang="0">
                  <a:pos x="61" y="58"/>
                </a:cxn>
                <a:cxn ang="0">
                  <a:pos x="34" y="56"/>
                </a:cxn>
                <a:cxn ang="0">
                  <a:pos x="27" y="40"/>
                </a:cxn>
                <a:cxn ang="0">
                  <a:pos x="23" y="23"/>
                </a:cxn>
                <a:cxn ang="0">
                  <a:pos x="20" y="2"/>
                </a:cxn>
                <a:cxn ang="0">
                  <a:pos x="14" y="0"/>
                </a:cxn>
                <a:cxn ang="0">
                  <a:pos x="12" y="2"/>
                </a:cxn>
                <a:cxn ang="0">
                  <a:pos x="14" y="14"/>
                </a:cxn>
                <a:cxn ang="0">
                  <a:pos x="9" y="14"/>
                </a:cxn>
                <a:cxn ang="0">
                  <a:pos x="2" y="22"/>
                </a:cxn>
                <a:cxn ang="0">
                  <a:pos x="0" y="29"/>
                </a:cxn>
                <a:cxn ang="0">
                  <a:pos x="11" y="60"/>
                </a:cxn>
                <a:cxn ang="0">
                  <a:pos x="14" y="70"/>
                </a:cxn>
                <a:cxn ang="0">
                  <a:pos x="22" y="76"/>
                </a:cxn>
                <a:cxn ang="0">
                  <a:pos x="40" y="81"/>
                </a:cxn>
                <a:cxn ang="0">
                  <a:pos x="60" y="83"/>
                </a:cxn>
                <a:cxn ang="0">
                  <a:pos x="60" y="92"/>
                </a:cxn>
                <a:cxn ang="0">
                  <a:pos x="60" y="286"/>
                </a:cxn>
                <a:cxn ang="0">
                  <a:pos x="61" y="292"/>
                </a:cxn>
                <a:cxn ang="0">
                  <a:pos x="69" y="299"/>
                </a:cxn>
                <a:cxn ang="0">
                  <a:pos x="74" y="301"/>
                </a:cxn>
                <a:cxn ang="0">
                  <a:pos x="85" y="295"/>
                </a:cxn>
                <a:cxn ang="0">
                  <a:pos x="89" y="286"/>
                </a:cxn>
                <a:cxn ang="0">
                  <a:pos x="89" y="185"/>
                </a:cxn>
                <a:cxn ang="0">
                  <a:pos x="90" y="179"/>
                </a:cxn>
                <a:cxn ang="0">
                  <a:pos x="94" y="179"/>
                </a:cxn>
                <a:cxn ang="0">
                  <a:pos x="100" y="181"/>
                </a:cxn>
                <a:cxn ang="0">
                  <a:pos x="100" y="286"/>
                </a:cxn>
                <a:cxn ang="0">
                  <a:pos x="101" y="292"/>
                </a:cxn>
                <a:cxn ang="0">
                  <a:pos x="109" y="299"/>
                </a:cxn>
                <a:cxn ang="0">
                  <a:pos x="114" y="301"/>
                </a:cxn>
                <a:cxn ang="0">
                  <a:pos x="125" y="295"/>
                </a:cxn>
                <a:cxn ang="0">
                  <a:pos x="129" y="286"/>
                </a:cxn>
                <a:cxn ang="0">
                  <a:pos x="129" y="174"/>
                </a:cxn>
                <a:cxn ang="0">
                  <a:pos x="136" y="167"/>
                </a:cxn>
                <a:cxn ang="0">
                  <a:pos x="150" y="152"/>
                </a:cxn>
                <a:cxn ang="0">
                  <a:pos x="156" y="143"/>
                </a:cxn>
                <a:cxn ang="0">
                  <a:pos x="163" y="125"/>
                </a:cxn>
                <a:cxn ang="0">
                  <a:pos x="165" y="119"/>
                </a:cxn>
                <a:cxn ang="0">
                  <a:pos x="161" y="107"/>
                </a:cxn>
                <a:cxn ang="0">
                  <a:pos x="158" y="94"/>
                </a:cxn>
              </a:cxnLst>
              <a:rect l="0" t="0" r="r" b="b"/>
              <a:pathLst>
                <a:path w="165" h="301">
                  <a:moveTo>
                    <a:pt x="158" y="94"/>
                  </a:moveTo>
                  <a:lnTo>
                    <a:pt x="158" y="94"/>
                  </a:lnTo>
                  <a:lnTo>
                    <a:pt x="147" y="78"/>
                  </a:lnTo>
                  <a:lnTo>
                    <a:pt x="141" y="69"/>
                  </a:lnTo>
                  <a:lnTo>
                    <a:pt x="134" y="63"/>
                  </a:lnTo>
                  <a:lnTo>
                    <a:pt x="134" y="63"/>
                  </a:lnTo>
                  <a:lnTo>
                    <a:pt x="130" y="61"/>
                  </a:lnTo>
                  <a:lnTo>
                    <a:pt x="130" y="60"/>
                  </a:lnTo>
                  <a:lnTo>
                    <a:pt x="130" y="60"/>
                  </a:lnTo>
                  <a:lnTo>
                    <a:pt x="123" y="58"/>
                  </a:lnTo>
                  <a:lnTo>
                    <a:pt x="116" y="56"/>
                  </a:lnTo>
                  <a:lnTo>
                    <a:pt x="100" y="54"/>
                  </a:lnTo>
                  <a:lnTo>
                    <a:pt x="81" y="56"/>
                  </a:lnTo>
                  <a:lnTo>
                    <a:pt x="67" y="58"/>
                  </a:lnTo>
                  <a:lnTo>
                    <a:pt x="67" y="58"/>
                  </a:lnTo>
                  <a:lnTo>
                    <a:pt x="63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47" y="58"/>
                  </a:lnTo>
                  <a:lnTo>
                    <a:pt x="34" y="56"/>
                  </a:lnTo>
                  <a:lnTo>
                    <a:pt x="34" y="56"/>
                  </a:lnTo>
                  <a:lnTo>
                    <a:pt x="27" y="40"/>
                  </a:lnTo>
                  <a:lnTo>
                    <a:pt x="23" y="25"/>
                  </a:lnTo>
                  <a:lnTo>
                    <a:pt x="23" y="23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2" y="2"/>
                  </a:lnTo>
                  <a:lnTo>
                    <a:pt x="12" y="3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9" y="14"/>
                  </a:lnTo>
                  <a:lnTo>
                    <a:pt x="3" y="18"/>
                  </a:lnTo>
                  <a:lnTo>
                    <a:pt x="2" y="22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3" y="45"/>
                  </a:lnTo>
                  <a:lnTo>
                    <a:pt x="11" y="60"/>
                  </a:lnTo>
                  <a:lnTo>
                    <a:pt x="11" y="60"/>
                  </a:lnTo>
                  <a:lnTo>
                    <a:pt x="14" y="70"/>
                  </a:lnTo>
                  <a:lnTo>
                    <a:pt x="16" y="74"/>
                  </a:lnTo>
                  <a:lnTo>
                    <a:pt x="22" y="76"/>
                  </a:lnTo>
                  <a:lnTo>
                    <a:pt x="22" y="76"/>
                  </a:lnTo>
                  <a:lnTo>
                    <a:pt x="40" y="81"/>
                  </a:lnTo>
                  <a:lnTo>
                    <a:pt x="49" y="83"/>
                  </a:lnTo>
                  <a:lnTo>
                    <a:pt x="60" y="83"/>
                  </a:lnTo>
                  <a:lnTo>
                    <a:pt x="60" y="92"/>
                  </a:lnTo>
                  <a:lnTo>
                    <a:pt x="60" y="92"/>
                  </a:lnTo>
                  <a:lnTo>
                    <a:pt x="60" y="181"/>
                  </a:lnTo>
                  <a:lnTo>
                    <a:pt x="60" y="286"/>
                  </a:lnTo>
                  <a:lnTo>
                    <a:pt x="60" y="286"/>
                  </a:lnTo>
                  <a:lnTo>
                    <a:pt x="61" y="292"/>
                  </a:lnTo>
                  <a:lnTo>
                    <a:pt x="63" y="295"/>
                  </a:lnTo>
                  <a:lnTo>
                    <a:pt x="69" y="299"/>
                  </a:lnTo>
                  <a:lnTo>
                    <a:pt x="74" y="301"/>
                  </a:lnTo>
                  <a:lnTo>
                    <a:pt x="74" y="301"/>
                  </a:lnTo>
                  <a:lnTo>
                    <a:pt x="80" y="299"/>
                  </a:lnTo>
                  <a:lnTo>
                    <a:pt x="85" y="295"/>
                  </a:lnTo>
                  <a:lnTo>
                    <a:pt x="89" y="292"/>
                  </a:lnTo>
                  <a:lnTo>
                    <a:pt x="89" y="286"/>
                  </a:lnTo>
                  <a:lnTo>
                    <a:pt x="89" y="185"/>
                  </a:lnTo>
                  <a:lnTo>
                    <a:pt x="89" y="185"/>
                  </a:lnTo>
                  <a:lnTo>
                    <a:pt x="90" y="181"/>
                  </a:lnTo>
                  <a:lnTo>
                    <a:pt x="90" y="179"/>
                  </a:lnTo>
                  <a:lnTo>
                    <a:pt x="94" y="179"/>
                  </a:lnTo>
                  <a:lnTo>
                    <a:pt x="94" y="179"/>
                  </a:lnTo>
                  <a:lnTo>
                    <a:pt x="98" y="179"/>
                  </a:lnTo>
                  <a:lnTo>
                    <a:pt x="100" y="181"/>
                  </a:lnTo>
                  <a:lnTo>
                    <a:pt x="100" y="185"/>
                  </a:lnTo>
                  <a:lnTo>
                    <a:pt x="100" y="286"/>
                  </a:lnTo>
                  <a:lnTo>
                    <a:pt x="100" y="286"/>
                  </a:lnTo>
                  <a:lnTo>
                    <a:pt x="101" y="292"/>
                  </a:lnTo>
                  <a:lnTo>
                    <a:pt x="103" y="295"/>
                  </a:lnTo>
                  <a:lnTo>
                    <a:pt x="109" y="299"/>
                  </a:lnTo>
                  <a:lnTo>
                    <a:pt x="114" y="301"/>
                  </a:lnTo>
                  <a:lnTo>
                    <a:pt x="114" y="301"/>
                  </a:lnTo>
                  <a:lnTo>
                    <a:pt x="119" y="299"/>
                  </a:lnTo>
                  <a:lnTo>
                    <a:pt x="125" y="295"/>
                  </a:lnTo>
                  <a:lnTo>
                    <a:pt x="127" y="292"/>
                  </a:lnTo>
                  <a:lnTo>
                    <a:pt x="129" y="286"/>
                  </a:lnTo>
                  <a:lnTo>
                    <a:pt x="129" y="188"/>
                  </a:lnTo>
                  <a:lnTo>
                    <a:pt x="129" y="174"/>
                  </a:lnTo>
                  <a:lnTo>
                    <a:pt x="129" y="174"/>
                  </a:lnTo>
                  <a:lnTo>
                    <a:pt x="136" y="167"/>
                  </a:lnTo>
                  <a:lnTo>
                    <a:pt x="143" y="159"/>
                  </a:lnTo>
                  <a:lnTo>
                    <a:pt x="150" y="152"/>
                  </a:lnTo>
                  <a:lnTo>
                    <a:pt x="156" y="143"/>
                  </a:lnTo>
                  <a:lnTo>
                    <a:pt x="156" y="143"/>
                  </a:lnTo>
                  <a:lnTo>
                    <a:pt x="161" y="130"/>
                  </a:lnTo>
                  <a:lnTo>
                    <a:pt x="163" y="125"/>
                  </a:lnTo>
                  <a:lnTo>
                    <a:pt x="165" y="119"/>
                  </a:lnTo>
                  <a:lnTo>
                    <a:pt x="165" y="119"/>
                  </a:lnTo>
                  <a:lnTo>
                    <a:pt x="165" y="112"/>
                  </a:lnTo>
                  <a:lnTo>
                    <a:pt x="161" y="107"/>
                  </a:lnTo>
                  <a:lnTo>
                    <a:pt x="158" y="94"/>
                  </a:lnTo>
                  <a:lnTo>
                    <a:pt x="158" y="94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52" name="Freeform 74"/>
            <p:cNvSpPr/>
            <p:nvPr/>
          </p:nvSpPr>
          <p:spPr bwMode="auto">
            <a:xfrm>
              <a:off x="3521609" y="897922"/>
              <a:ext cx="12458" cy="51909"/>
            </a:xfrm>
            <a:custGeom>
              <a:avLst/>
              <a:gdLst/>
              <a:ahLst/>
              <a:cxnLst>
                <a:cxn ang="0">
                  <a:pos x="10" y="27"/>
                </a:cxn>
                <a:cxn ang="0">
                  <a:pos x="10" y="27"/>
                </a:cxn>
                <a:cxn ang="0">
                  <a:pos x="5" y="38"/>
                </a:cxn>
                <a:cxn ang="0">
                  <a:pos x="5" y="38"/>
                </a:cxn>
                <a:cxn ang="0">
                  <a:pos x="0" y="49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7" y="13"/>
                </a:cxn>
                <a:cxn ang="0">
                  <a:pos x="12" y="26"/>
                </a:cxn>
                <a:cxn ang="0">
                  <a:pos x="12" y="26"/>
                </a:cxn>
                <a:cxn ang="0">
                  <a:pos x="10" y="27"/>
                </a:cxn>
                <a:cxn ang="0">
                  <a:pos x="10" y="27"/>
                </a:cxn>
              </a:cxnLst>
              <a:rect l="0" t="0" r="r" b="b"/>
              <a:pathLst>
                <a:path w="12" h="49">
                  <a:moveTo>
                    <a:pt x="10" y="27"/>
                  </a:moveTo>
                  <a:lnTo>
                    <a:pt x="10" y="27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0" y="49"/>
                  </a:lnTo>
                  <a:lnTo>
                    <a:pt x="0" y="0"/>
                  </a:lnTo>
                  <a:lnTo>
                    <a:pt x="0" y="0"/>
                  </a:lnTo>
                  <a:lnTo>
                    <a:pt x="7" y="13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0" y="27"/>
                  </a:lnTo>
                  <a:lnTo>
                    <a:pt x="10" y="27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53" name="Line 75"/>
            <p:cNvSpPr>
              <a:spLocks noChangeShapeType="1"/>
            </p:cNvSpPr>
            <p:nvPr/>
          </p:nvSpPr>
          <p:spPr bwMode="auto">
            <a:xfrm>
              <a:off x="3534067" y="924914"/>
              <a:ext cx="2077" cy="2077"/>
            </a:xfrm>
            <a:prstGeom prst="line">
              <a:avLst/>
            </a:pr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grpSp>
        <p:nvGrpSpPr>
          <p:cNvPr id="54" name="Group 75"/>
          <p:cNvGrpSpPr/>
          <p:nvPr/>
        </p:nvGrpSpPr>
        <p:grpSpPr>
          <a:xfrm>
            <a:off x="6309928" y="1061138"/>
            <a:ext cx="474691" cy="462672"/>
            <a:chOff x="4080141" y="798258"/>
            <a:chExt cx="328062" cy="319755"/>
          </a:xfrm>
          <a:solidFill>
            <a:srgbClr val="59AD31"/>
          </a:solidFill>
        </p:grpSpPr>
        <p:sp>
          <p:nvSpPr>
            <p:cNvPr id="55" name="Freeform 76"/>
            <p:cNvSpPr/>
            <p:nvPr/>
          </p:nvSpPr>
          <p:spPr bwMode="auto">
            <a:xfrm>
              <a:off x="4080141" y="823174"/>
              <a:ext cx="294839" cy="294839"/>
            </a:xfrm>
            <a:custGeom>
              <a:avLst/>
              <a:gdLst/>
              <a:ahLst/>
              <a:cxnLst>
                <a:cxn ang="0">
                  <a:pos x="141" y="141"/>
                </a:cxn>
                <a:cxn ang="0">
                  <a:pos x="284" y="141"/>
                </a:cxn>
                <a:cxn ang="0">
                  <a:pos x="284" y="141"/>
                </a:cxn>
                <a:cxn ang="0">
                  <a:pos x="283" y="156"/>
                </a:cxn>
                <a:cxn ang="0">
                  <a:pos x="281" y="170"/>
                </a:cxn>
                <a:cxn ang="0">
                  <a:pos x="277" y="185"/>
                </a:cxn>
                <a:cxn ang="0">
                  <a:pos x="274" y="197"/>
                </a:cxn>
                <a:cxn ang="0">
                  <a:pos x="266" y="210"/>
                </a:cxn>
                <a:cxn ang="0">
                  <a:pos x="259" y="221"/>
                </a:cxn>
                <a:cxn ang="0">
                  <a:pos x="252" y="232"/>
                </a:cxn>
                <a:cxn ang="0">
                  <a:pos x="243" y="243"/>
                </a:cxn>
                <a:cxn ang="0">
                  <a:pos x="232" y="252"/>
                </a:cxn>
                <a:cxn ang="0">
                  <a:pos x="221" y="259"/>
                </a:cxn>
                <a:cxn ang="0">
                  <a:pos x="210" y="266"/>
                </a:cxn>
                <a:cxn ang="0">
                  <a:pos x="197" y="273"/>
                </a:cxn>
                <a:cxn ang="0">
                  <a:pos x="185" y="277"/>
                </a:cxn>
                <a:cxn ang="0">
                  <a:pos x="170" y="281"/>
                </a:cxn>
                <a:cxn ang="0">
                  <a:pos x="156" y="283"/>
                </a:cxn>
                <a:cxn ang="0">
                  <a:pos x="141" y="284"/>
                </a:cxn>
                <a:cxn ang="0">
                  <a:pos x="141" y="284"/>
                </a:cxn>
                <a:cxn ang="0">
                  <a:pos x="127" y="283"/>
                </a:cxn>
                <a:cxn ang="0">
                  <a:pos x="112" y="281"/>
                </a:cxn>
                <a:cxn ang="0">
                  <a:pos x="100" y="277"/>
                </a:cxn>
                <a:cxn ang="0">
                  <a:pos x="87" y="273"/>
                </a:cxn>
                <a:cxn ang="0">
                  <a:pos x="74" y="266"/>
                </a:cxn>
                <a:cxn ang="0">
                  <a:pos x="62" y="259"/>
                </a:cxn>
                <a:cxn ang="0">
                  <a:pos x="51" y="252"/>
                </a:cxn>
                <a:cxn ang="0">
                  <a:pos x="42" y="243"/>
                </a:cxn>
                <a:cxn ang="0">
                  <a:pos x="33" y="232"/>
                </a:cxn>
                <a:cxn ang="0">
                  <a:pos x="23" y="221"/>
                </a:cxn>
                <a:cxn ang="0">
                  <a:pos x="16" y="210"/>
                </a:cxn>
                <a:cxn ang="0">
                  <a:pos x="11" y="197"/>
                </a:cxn>
                <a:cxn ang="0">
                  <a:pos x="5" y="185"/>
                </a:cxn>
                <a:cxn ang="0">
                  <a:pos x="2" y="170"/>
                </a:cxn>
                <a:cxn ang="0">
                  <a:pos x="0" y="156"/>
                </a:cxn>
                <a:cxn ang="0">
                  <a:pos x="0" y="141"/>
                </a:cxn>
                <a:cxn ang="0">
                  <a:pos x="0" y="141"/>
                </a:cxn>
                <a:cxn ang="0">
                  <a:pos x="0" y="127"/>
                </a:cxn>
                <a:cxn ang="0">
                  <a:pos x="2" y="114"/>
                </a:cxn>
                <a:cxn ang="0">
                  <a:pos x="5" y="99"/>
                </a:cxn>
                <a:cxn ang="0">
                  <a:pos x="11" y="87"/>
                </a:cxn>
                <a:cxn ang="0">
                  <a:pos x="16" y="74"/>
                </a:cxn>
                <a:cxn ang="0">
                  <a:pos x="23" y="63"/>
                </a:cxn>
                <a:cxn ang="0">
                  <a:pos x="33" y="52"/>
                </a:cxn>
                <a:cxn ang="0">
                  <a:pos x="42" y="41"/>
                </a:cxn>
                <a:cxn ang="0">
                  <a:pos x="51" y="32"/>
                </a:cxn>
                <a:cxn ang="0">
                  <a:pos x="62" y="23"/>
                </a:cxn>
                <a:cxn ang="0">
                  <a:pos x="74" y="16"/>
                </a:cxn>
                <a:cxn ang="0">
                  <a:pos x="87" y="11"/>
                </a:cxn>
                <a:cxn ang="0">
                  <a:pos x="100" y="7"/>
                </a:cxn>
                <a:cxn ang="0">
                  <a:pos x="112" y="3"/>
                </a:cxn>
                <a:cxn ang="0">
                  <a:pos x="127" y="0"/>
                </a:cxn>
                <a:cxn ang="0">
                  <a:pos x="141" y="0"/>
                </a:cxn>
                <a:cxn ang="0">
                  <a:pos x="141" y="141"/>
                </a:cxn>
              </a:cxnLst>
              <a:rect l="0" t="0" r="r" b="b"/>
              <a:pathLst>
                <a:path w="284" h="284">
                  <a:moveTo>
                    <a:pt x="141" y="141"/>
                  </a:moveTo>
                  <a:lnTo>
                    <a:pt x="284" y="141"/>
                  </a:lnTo>
                  <a:lnTo>
                    <a:pt x="284" y="141"/>
                  </a:lnTo>
                  <a:lnTo>
                    <a:pt x="283" y="156"/>
                  </a:lnTo>
                  <a:lnTo>
                    <a:pt x="281" y="170"/>
                  </a:lnTo>
                  <a:lnTo>
                    <a:pt x="277" y="185"/>
                  </a:lnTo>
                  <a:lnTo>
                    <a:pt x="274" y="197"/>
                  </a:lnTo>
                  <a:lnTo>
                    <a:pt x="266" y="210"/>
                  </a:lnTo>
                  <a:lnTo>
                    <a:pt x="259" y="221"/>
                  </a:lnTo>
                  <a:lnTo>
                    <a:pt x="252" y="232"/>
                  </a:lnTo>
                  <a:lnTo>
                    <a:pt x="243" y="243"/>
                  </a:lnTo>
                  <a:lnTo>
                    <a:pt x="232" y="252"/>
                  </a:lnTo>
                  <a:lnTo>
                    <a:pt x="221" y="259"/>
                  </a:lnTo>
                  <a:lnTo>
                    <a:pt x="210" y="266"/>
                  </a:lnTo>
                  <a:lnTo>
                    <a:pt x="197" y="273"/>
                  </a:lnTo>
                  <a:lnTo>
                    <a:pt x="185" y="277"/>
                  </a:lnTo>
                  <a:lnTo>
                    <a:pt x="170" y="281"/>
                  </a:lnTo>
                  <a:lnTo>
                    <a:pt x="156" y="283"/>
                  </a:lnTo>
                  <a:lnTo>
                    <a:pt x="141" y="284"/>
                  </a:lnTo>
                  <a:lnTo>
                    <a:pt x="141" y="284"/>
                  </a:lnTo>
                  <a:lnTo>
                    <a:pt x="127" y="283"/>
                  </a:lnTo>
                  <a:lnTo>
                    <a:pt x="112" y="281"/>
                  </a:lnTo>
                  <a:lnTo>
                    <a:pt x="100" y="277"/>
                  </a:lnTo>
                  <a:lnTo>
                    <a:pt x="87" y="273"/>
                  </a:lnTo>
                  <a:lnTo>
                    <a:pt x="74" y="266"/>
                  </a:lnTo>
                  <a:lnTo>
                    <a:pt x="62" y="259"/>
                  </a:lnTo>
                  <a:lnTo>
                    <a:pt x="51" y="252"/>
                  </a:lnTo>
                  <a:lnTo>
                    <a:pt x="42" y="243"/>
                  </a:lnTo>
                  <a:lnTo>
                    <a:pt x="33" y="232"/>
                  </a:lnTo>
                  <a:lnTo>
                    <a:pt x="23" y="221"/>
                  </a:lnTo>
                  <a:lnTo>
                    <a:pt x="16" y="210"/>
                  </a:lnTo>
                  <a:lnTo>
                    <a:pt x="11" y="197"/>
                  </a:lnTo>
                  <a:lnTo>
                    <a:pt x="5" y="185"/>
                  </a:lnTo>
                  <a:lnTo>
                    <a:pt x="2" y="170"/>
                  </a:lnTo>
                  <a:lnTo>
                    <a:pt x="0" y="156"/>
                  </a:lnTo>
                  <a:lnTo>
                    <a:pt x="0" y="141"/>
                  </a:lnTo>
                  <a:lnTo>
                    <a:pt x="0" y="141"/>
                  </a:lnTo>
                  <a:lnTo>
                    <a:pt x="0" y="127"/>
                  </a:lnTo>
                  <a:lnTo>
                    <a:pt x="2" y="114"/>
                  </a:lnTo>
                  <a:lnTo>
                    <a:pt x="5" y="99"/>
                  </a:lnTo>
                  <a:lnTo>
                    <a:pt x="11" y="87"/>
                  </a:lnTo>
                  <a:lnTo>
                    <a:pt x="16" y="74"/>
                  </a:lnTo>
                  <a:lnTo>
                    <a:pt x="23" y="63"/>
                  </a:lnTo>
                  <a:lnTo>
                    <a:pt x="33" y="52"/>
                  </a:lnTo>
                  <a:lnTo>
                    <a:pt x="42" y="41"/>
                  </a:lnTo>
                  <a:lnTo>
                    <a:pt x="51" y="32"/>
                  </a:lnTo>
                  <a:lnTo>
                    <a:pt x="62" y="23"/>
                  </a:lnTo>
                  <a:lnTo>
                    <a:pt x="74" y="16"/>
                  </a:lnTo>
                  <a:lnTo>
                    <a:pt x="87" y="11"/>
                  </a:lnTo>
                  <a:lnTo>
                    <a:pt x="100" y="7"/>
                  </a:lnTo>
                  <a:lnTo>
                    <a:pt x="112" y="3"/>
                  </a:lnTo>
                  <a:lnTo>
                    <a:pt x="127" y="0"/>
                  </a:lnTo>
                  <a:lnTo>
                    <a:pt x="141" y="0"/>
                  </a:lnTo>
                  <a:lnTo>
                    <a:pt x="141" y="14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56" name="Freeform 77"/>
            <p:cNvSpPr/>
            <p:nvPr/>
          </p:nvSpPr>
          <p:spPr bwMode="auto">
            <a:xfrm>
              <a:off x="4260783" y="798258"/>
              <a:ext cx="147420" cy="147420"/>
            </a:xfrm>
            <a:custGeom>
              <a:avLst/>
              <a:gdLst/>
              <a:ahLst/>
              <a:cxnLst>
                <a:cxn ang="0">
                  <a:pos x="0" y="142"/>
                </a:cxn>
                <a:cxn ang="0">
                  <a:pos x="141" y="142"/>
                </a:cxn>
                <a:cxn ang="0">
                  <a:pos x="141" y="142"/>
                </a:cxn>
                <a:cxn ang="0">
                  <a:pos x="141" y="127"/>
                </a:cxn>
                <a:cxn ang="0">
                  <a:pos x="139" y="113"/>
                </a:cxn>
                <a:cxn ang="0">
                  <a:pos x="136" y="100"/>
                </a:cxn>
                <a:cxn ang="0">
                  <a:pos x="130" y="87"/>
                </a:cxn>
                <a:cxn ang="0">
                  <a:pos x="125" y="74"/>
                </a:cxn>
                <a:cxn ang="0">
                  <a:pos x="118" y="62"/>
                </a:cxn>
                <a:cxn ang="0">
                  <a:pos x="109" y="51"/>
                </a:cxn>
                <a:cxn ang="0">
                  <a:pos x="100" y="42"/>
                </a:cxn>
                <a:cxn ang="0">
                  <a:pos x="91" y="33"/>
                </a:cxn>
                <a:cxn ang="0">
                  <a:pos x="80" y="24"/>
                </a:cxn>
                <a:cxn ang="0">
                  <a:pos x="67" y="16"/>
                </a:cxn>
                <a:cxn ang="0">
                  <a:pos x="54" y="11"/>
                </a:cxn>
                <a:cxn ang="0">
                  <a:pos x="42" y="6"/>
                </a:cxn>
                <a:cxn ang="0">
                  <a:pos x="29" y="2"/>
                </a:cxn>
                <a:cxn ang="0">
                  <a:pos x="14" y="0"/>
                </a:cxn>
                <a:cxn ang="0">
                  <a:pos x="0" y="0"/>
                </a:cxn>
                <a:cxn ang="0">
                  <a:pos x="0" y="142"/>
                </a:cxn>
              </a:cxnLst>
              <a:rect l="0" t="0" r="r" b="b"/>
              <a:pathLst>
                <a:path w="141" h="142">
                  <a:moveTo>
                    <a:pt x="0" y="142"/>
                  </a:moveTo>
                  <a:lnTo>
                    <a:pt x="141" y="142"/>
                  </a:lnTo>
                  <a:lnTo>
                    <a:pt x="141" y="142"/>
                  </a:lnTo>
                  <a:lnTo>
                    <a:pt x="141" y="127"/>
                  </a:lnTo>
                  <a:lnTo>
                    <a:pt x="139" y="113"/>
                  </a:lnTo>
                  <a:lnTo>
                    <a:pt x="136" y="100"/>
                  </a:lnTo>
                  <a:lnTo>
                    <a:pt x="130" y="87"/>
                  </a:lnTo>
                  <a:lnTo>
                    <a:pt x="125" y="74"/>
                  </a:lnTo>
                  <a:lnTo>
                    <a:pt x="118" y="62"/>
                  </a:lnTo>
                  <a:lnTo>
                    <a:pt x="109" y="51"/>
                  </a:lnTo>
                  <a:lnTo>
                    <a:pt x="100" y="42"/>
                  </a:lnTo>
                  <a:lnTo>
                    <a:pt x="91" y="33"/>
                  </a:lnTo>
                  <a:lnTo>
                    <a:pt x="80" y="24"/>
                  </a:lnTo>
                  <a:lnTo>
                    <a:pt x="67" y="16"/>
                  </a:lnTo>
                  <a:lnTo>
                    <a:pt x="54" y="11"/>
                  </a:lnTo>
                  <a:lnTo>
                    <a:pt x="42" y="6"/>
                  </a:lnTo>
                  <a:lnTo>
                    <a:pt x="29" y="2"/>
                  </a:lnTo>
                  <a:lnTo>
                    <a:pt x="14" y="0"/>
                  </a:lnTo>
                  <a:lnTo>
                    <a:pt x="0" y="0"/>
                  </a:lnTo>
                  <a:lnTo>
                    <a:pt x="0" y="14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grpSp>
        <p:nvGrpSpPr>
          <p:cNvPr id="57" name="Group 73"/>
          <p:cNvGrpSpPr/>
          <p:nvPr/>
        </p:nvGrpSpPr>
        <p:grpSpPr>
          <a:xfrm>
            <a:off x="3812500" y="1064261"/>
            <a:ext cx="513747" cy="453656"/>
            <a:chOff x="2549886" y="800334"/>
            <a:chExt cx="355053" cy="313526"/>
          </a:xfrm>
          <a:solidFill>
            <a:srgbClr val="59AD31"/>
          </a:solidFill>
        </p:grpSpPr>
        <p:sp>
          <p:nvSpPr>
            <p:cNvPr id="58" name="Freeform 88"/>
            <p:cNvSpPr/>
            <p:nvPr/>
          </p:nvSpPr>
          <p:spPr bwMode="auto">
            <a:xfrm>
              <a:off x="2653702" y="1055723"/>
              <a:ext cx="58137" cy="58137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27" y="0"/>
                </a:cxn>
                <a:cxn ang="0">
                  <a:pos x="34" y="0"/>
                </a:cxn>
                <a:cxn ang="0">
                  <a:pos x="40" y="2"/>
                </a:cxn>
                <a:cxn ang="0">
                  <a:pos x="49" y="10"/>
                </a:cxn>
                <a:cxn ang="0">
                  <a:pos x="54" y="19"/>
                </a:cxn>
                <a:cxn ang="0">
                  <a:pos x="56" y="24"/>
                </a:cxn>
                <a:cxn ang="0">
                  <a:pos x="56" y="30"/>
                </a:cxn>
                <a:cxn ang="0">
                  <a:pos x="56" y="30"/>
                </a:cxn>
                <a:cxn ang="0">
                  <a:pos x="56" y="35"/>
                </a:cxn>
                <a:cxn ang="0">
                  <a:pos x="54" y="40"/>
                </a:cxn>
                <a:cxn ang="0">
                  <a:pos x="49" y="49"/>
                </a:cxn>
                <a:cxn ang="0">
                  <a:pos x="40" y="55"/>
                </a:cxn>
                <a:cxn ang="0">
                  <a:pos x="34" y="57"/>
                </a:cxn>
                <a:cxn ang="0">
                  <a:pos x="27" y="57"/>
                </a:cxn>
                <a:cxn ang="0">
                  <a:pos x="27" y="57"/>
                </a:cxn>
                <a:cxn ang="0">
                  <a:pos x="22" y="57"/>
                </a:cxn>
                <a:cxn ang="0">
                  <a:pos x="16" y="55"/>
                </a:cxn>
                <a:cxn ang="0">
                  <a:pos x="7" y="49"/>
                </a:cxn>
                <a:cxn ang="0">
                  <a:pos x="2" y="40"/>
                </a:cxn>
                <a:cxn ang="0">
                  <a:pos x="0" y="35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0" y="24"/>
                </a:cxn>
                <a:cxn ang="0">
                  <a:pos x="2" y="19"/>
                </a:cxn>
                <a:cxn ang="0">
                  <a:pos x="7" y="10"/>
                </a:cxn>
                <a:cxn ang="0">
                  <a:pos x="16" y="2"/>
                </a:cxn>
                <a:cxn ang="0">
                  <a:pos x="22" y="0"/>
                </a:cxn>
                <a:cxn ang="0">
                  <a:pos x="27" y="0"/>
                </a:cxn>
                <a:cxn ang="0">
                  <a:pos x="27" y="0"/>
                </a:cxn>
              </a:cxnLst>
              <a:rect l="0" t="0" r="r" b="b"/>
              <a:pathLst>
                <a:path w="56" h="57">
                  <a:moveTo>
                    <a:pt x="27" y="0"/>
                  </a:moveTo>
                  <a:lnTo>
                    <a:pt x="27" y="0"/>
                  </a:lnTo>
                  <a:lnTo>
                    <a:pt x="34" y="0"/>
                  </a:lnTo>
                  <a:lnTo>
                    <a:pt x="40" y="2"/>
                  </a:lnTo>
                  <a:lnTo>
                    <a:pt x="49" y="10"/>
                  </a:lnTo>
                  <a:lnTo>
                    <a:pt x="54" y="19"/>
                  </a:lnTo>
                  <a:lnTo>
                    <a:pt x="56" y="24"/>
                  </a:lnTo>
                  <a:lnTo>
                    <a:pt x="56" y="30"/>
                  </a:lnTo>
                  <a:lnTo>
                    <a:pt x="56" y="30"/>
                  </a:lnTo>
                  <a:lnTo>
                    <a:pt x="56" y="35"/>
                  </a:lnTo>
                  <a:lnTo>
                    <a:pt x="54" y="40"/>
                  </a:lnTo>
                  <a:lnTo>
                    <a:pt x="49" y="49"/>
                  </a:lnTo>
                  <a:lnTo>
                    <a:pt x="40" y="55"/>
                  </a:lnTo>
                  <a:lnTo>
                    <a:pt x="34" y="57"/>
                  </a:lnTo>
                  <a:lnTo>
                    <a:pt x="27" y="57"/>
                  </a:lnTo>
                  <a:lnTo>
                    <a:pt x="27" y="57"/>
                  </a:lnTo>
                  <a:lnTo>
                    <a:pt x="22" y="57"/>
                  </a:lnTo>
                  <a:lnTo>
                    <a:pt x="16" y="55"/>
                  </a:lnTo>
                  <a:lnTo>
                    <a:pt x="7" y="49"/>
                  </a:lnTo>
                  <a:lnTo>
                    <a:pt x="2" y="40"/>
                  </a:lnTo>
                  <a:lnTo>
                    <a:pt x="0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7" y="10"/>
                  </a:lnTo>
                  <a:lnTo>
                    <a:pt x="16" y="2"/>
                  </a:lnTo>
                  <a:lnTo>
                    <a:pt x="22" y="0"/>
                  </a:lnTo>
                  <a:lnTo>
                    <a:pt x="27" y="0"/>
                  </a:lnTo>
                  <a:lnTo>
                    <a:pt x="27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59" name="Freeform 89"/>
            <p:cNvSpPr/>
            <p:nvPr/>
          </p:nvSpPr>
          <p:spPr bwMode="auto">
            <a:xfrm>
              <a:off x="2782435" y="1055723"/>
              <a:ext cx="60214" cy="58137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29" y="0"/>
                </a:cxn>
                <a:cxn ang="0">
                  <a:pos x="35" y="0"/>
                </a:cxn>
                <a:cxn ang="0">
                  <a:pos x="40" y="2"/>
                </a:cxn>
                <a:cxn ang="0">
                  <a:pos x="49" y="10"/>
                </a:cxn>
                <a:cxn ang="0">
                  <a:pos x="55" y="19"/>
                </a:cxn>
                <a:cxn ang="0">
                  <a:pos x="56" y="24"/>
                </a:cxn>
                <a:cxn ang="0">
                  <a:pos x="58" y="30"/>
                </a:cxn>
                <a:cxn ang="0">
                  <a:pos x="58" y="30"/>
                </a:cxn>
                <a:cxn ang="0">
                  <a:pos x="56" y="35"/>
                </a:cxn>
                <a:cxn ang="0">
                  <a:pos x="55" y="40"/>
                </a:cxn>
                <a:cxn ang="0">
                  <a:pos x="49" y="49"/>
                </a:cxn>
                <a:cxn ang="0">
                  <a:pos x="40" y="55"/>
                </a:cxn>
                <a:cxn ang="0">
                  <a:pos x="35" y="57"/>
                </a:cxn>
                <a:cxn ang="0">
                  <a:pos x="29" y="57"/>
                </a:cxn>
                <a:cxn ang="0">
                  <a:pos x="29" y="57"/>
                </a:cxn>
                <a:cxn ang="0">
                  <a:pos x="24" y="57"/>
                </a:cxn>
                <a:cxn ang="0">
                  <a:pos x="18" y="55"/>
                </a:cxn>
                <a:cxn ang="0">
                  <a:pos x="9" y="49"/>
                </a:cxn>
                <a:cxn ang="0">
                  <a:pos x="4" y="40"/>
                </a:cxn>
                <a:cxn ang="0">
                  <a:pos x="2" y="35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2" y="24"/>
                </a:cxn>
                <a:cxn ang="0">
                  <a:pos x="4" y="19"/>
                </a:cxn>
                <a:cxn ang="0">
                  <a:pos x="9" y="10"/>
                </a:cxn>
                <a:cxn ang="0">
                  <a:pos x="18" y="2"/>
                </a:cxn>
                <a:cxn ang="0">
                  <a:pos x="24" y="0"/>
                </a:cxn>
                <a:cxn ang="0">
                  <a:pos x="29" y="0"/>
                </a:cxn>
                <a:cxn ang="0">
                  <a:pos x="29" y="0"/>
                </a:cxn>
              </a:cxnLst>
              <a:rect l="0" t="0" r="r" b="b"/>
              <a:pathLst>
                <a:path w="58" h="57">
                  <a:moveTo>
                    <a:pt x="29" y="0"/>
                  </a:moveTo>
                  <a:lnTo>
                    <a:pt x="29" y="0"/>
                  </a:lnTo>
                  <a:lnTo>
                    <a:pt x="35" y="0"/>
                  </a:lnTo>
                  <a:lnTo>
                    <a:pt x="40" y="2"/>
                  </a:lnTo>
                  <a:lnTo>
                    <a:pt x="49" y="10"/>
                  </a:lnTo>
                  <a:lnTo>
                    <a:pt x="55" y="19"/>
                  </a:lnTo>
                  <a:lnTo>
                    <a:pt x="56" y="24"/>
                  </a:lnTo>
                  <a:lnTo>
                    <a:pt x="58" y="30"/>
                  </a:lnTo>
                  <a:lnTo>
                    <a:pt x="58" y="30"/>
                  </a:lnTo>
                  <a:lnTo>
                    <a:pt x="56" y="35"/>
                  </a:lnTo>
                  <a:lnTo>
                    <a:pt x="55" y="40"/>
                  </a:lnTo>
                  <a:lnTo>
                    <a:pt x="49" y="49"/>
                  </a:lnTo>
                  <a:lnTo>
                    <a:pt x="40" y="55"/>
                  </a:lnTo>
                  <a:lnTo>
                    <a:pt x="35" y="57"/>
                  </a:lnTo>
                  <a:lnTo>
                    <a:pt x="29" y="57"/>
                  </a:lnTo>
                  <a:lnTo>
                    <a:pt x="29" y="57"/>
                  </a:lnTo>
                  <a:lnTo>
                    <a:pt x="24" y="57"/>
                  </a:lnTo>
                  <a:lnTo>
                    <a:pt x="18" y="55"/>
                  </a:lnTo>
                  <a:lnTo>
                    <a:pt x="9" y="49"/>
                  </a:lnTo>
                  <a:lnTo>
                    <a:pt x="4" y="40"/>
                  </a:lnTo>
                  <a:lnTo>
                    <a:pt x="2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4" y="19"/>
                  </a:lnTo>
                  <a:lnTo>
                    <a:pt x="9" y="10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29" y="0"/>
                  </a:lnTo>
                  <a:lnTo>
                    <a:pt x="29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60" name="Freeform 90"/>
            <p:cNvSpPr/>
            <p:nvPr/>
          </p:nvSpPr>
          <p:spPr bwMode="auto">
            <a:xfrm>
              <a:off x="2549886" y="800334"/>
              <a:ext cx="355053" cy="247084"/>
            </a:xfrm>
            <a:custGeom>
              <a:avLst/>
              <a:gdLst/>
              <a:ahLst/>
              <a:cxnLst>
                <a:cxn ang="0">
                  <a:pos x="325" y="91"/>
                </a:cxn>
                <a:cxn ang="0">
                  <a:pos x="149" y="91"/>
                </a:cxn>
                <a:cxn ang="0">
                  <a:pos x="140" y="98"/>
                </a:cxn>
                <a:cxn ang="0">
                  <a:pos x="138" y="105"/>
                </a:cxn>
                <a:cxn ang="0">
                  <a:pos x="143" y="116"/>
                </a:cxn>
                <a:cxn ang="0">
                  <a:pos x="307" y="120"/>
                </a:cxn>
                <a:cxn ang="0">
                  <a:pos x="297" y="149"/>
                </a:cxn>
                <a:cxn ang="0">
                  <a:pos x="143" y="149"/>
                </a:cxn>
                <a:cxn ang="0">
                  <a:pos x="134" y="156"/>
                </a:cxn>
                <a:cxn ang="0">
                  <a:pos x="132" y="161"/>
                </a:cxn>
                <a:cxn ang="0">
                  <a:pos x="138" y="172"/>
                </a:cxn>
                <a:cxn ang="0">
                  <a:pos x="290" y="176"/>
                </a:cxn>
                <a:cxn ang="0">
                  <a:pos x="281" y="203"/>
                </a:cxn>
                <a:cxn ang="0">
                  <a:pos x="111" y="120"/>
                </a:cxn>
                <a:cxn ang="0">
                  <a:pos x="107" y="91"/>
                </a:cxn>
                <a:cxn ang="0">
                  <a:pos x="103" y="53"/>
                </a:cxn>
                <a:cxn ang="0">
                  <a:pos x="96" y="45"/>
                </a:cxn>
                <a:cxn ang="0">
                  <a:pos x="53" y="20"/>
                </a:cxn>
                <a:cxn ang="0">
                  <a:pos x="15" y="2"/>
                </a:cxn>
                <a:cxn ang="0">
                  <a:pos x="6" y="2"/>
                </a:cxn>
                <a:cxn ang="0">
                  <a:pos x="0" y="11"/>
                </a:cxn>
                <a:cxn ang="0">
                  <a:pos x="2" y="22"/>
                </a:cxn>
                <a:cxn ang="0">
                  <a:pos x="15" y="34"/>
                </a:cxn>
                <a:cxn ang="0">
                  <a:pos x="62" y="56"/>
                </a:cxn>
                <a:cxn ang="0">
                  <a:pos x="71" y="63"/>
                </a:cxn>
                <a:cxn ang="0">
                  <a:pos x="73" y="71"/>
                </a:cxn>
                <a:cxn ang="0">
                  <a:pos x="93" y="217"/>
                </a:cxn>
                <a:cxn ang="0">
                  <a:pos x="94" y="227"/>
                </a:cxn>
                <a:cxn ang="0">
                  <a:pos x="100" y="234"/>
                </a:cxn>
                <a:cxn ang="0">
                  <a:pos x="111" y="237"/>
                </a:cxn>
                <a:cxn ang="0">
                  <a:pos x="288" y="237"/>
                </a:cxn>
                <a:cxn ang="0">
                  <a:pos x="292" y="236"/>
                </a:cxn>
                <a:cxn ang="0">
                  <a:pos x="303" y="230"/>
                </a:cxn>
                <a:cxn ang="0">
                  <a:pos x="305" y="221"/>
                </a:cxn>
                <a:cxn ang="0">
                  <a:pos x="341" y="118"/>
                </a:cxn>
                <a:cxn ang="0">
                  <a:pos x="343" y="103"/>
                </a:cxn>
                <a:cxn ang="0">
                  <a:pos x="337" y="94"/>
                </a:cxn>
                <a:cxn ang="0">
                  <a:pos x="325" y="91"/>
                </a:cxn>
              </a:cxnLst>
              <a:rect l="0" t="0" r="r" b="b"/>
              <a:pathLst>
                <a:path w="343" h="237">
                  <a:moveTo>
                    <a:pt x="325" y="91"/>
                  </a:moveTo>
                  <a:lnTo>
                    <a:pt x="325" y="91"/>
                  </a:lnTo>
                  <a:lnTo>
                    <a:pt x="149" y="91"/>
                  </a:lnTo>
                  <a:lnTo>
                    <a:pt x="149" y="91"/>
                  </a:lnTo>
                  <a:lnTo>
                    <a:pt x="143" y="92"/>
                  </a:lnTo>
                  <a:lnTo>
                    <a:pt x="140" y="98"/>
                  </a:lnTo>
                  <a:lnTo>
                    <a:pt x="138" y="105"/>
                  </a:lnTo>
                  <a:lnTo>
                    <a:pt x="138" y="105"/>
                  </a:lnTo>
                  <a:lnTo>
                    <a:pt x="140" y="111"/>
                  </a:lnTo>
                  <a:lnTo>
                    <a:pt x="143" y="116"/>
                  </a:lnTo>
                  <a:lnTo>
                    <a:pt x="149" y="120"/>
                  </a:lnTo>
                  <a:lnTo>
                    <a:pt x="307" y="120"/>
                  </a:lnTo>
                  <a:lnTo>
                    <a:pt x="297" y="149"/>
                  </a:lnTo>
                  <a:lnTo>
                    <a:pt x="297" y="149"/>
                  </a:lnTo>
                  <a:lnTo>
                    <a:pt x="143" y="149"/>
                  </a:lnTo>
                  <a:lnTo>
                    <a:pt x="143" y="149"/>
                  </a:lnTo>
                  <a:lnTo>
                    <a:pt x="138" y="152"/>
                  </a:lnTo>
                  <a:lnTo>
                    <a:pt x="134" y="156"/>
                  </a:lnTo>
                  <a:lnTo>
                    <a:pt x="132" y="161"/>
                  </a:lnTo>
                  <a:lnTo>
                    <a:pt x="132" y="161"/>
                  </a:lnTo>
                  <a:lnTo>
                    <a:pt x="134" y="169"/>
                  </a:lnTo>
                  <a:lnTo>
                    <a:pt x="138" y="172"/>
                  </a:lnTo>
                  <a:lnTo>
                    <a:pt x="143" y="176"/>
                  </a:lnTo>
                  <a:lnTo>
                    <a:pt x="290" y="176"/>
                  </a:lnTo>
                  <a:lnTo>
                    <a:pt x="290" y="176"/>
                  </a:lnTo>
                  <a:lnTo>
                    <a:pt x="281" y="203"/>
                  </a:lnTo>
                  <a:lnTo>
                    <a:pt x="122" y="203"/>
                  </a:lnTo>
                  <a:lnTo>
                    <a:pt x="111" y="120"/>
                  </a:lnTo>
                  <a:lnTo>
                    <a:pt x="107" y="91"/>
                  </a:lnTo>
                  <a:lnTo>
                    <a:pt x="107" y="91"/>
                  </a:lnTo>
                  <a:lnTo>
                    <a:pt x="103" y="53"/>
                  </a:lnTo>
                  <a:lnTo>
                    <a:pt x="103" y="53"/>
                  </a:lnTo>
                  <a:lnTo>
                    <a:pt x="102" y="49"/>
                  </a:lnTo>
                  <a:lnTo>
                    <a:pt x="96" y="45"/>
                  </a:lnTo>
                  <a:lnTo>
                    <a:pt x="80" y="33"/>
                  </a:lnTo>
                  <a:lnTo>
                    <a:pt x="53" y="20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9" y="0"/>
                  </a:lnTo>
                  <a:lnTo>
                    <a:pt x="6" y="2"/>
                  </a:lnTo>
                  <a:lnTo>
                    <a:pt x="2" y="5"/>
                  </a:lnTo>
                  <a:lnTo>
                    <a:pt x="0" y="11"/>
                  </a:lnTo>
                  <a:lnTo>
                    <a:pt x="0" y="16"/>
                  </a:lnTo>
                  <a:lnTo>
                    <a:pt x="2" y="22"/>
                  </a:lnTo>
                  <a:lnTo>
                    <a:pt x="7" y="29"/>
                  </a:lnTo>
                  <a:lnTo>
                    <a:pt x="15" y="34"/>
                  </a:lnTo>
                  <a:lnTo>
                    <a:pt x="62" y="56"/>
                  </a:lnTo>
                  <a:lnTo>
                    <a:pt x="62" y="56"/>
                  </a:lnTo>
                  <a:lnTo>
                    <a:pt x="67" y="60"/>
                  </a:lnTo>
                  <a:lnTo>
                    <a:pt x="71" y="63"/>
                  </a:lnTo>
                  <a:lnTo>
                    <a:pt x="73" y="71"/>
                  </a:lnTo>
                  <a:lnTo>
                    <a:pt x="73" y="71"/>
                  </a:lnTo>
                  <a:lnTo>
                    <a:pt x="93" y="217"/>
                  </a:lnTo>
                  <a:lnTo>
                    <a:pt x="93" y="217"/>
                  </a:lnTo>
                  <a:lnTo>
                    <a:pt x="93" y="221"/>
                  </a:lnTo>
                  <a:lnTo>
                    <a:pt x="94" y="227"/>
                  </a:lnTo>
                  <a:lnTo>
                    <a:pt x="98" y="230"/>
                  </a:lnTo>
                  <a:lnTo>
                    <a:pt x="100" y="234"/>
                  </a:lnTo>
                  <a:lnTo>
                    <a:pt x="105" y="236"/>
                  </a:lnTo>
                  <a:lnTo>
                    <a:pt x="111" y="237"/>
                  </a:lnTo>
                  <a:lnTo>
                    <a:pt x="111" y="237"/>
                  </a:lnTo>
                  <a:lnTo>
                    <a:pt x="288" y="237"/>
                  </a:lnTo>
                  <a:lnTo>
                    <a:pt x="288" y="237"/>
                  </a:lnTo>
                  <a:lnTo>
                    <a:pt x="292" y="236"/>
                  </a:lnTo>
                  <a:lnTo>
                    <a:pt x="297" y="234"/>
                  </a:lnTo>
                  <a:lnTo>
                    <a:pt x="303" y="230"/>
                  </a:lnTo>
                  <a:lnTo>
                    <a:pt x="305" y="225"/>
                  </a:lnTo>
                  <a:lnTo>
                    <a:pt x="305" y="221"/>
                  </a:lnTo>
                  <a:lnTo>
                    <a:pt x="341" y="118"/>
                  </a:lnTo>
                  <a:lnTo>
                    <a:pt x="341" y="118"/>
                  </a:lnTo>
                  <a:lnTo>
                    <a:pt x="341" y="114"/>
                  </a:lnTo>
                  <a:lnTo>
                    <a:pt x="343" y="103"/>
                  </a:lnTo>
                  <a:lnTo>
                    <a:pt x="341" y="100"/>
                  </a:lnTo>
                  <a:lnTo>
                    <a:pt x="337" y="94"/>
                  </a:lnTo>
                  <a:lnTo>
                    <a:pt x="334" y="92"/>
                  </a:lnTo>
                  <a:lnTo>
                    <a:pt x="325" y="91"/>
                  </a:lnTo>
                  <a:lnTo>
                    <a:pt x="325" y="9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grpSp>
        <p:nvGrpSpPr>
          <p:cNvPr id="61" name="Group 81"/>
          <p:cNvGrpSpPr/>
          <p:nvPr/>
        </p:nvGrpSpPr>
        <p:grpSpPr>
          <a:xfrm>
            <a:off x="7503651" y="3067022"/>
            <a:ext cx="465677" cy="423619"/>
            <a:chOff x="4821392" y="2301522"/>
            <a:chExt cx="321831" cy="292764"/>
          </a:xfrm>
          <a:solidFill>
            <a:srgbClr val="59AD31"/>
          </a:solidFill>
        </p:grpSpPr>
        <p:sp>
          <p:nvSpPr>
            <p:cNvPr id="62" name="Freeform 91"/>
            <p:cNvSpPr/>
            <p:nvPr/>
          </p:nvSpPr>
          <p:spPr bwMode="auto">
            <a:xfrm>
              <a:off x="4856689" y="2301522"/>
              <a:ext cx="147420" cy="126657"/>
            </a:xfrm>
            <a:custGeom>
              <a:avLst/>
              <a:gdLst/>
              <a:ahLst/>
              <a:cxnLst>
                <a:cxn ang="0">
                  <a:pos x="141" y="14"/>
                </a:cxn>
                <a:cxn ang="0">
                  <a:pos x="141" y="14"/>
                </a:cxn>
                <a:cxn ang="0">
                  <a:pos x="137" y="43"/>
                </a:cxn>
                <a:cxn ang="0">
                  <a:pos x="130" y="70"/>
                </a:cxn>
                <a:cxn ang="0">
                  <a:pos x="123" y="96"/>
                </a:cxn>
                <a:cxn ang="0">
                  <a:pos x="116" y="121"/>
                </a:cxn>
                <a:cxn ang="0">
                  <a:pos x="116" y="121"/>
                </a:cxn>
                <a:cxn ang="0">
                  <a:pos x="88" y="112"/>
                </a:cxn>
                <a:cxn ang="0">
                  <a:pos x="74" y="110"/>
                </a:cxn>
                <a:cxn ang="0">
                  <a:pos x="59" y="108"/>
                </a:cxn>
                <a:cxn ang="0">
                  <a:pos x="45" y="107"/>
                </a:cxn>
                <a:cxn ang="0">
                  <a:pos x="30" y="108"/>
                </a:cxn>
                <a:cxn ang="0">
                  <a:pos x="14" y="110"/>
                </a:cxn>
                <a:cxn ang="0">
                  <a:pos x="0" y="114"/>
                </a:cxn>
                <a:cxn ang="0">
                  <a:pos x="0" y="114"/>
                </a:cxn>
                <a:cxn ang="0">
                  <a:pos x="14" y="65"/>
                </a:cxn>
                <a:cxn ang="0">
                  <a:pos x="27" y="14"/>
                </a:cxn>
                <a:cxn ang="0">
                  <a:pos x="27" y="14"/>
                </a:cxn>
                <a:cxn ang="0">
                  <a:pos x="39" y="7"/>
                </a:cxn>
                <a:cxn ang="0">
                  <a:pos x="52" y="3"/>
                </a:cxn>
                <a:cxn ang="0">
                  <a:pos x="67" y="0"/>
                </a:cxn>
                <a:cxn ang="0">
                  <a:pos x="83" y="0"/>
                </a:cxn>
                <a:cxn ang="0">
                  <a:pos x="99" y="1"/>
                </a:cxn>
                <a:cxn ang="0">
                  <a:pos x="114" y="5"/>
                </a:cxn>
                <a:cxn ang="0">
                  <a:pos x="128" y="9"/>
                </a:cxn>
                <a:cxn ang="0">
                  <a:pos x="141" y="14"/>
                </a:cxn>
                <a:cxn ang="0">
                  <a:pos x="141" y="14"/>
                </a:cxn>
              </a:cxnLst>
              <a:rect l="0" t="0" r="r" b="b"/>
              <a:pathLst>
                <a:path w="141" h="121">
                  <a:moveTo>
                    <a:pt x="141" y="14"/>
                  </a:moveTo>
                  <a:lnTo>
                    <a:pt x="141" y="14"/>
                  </a:lnTo>
                  <a:lnTo>
                    <a:pt x="137" y="43"/>
                  </a:lnTo>
                  <a:lnTo>
                    <a:pt x="130" y="70"/>
                  </a:lnTo>
                  <a:lnTo>
                    <a:pt x="123" y="96"/>
                  </a:lnTo>
                  <a:lnTo>
                    <a:pt x="116" y="121"/>
                  </a:lnTo>
                  <a:lnTo>
                    <a:pt x="116" y="121"/>
                  </a:lnTo>
                  <a:lnTo>
                    <a:pt x="88" y="112"/>
                  </a:lnTo>
                  <a:lnTo>
                    <a:pt x="74" y="110"/>
                  </a:lnTo>
                  <a:lnTo>
                    <a:pt x="59" y="108"/>
                  </a:lnTo>
                  <a:lnTo>
                    <a:pt x="45" y="107"/>
                  </a:lnTo>
                  <a:lnTo>
                    <a:pt x="30" y="108"/>
                  </a:lnTo>
                  <a:lnTo>
                    <a:pt x="14" y="110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14" y="65"/>
                  </a:lnTo>
                  <a:lnTo>
                    <a:pt x="27" y="14"/>
                  </a:lnTo>
                  <a:lnTo>
                    <a:pt x="27" y="14"/>
                  </a:lnTo>
                  <a:lnTo>
                    <a:pt x="39" y="7"/>
                  </a:lnTo>
                  <a:lnTo>
                    <a:pt x="52" y="3"/>
                  </a:lnTo>
                  <a:lnTo>
                    <a:pt x="67" y="0"/>
                  </a:lnTo>
                  <a:lnTo>
                    <a:pt x="83" y="0"/>
                  </a:lnTo>
                  <a:lnTo>
                    <a:pt x="99" y="1"/>
                  </a:lnTo>
                  <a:lnTo>
                    <a:pt x="114" y="5"/>
                  </a:lnTo>
                  <a:lnTo>
                    <a:pt x="128" y="9"/>
                  </a:lnTo>
                  <a:lnTo>
                    <a:pt x="141" y="14"/>
                  </a:lnTo>
                  <a:lnTo>
                    <a:pt x="141" y="1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63" name="Freeform 92"/>
            <p:cNvSpPr/>
            <p:nvPr/>
          </p:nvSpPr>
          <p:spPr bwMode="auto">
            <a:xfrm>
              <a:off x="4993727" y="2338896"/>
              <a:ext cx="149496" cy="124580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31" y="0"/>
                </a:cxn>
                <a:cxn ang="0">
                  <a:pos x="42" y="6"/>
                </a:cxn>
                <a:cxn ang="0">
                  <a:pos x="56" y="9"/>
                </a:cxn>
                <a:cxn ang="0">
                  <a:pos x="69" y="13"/>
                </a:cxn>
                <a:cxn ang="0">
                  <a:pos x="85" y="15"/>
                </a:cxn>
                <a:cxn ang="0">
                  <a:pos x="100" y="15"/>
                </a:cxn>
                <a:cxn ang="0">
                  <a:pos x="116" y="13"/>
                </a:cxn>
                <a:cxn ang="0">
                  <a:pos x="131" y="11"/>
                </a:cxn>
                <a:cxn ang="0">
                  <a:pos x="145" y="7"/>
                </a:cxn>
                <a:cxn ang="0">
                  <a:pos x="145" y="7"/>
                </a:cxn>
                <a:cxn ang="0">
                  <a:pos x="138" y="33"/>
                </a:cxn>
                <a:cxn ang="0">
                  <a:pos x="131" y="60"/>
                </a:cxn>
                <a:cxn ang="0">
                  <a:pos x="123" y="85"/>
                </a:cxn>
                <a:cxn ang="0">
                  <a:pos x="114" y="111"/>
                </a:cxn>
                <a:cxn ang="0">
                  <a:pos x="114" y="111"/>
                </a:cxn>
                <a:cxn ang="0">
                  <a:pos x="102" y="116"/>
                </a:cxn>
                <a:cxn ang="0">
                  <a:pos x="87" y="120"/>
                </a:cxn>
                <a:cxn ang="0">
                  <a:pos x="71" y="122"/>
                </a:cxn>
                <a:cxn ang="0">
                  <a:pos x="54" y="122"/>
                </a:cxn>
                <a:cxn ang="0">
                  <a:pos x="38" y="120"/>
                </a:cxn>
                <a:cxn ang="0">
                  <a:pos x="24" y="116"/>
                </a:cxn>
                <a:cxn ang="0">
                  <a:pos x="11" y="111"/>
                </a:cxn>
                <a:cxn ang="0">
                  <a:pos x="0" y="103"/>
                </a:cxn>
                <a:cxn ang="0">
                  <a:pos x="0" y="103"/>
                </a:cxn>
                <a:cxn ang="0">
                  <a:pos x="15" y="51"/>
                </a:cxn>
                <a:cxn ang="0">
                  <a:pos x="31" y="0"/>
                </a:cxn>
                <a:cxn ang="0">
                  <a:pos x="31" y="0"/>
                </a:cxn>
              </a:cxnLst>
              <a:rect l="0" t="0" r="r" b="b"/>
              <a:pathLst>
                <a:path w="145" h="122">
                  <a:moveTo>
                    <a:pt x="31" y="0"/>
                  </a:moveTo>
                  <a:lnTo>
                    <a:pt x="31" y="0"/>
                  </a:lnTo>
                  <a:lnTo>
                    <a:pt x="42" y="6"/>
                  </a:lnTo>
                  <a:lnTo>
                    <a:pt x="56" y="9"/>
                  </a:lnTo>
                  <a:lnTo>
                    <a:pt x="69" y="13"/>
                  </a:lnTo>
                  <a:lnTo>
                    <a:pt x="85" y="15"/>
                  </a:lnTo>
                  <a:lnTo>
                    <a:pt x="100" y="15"/>
                  </a:lnTo>
                  <a:lnTo>
                    <a:pt x="116" y="13"/>
                  </a:lnTo>
                  <a:lnTo>
                    <a:pt x="131" y="11"/>
                  </a:lnTo>
                  <a:lnTo>
                    <a:pt x="145" y="7"/>
                  </a:lnTo>
                  <a:lnTo>
                    <a:pt x="145" y="7"/>
                  </a:lnTo>
                  <a:lnTo>
                    <a:pt x="138" y="33"/>
                  </a:lnTo>
                  <a:lnTo>
                    <a:pt x="131" y="60"/>
                  </a:lnTo>
                  <a:lnTo>
                    <a:pt x="123" y="85"/>
                  </a:lnTo>
                  <a:lnTo>
                    <a:pt x="114" y="111"/>
                  </a:lnTo>
                  <a:lnTo>
                    <a:pt x="114" y="111"/>
                  </a:lnTo>
                  <a:lnTo>
                    <a:pt x="102" y="116"/>
                  </a:lnTo>
                  <a:lnTo>
                    <a:pt x="87" y="120"/>
                  </a:lnTo>
                  <a:lnTo>
                    <a:pt x="71" y="122"/>
                  </a:lnTo>
                  <a:lnTo>
                    <a:pt x="54" y="122"/>
                  </a:lnTo>
                  <a:lnTo>
                    <a:pt x="38" y="120"/>
                  </a:lnTo>
                  <a:lnTo>
                    <a:pt x="24" y="116"/>
                  </a:lnTo>
                  <a:lnTo>
                    <a:pt x="11" y="111"/>
                  </a:lnTo>
                  <a:lnTo>
                    <a:pt x="0" y="103"/>
                  </a:lnTo>
                  <a:lnTo>
                    <a:pt x="0" y="103"/>
                  </a:lnTo>
                  <a:lnTo>
                    <a:pt x="15" y="51"/>
                  </a:lnTo>
                  <a:lnTo>
                    <a:pt x="31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64" name="Freeform 93"/>
            <p:cNvSpPr/>
            <p:nvPr/>
          </p:nvSpPr>
          <p:spPr bwMode="auto">
            <a:xfrm>
              <a:off x="4821392" y="2432330"/>
              <a:ext cx="147420" cy="128733"/>
            </a:xfrm>
            <a:custGeom>
              <a:avLst/>
              <a:gdLst/>
              <a:ahLst/>
              <a:cxnLst>
                <a:cxn ang="0">
                  <a:pos x="141" y="16"/>
                </a:cxn>
                <a:cxn ang="0">
                  <a:pos x="141" y="16"/>
                </a:cxn>
                <a:cxn ang="0">
                  <a:pos x="136" y="43"/>
                </a:cxn>
                <a:cxn ang="0">
                  <a:pos x="129" y="69"/>
                </a:cxn>
                <a:cxn ang="0">
                  <a:pos x="122" y="94"/>
                </a:cxn>
                <a:cxn ang="0">
                  <a:pos x="116" y="123"/>
                </a:cxn>
                <a:cxn ang="0">
                  <a:pos x="116" y="123"/>
                </a:cxn>
                <a:cxn ang="0">
                  <a:pos x="89" y="112"/>
                </a:cxn>
                <a:cxn ang="0">
                  <a:pos x="74" y="109"/>
                </a:cxn>
                <a:cxn ang="0">
                  <a:pos x="60" y="107"/>
                </a:cxn>
                <a:cxn ang="0">
                  <a:pos x="45" y="105"/>
                </a:cxn>
                <a:cxn ang="0">
                  <a:pos x="29" y="107"/>
                </a:cxn>
                <a:cxn ang="0">
                  <a:pos x="15" y="109"/>
                </a:cxn>
                <a:cxn ang="0">
                  <a:pos x="0" y="116"/>
                </a:cxn>
                <a:cxn ang="0">
                  <a:pos x="0" y="116"/>
                </a:cxn>
                <a:cxn ang="0">
                  <a:pos x="6" y="87"/>
                </a:cxn>
                <a:cxn ang="0">
                  <a:pos x="13" y="61"/>
                </a:cxn>
                <a:cxn ang="0">
                  <a:pos x="27" y="12"/>
                </a:cxn>
                <a:cxn ang="0">
                  <a:pos x="27" y="12"/>
                </a:cxn>
                <a:cxn ang="0">
                  <a:pos x="40" y="5"/>
                </a:cxn>
                <a:cxn ang="0">
                  <a:pos x="54" y="2"/>
                </a:cxn>
                <a:cxn ang="0">
                  <a:pos x="69" y="0"/>
                </a:cxn>
                <a:cxn ang="0">
                  <a:pos x="85" y="0"/>
                </a:cxn>
                <a:cxn ang="0">
                  <a:pos x="102" y="2"/>
                </a:cxn>
                <a:cxn ang="0">
                  <a:pos x="118" y="5"/>
                </a:cxn>
                <a:cxn ang="0">
                  <a:pos x="131" y="11"/>
                </a:cxn>
                <a:cxn ang="0">
                  <a:pos x="141" y="16"/>
                </a:cxn>
                <a:cxn ang="0">
                  <a:pos x="141" y="16"/>
                </a:cxn>
              </a:cxnLst>
              <a:rect l="0" t="0" r="r" b="b"/>
              <a:pathLst>
                <a:path w="141" h="123">
                  <a:moveTo>
                    <a:pt x="141" y="16"/>
                  </a:moveTo>
                  <a:lnTo>
                    <a:pt x="141" y="16"/>
                  </a:lnTo>
                  <a:lnTo>
                    <a:pt x="136" y="43"/>
                  </a:lnTo>
                  <a:lnTo>
                    <a:pt x="129" y="69"/>
                  </a:lnTo>
                  <a:lnTo>
                    <a:pt x="122" y="94"/>
                  </a:lnTo>
                  <a:lnTo>
                    <a:pt x="116" y="123"/>
                  </a:lnTo>
                  <a:lnTo>
                    <a:pt x="116" y="123"/>
                  </a:lnTo>
                  <a:lnTo>
                    <a:pt x="89" y="112"/>
                  </a:lnTo>
                  <a:lnTo>
                    <a:pt x="74" y="109"/>
                  </a:lnTo>
                  <a:lnTo>
                    <a:pt x="60" y="107"/>
                  </a:lnTo>
                  <a:lnTo>
                    <a:pt x="45" y="105"/>
                  </a:lnTo>
                  <a:lnTo>
                    <a:pt x="29" y="107"/>
                  </a:lnTo>
                  <a:lnTo>
                    <a:pt x="15" y="109"/>
                  </a:lnTo>
                  <a:lnTo>
                    <a:pt x="0" y="116"/>
                  </a:lnTo>
                  <a:lnTo>
                    <a:pt x="0" y="116"/>
                  </a:lnTo>
                  <a:lnTo>
                    <a:pt x="6" y="87"/>
                  </a:lnTo>
                  <a:lnTo>
                    <a:pt x="13" y="61"/>
                  </a:lnTo>
                  <a:lnTo>
                    <a:pt x="27" y="12"/>
                  </a:lnTo>
                  <a:lnTo>
                    <a:pt x="27" y="12"/>
                  </a:lnTo>
                  <a:lnTo>
                    <a:pt x="40" y="5"/>
                  </a:lnTo>
                  <a:lnTo>
                    <a:pt x="54" y="2"/>
                  </a:lnTo>
                  <a:lnTo>
                    <a:pt x="69" y="0"/>
                  </a:lnTo>
                  <a:lnTo>
                    <a:pt x="85" y="0"/>
                  </a:lnTo>
                  <a:lnTo>
                    <a:pt x="102" y="2"/>
                  </a:lnTo>
                  <a:lnTo>
                    <a:pt x="118" y="5"/>
                  </a:lnTo>
                  <a:lnTo>
                    <a:pt x="131" y="11"/>
                  </a:lnTo>
                  <a:lnTo>
                    <a:pt x="141" y="16"/>
                  </a:lnTo>
                  <a:lnTo>
                    <a:pt x="141" y="1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65" name="Freeform 94"/>
            <p:cNvSpPr/>
            <p:nvPr/>
          </p:nvSpPr>
          <p:spPr bwMode="auto">
            <a:xfrm>
              <a:off x="4956353" y="2463476"/>
              <a:ext cx="151573" cy="130810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30" y="0"/>
                </a:cxn>
                <a:cxn ang="0">
                  <a:pos x="41" y="7"/>
                </a:cxn>
                <a:cxn ang="0">
                  <a:pos x="56" y="12"/>
                </a:cxn>
                <a:cxn ang="0">
                  <a:pos x="70" y="16"/>
                </a:cxn>
                <a:cxn ang="0">
                  <a:pos x="85" y="16"/>
                </a:cxn>
                <a:cxn ang="0">
                  <a:pos x="99" y="16"/>
                </a:cxn>
                <a:cxn ang="0">
                  <a:pos x="116" y="16"/>
                </a:cxn>
                <a:cxn ang="0">
                  <a:pos x="130" y="12"/>
                </a:cxn>
                <a:cxn ang="0">
                  <a:pos x="145" y="7"/>
                </a:cxn>
                <a:cxn ang="0">
                  <a:pos x="145" y="7"/>
                </a:cxn>
                <a:cxn ang="0">
                  <a:pos x="130" y="59"/>
                </a:cxn>
                <a:cxn ang="0">
                  <a:pos x="114" y="110"/>
                </a:cxn>
                <a:cxn ang="0">
                  <a:pos x="114" y="110"/>
                </a:cxn>
                <a:cxn ang="0">
                  <a:pos x="101" y="117"/>
                </a:cxn>
                <a:cxn ang="0">
                  <a:pos x="88" y="121"/>
                </a:cxn>
                <a:cxn ang="0">
                  <a:pos x="72" y="125"/>
                </a:cxn>
                <a:cxn ang="0">
                  <a:pos x="56" y="125"/>
                </a:cxn>
                <a:cxn ang="0">
                  <a:pos x="39" y="123"/>
                </a:cxn>
                <a:cxn ang="0">
                  <a:pos x="25" y="119"/>
                </a:cxn>
                <a:cxn ang="0">
                  <a:pos x="10" y="114"/>
                </a:cxn>
                <a:cxn ang="0">
                  <a:pos x="0" y="107"/>
                </a:cxn>
                <a:cxn ang="0">
                  <a:pos x="0" y="107"/>
                </a:cxn>
                <a:cxn ang="0">
                  <a:pos x="5" y="79"/>
                </a:cxn>
                <a:cxn ang="0">
                  <a:pos x="12" y="52"/>
                </a:cxn>
                <a:cxn ang="0">
                  <a:pos x="21" y="25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45" h="125">
                  <a:moveTo>
                    <a:pt x="30" y="0"/>
                  </a:moveTo>
                  <a:lnTo>
                    <a:pt x="30" y="0"/>
                  </a:lnTo>
                  <a:lnTo>
                    <a:pt x="41" y="7"/>
                  </a:lnTo>
                  <a:lnTo>
                    <a:pt x="56" y="12"/>
                  </a:lnTo>
                  <a:lnTo>
                    <a:pt x="70" y="16"/>
                  </a:lnTo>
                  <a:lnTo>
                    <a:pt x="85" y="16"/>
                  </a:lnTo>
                  <a:lnTo>
                    <a:pt x="99" y="16"/>
                  </a:lnTo>
                  <a:lnTo>
                    <a:pt x="116" y="16"/>
                  </a:lnTo>
                  <a:lnTo>
                    <a:pt x="130" y="12"/>
                  </a:lnTo>
                  <a:lnTo>
                    <a:pt x="145" y="7"/>
                  </a:lnTo>
                  <a:lnTo>
                    <a:pt x="145" y="7"/>
                  </a:lnTo>
                  <a:lnTo>
                    <a:pt x="130" y="59"/>
                  </a:lnTo>
                  <a:lnTo>
                    <a:pt x="114" y="110"/>
                  </a:lnTo>
                  <a:lnTo>
                    <a:pt x="114" y="110"/>
                  </a:lnTo>
                  <a:lnTo>
                    <a:pt x="101" y="117"/>
                  </a:lnTo>
                  <a:lnTo>
                    <a:pt x="88" y="121"/>
                  </a:lnTo>
                  <a:lnTo>
                    <a:pt x="72" y="125"/>
                  </a:lnTo>
                  <a:lnTo>
                    <a:pt x="56" y="125"/>
                  </a:lnTo>
                  <a:lnTo>
                    <a:pt x="39" y="123"/>
                  </a:lnTo>
                  <a:lnTo>
                    <a:pt x="25" y="119"/>
                  </a:lnTo>
                  <a:lnTo>
                    <a:pt x="10" y="114"/>
                  </a:lnTo>
                  <a:lnTo>
                    <a:pt x="0" y="107"/>
                  </a:lnTo>
                  <a:lnTo>
                    <a:pt x="0" y="107"/>
                  </a:lnTo>
                  <a:lnTo>
                    <a:pt x="5" y="79"/>
                  </a:lnTo>
                  <a:lnTo>
                    <a:pt x="12" y="52"/>
                  </a:lnTo>
                  <a:lnTo>
                    <a:pt x="21" y="25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sp>
        <p:nvSpPr>
          <p:cNvPr id="66" name="Freeform 95"/>
          <p:cNvSpPr>
            <a:spLocks noEditPoints="1"/>
          </p:cNvSpPr>
          <p:nvPr/>
        </p:nvSpPr>
        <p:spPr bwMode="auto">
          <a:xfrm>
            <a:off x="2555875" y="2084086"/>
            <a:ext cx="492125" cy="434975"/>
          </a:xfrm>
          <a:custGeom>
            <a:avLst/>
            <a:gdLst/>
            <a:ahLst/>
            <a:cxnLst>
              <a:cxn ang="0">
                <a:pos x="296" y="7"/>
              </a:cxn>
              <a:cxn ang="0">
                <a:pos x="285" y="5"/>
              </a:cxn>
              <a:cxn ang="0">
                <a:pos x="279" y="11"/>
              </a:cxn>
              <a:cxn ang="0">
                <a:pos x="276" y="16"/>
              </a:cxn>
              <a:cxn ang="0">
                <a:pos x="196" y="94"/>
              </a:cxn>
              <a:cxn ang="0">
                <a:pos x="192" y="112"/>
              </a:cxn>
              <a:cxn ang="0">
                <a:pos x="200" y="121"/>
              </a:cxn>
              <a:cxn ang="0">
                <a:pos x="129" y="83"/>
              </a:cxn>
              <a:cxn ang="0">
                <a:pos x="131" y="58"/>
              </a:cxn>
              <a:cxn ang="0">
                <a:pos x="124" y="33"/>
              </a:cxn>
              <a:cxn ang="0">
                <a:pos x="113" y="18"/>
              </a:cxn>
              <a:cxn ang="0">
                <a:pos x="91" y="4"/>
              </a:cxn>
              <a:cxn ang="0">
                <a:pos x="66" y="0"/>
              </a:cxn>
              <a:cxn ang="0">
                <a:pos x="86" y="40"/>
              </a:cxn>
              <a:cxn ang="0">
                <a:pos x="2" y="49"/>
              </a:cxn>
              <a:cxn ang="0">
                <a:pos x="0" y="65"/>
              </a:cxn>
              <a:cxn ang="0">
                <a:pos x="4" y="91"/>
              </a:cxn>
              <a:cxn ang="0">
                <a:pos x="18" y="112"/>
              </a:cxn>
              <a:cxn ang="0">
                <a:pos x="35" y="123"/>
              </a:cxn>
              <a:cxn ang="0">
                <a:pos x="60" y="131"/>
              </a:cxn>
              <a:cxn ang="0">
                <a:pos x="86" y="129"/>
              </a:cxn>
              <a:cxn ang="0">
                <a:pos x="89" y="234"/>
              </a:cxn>
              <a:cxn ang="0">
                <a:pos x="47" y="281"/>
              </a:cxn>
              <a:cxn ang="0">
                <a:pos x="104" y="248"/>
              </a:cxn>
              <a:cxn ang="0">
                <a:pos x="240" y="281"/>
              </a:cxn>
              <a:cxn ang="0">
                <a:pos x="250" y="288"/>
              </a:cxn>
              <a:cxn ang="0">
                <a:pos x="261" y="290"/>
              </a:cxn>
              <a:cxn ang="0">
                <a:pos x="278" y="285"/>
              </a:cxn>
              <a:cxn ang="0">
                <a:pos x="287" y="277"/>
              </a:cxn>
              <a:cxn ang="0">
                <a:pos x="292" y="259"/>
              </a:cxn>
              <a:cxn ang="0">
                <a:pos x="287" y="243"/>
              </a:cxn>
              <a:cxn ang="0">
                <a:pos x="212" y="134"/>
              </a:cxn>
              <a:cxn ang="0">
                <a:pos x="229" y="136"/>
              </a:cxn>
              <a:cxn ang="0">
                <a:pos x="314" y="60"/>
              </a:cxn>
              <a:cxn ang="0">
                <a:pos x="316" y="56"/>
              </a:cxn>
              <a:cxn ang="0">
                <a:pos x="321" y="53"/>
              </a:cxn>
              <a:cxn ang="0">
                <a:pos x="328" y="47"/>
              </a:cxn>
              <a:cxn ang="0">
                <a:pos x="325" y="36"/>
              </a:cxn>
              <a:cxn ang="0">
                <a:pos x="263" y="252"/>
              </a:cxn>
              <a:cxn ang="0">
                <a:pos x="276" y="259"/>
              </a:cxn>
              <a:cxn ang="0">
                <a:pos x="276" y="268"/>
              </a:cxn>
              <a:cxn ang="0">
                <a:pos x="263" y="276"/>
              </a:cxn>
              <a:cxn ang="0">
                <a:pos x="256" y="272"/>
              </a:cxn>
              <a:cxn ang="0">
                <a:pos x="252" y="265"/>
              </a:cxn>
              <a:cxn ang="0">
                <a:pos x="260" y="254"/>
              </a:cxn>
              <a:cxn ang="0">
                <a:pos x="221" y="98"/>
              </a:cxn>
              <a:cxn ang="0">
                <a:pos x="278" y="42"/>
              </a:cxn>
              <a:cxn ang="0">
                <a:pos x="234" y="111"/>
              </a:cxn>
              <a:cxn ang="0">
                <a:pos x="240" y="116"/>
              </a:cxn>
            </a:cxnLst>
            <a:rect l="0" t="0" r="r" b="b"/>
            <a:pathLst>
              <a:path w="328" h="290">
                <a:moveTo>
                  <a:pt x="325" y="36"/>
                </a:moveTo>
                <a:lnTo>
                  <a:pt x="296" y="7"/>
                </a:lnTo>
                <a:lnTo>
                  <a:pt x="296" y="7"/>
                </a:lnTo>
                <a:lnTo>
                  <a:pt x="292" y="5"/>
                </a:lnTo>
                <a:lnTo>
                  <a:pt x="289" y="4"/>
                </a:lnTo>
                <a:lnTo>
                  <a:pt x="285" y="5"/>
                </a:lnTo>
                <a:lnTo>
                  <a:pt x="281" y="7"/>
                </a:lnTo>
                <a:lnTo>
                  <a:pt x="281" y="7"/>
                </a:lnTo>
                <a:lnTo>
                  <a:pt x="279" y="11"/>
                </a:lnTo>
                <a:lnTo>
                  <a:pt x="279" y="16"/>
                </a:lnTo>
                <a:lnTo>
                  <a:pt x="279" y="16"/>
                </a:lnTo>
                <a:lnTo>
                  <a:pt x="276" y="16"/>
                </a:lnTo>
                <a:lnTo>
                  <a:pt x="272" y="18"/>
                </a:lnTo>
                <a:lnTo>
                  <a:pt x="272" y="18"/>
                </a:lnTo>
                <a:lnTo>
                  <a:pt x="196" y="94"/>
                </a:lnTo>
                <a:lnTo>
                  <a:pt x="196" y="94"/>
                </a:lnTo>
                <a:lnTo>
                  <a:pt x="196" y="103"/>
                </a:lnTo>
                <a:lnTo>
                  <a:pt x="192" y="112"/>
                </a:lnTo>
                <a:lnTo>
                  <a:pt x="200" y="121"/>
                </a:lnTo>
                <a:lnTo>
                  <a:pt x="200" y="121"/>
                </a:lnTo>
                <a:lnTo>
                  <a:pt x="200" y="121"/>
                </a:lnTo>
                <a:lnTo>
                  <a:pt x="183" y="138"/>
                </a:lnTo>
                <a:lnTo>
                  <a:pt x="129" y="83"/>
                </a:lnTo>
                <a:lnTo>
                  <a:pt x="129" y="83"/>
                </a:lnTo>
                <a:lnTo>
                  <a:pt x="131" y="74"/>
                </a:lnTo>
                <a:lnTo>
                  <a:pt x="131" y="67"/>
                </a:lnTo>
                <a:lnTo>
                  <a:pt x="131" y="58"/>
                </a:lnTo>
                <a:lnTo>
                  <a:pt x="129" y="49"/>
                </a:lnTo>
                <a:lnTo>
                  <a:pt x="127" y="42"/>
                </a:lnTo>
                <a:lnTo>
                  <a:pt x="124" y="33"/>
                </a:lnTo>
                <a:lnTo>
                  <a:pt x="118" y="25"/>
                </a:lnTo>
                <a:lnTo>
                  <a:pt x="113" y="18"/>
                </a:lnTo>
                <a:lnTo>
                  <a:pt x="113" y="18"/>
                </a:lnTo>
                <a:lnTo>
                  <a:pt x="105" y="13"/>
                </a:lnTo>
                <a:lnTo>
                  <a:pt x="98" y="9"/>
                </a:lnTo>
                <a:lnTo>
                  <a:pt x="91" y="4"/>
                </a:lnTo>
                <a:lnTo>
                  <a:pt x="82" y="2"/>
                </a:lnTo>
                <a:lnTo>
                  <a:pt x="73" y="0"/>
                </a:lnTo>
                <a:lnTo>
                  <a:pt x="66" y="0"/>
                </a:lnTo>
                <a:lnTo>
                  <a:pt x="57" y="0"/>
                </a:lnTo>
                <a:lnTo>
                  <a:pt x="47" y="2"/>
                </a:lnTo>
                <a:lnTo>
                  <a:pt x="86" y="40"/>
                </a:lnTo>
                <a:lnTo>
                  <a:pt x="76" y="76"/>
                </a:lnTo>
                <a:lnTo>
                  <a:pt x="38" y="85"/>
                </a:lnTo>
                <a:lnTo>
                  <a:pt x="2" y="49"/>
                </a:lnTo>
                <a:lnTo>
                  <a:pt x="2" y="49"/>
                </a:lnTo>
                <a:lnTo>
                  <a:pt x="0" y="56"/>
                </a:lnTo>
                <a:lnTo>
                  <a:pt x="0" y="65"/>
                </a:lnTo>
                <a:lnTo>
                  <a:pt x="0" y="74"/>
                </a:lnTo>
                <a:lnTo>
                  <a:pt x="2" y="82"/>
                </a:lnTo>
                <a:lnTo>
                  <a:pt x="4" y="91"/>
                </a:lnTo>
                <a:lnTo>
                  <a:pt x="8" y="98"/>
                </a:lnTo>
                <a:lnTo>
                  <a:pt x="13" y="105"/>
                </a:lnTo>
                <a:lnTo>
                  <a:pt x="18" y="112"/>
                </a:lnTo>
                <a:lnTo>
                  <a:pt x="18" y="112"/>
                </a:lnTo>
                <a:lnTo>
                  <a:pt x="26" y="118"/>
                </a:lnTo>
                <a:lnTo>
                  <a:pt x="35" y="123"/>
                </a:lnTo>
                <a:lnTo>
                  <a:pt x="42" y="127"/>
                </a:lnTo>
                <a:lnTo>
                  <a:pt x="51" y="129"/>
                </a:lnTo>
                <a:lnTo>
                  <a:pt x="60" y="131"/>
                </a:lnTo>
                <a:lnTo>
                  <a:pt x="69" y="131"/>
                </a:lnTo>
                <a:lnTo>
                  <a:pt x="76" y="131"/>
                </a:lnTo>
                <a:lnTo>
                  <a:pt x="86" y="129"/>
                </a:lnTo>
                <a:lnTo>
                  <a:pt x="86" y="129"/>
                </a:lnTo>
                <a:lnTo>
                  <a:pt x="140" y="181"/>
                </a:lnTo>
                <a:lnTo>
                  <a:pt x="89" y="234"/>
                </a:lnTo>
                <a:lnTo>
                  <a:pt x="86" y="230"/>
                </a:lnTo>
                <a:lnTo>
                  <a:pt x="71" y="243"/>
                </a:lnTo>
                <a:lnTo>
                  <a:pt x="47" y="281"/>
                </a:lnTo>
                <a:lnTo>
                  <a:pt x="53" y="286"/>
                </a:lnTo>
                <a:lnTo>
                  <a:pt x="91" y="263"/>
                </a:lnTo>
                <a:lnTo>
                  <a:pt x="104" y="248"/>
                </a:lnTo>
                <a:lnTo>
                  <a:pt x="100" y="245"/>
                </a:lnTo>
                <a:lnTo>
                  <a:pt x="153" y="194"/>
                </a:lnTo>
                <a:lnTo>
                  <a:pt x="240" y="281"/>
                </a:lnTo>
                <a:lnTo>
                  <a:pt x="240" y="281"/>
                </a:lnTo>
                <a:lnTo>
                  <a:pt x="245" y="285"/>
                </a:lnTo>
                <a:lnTo>
                  <a:pt x="250" y="288"/>
                </a:lnTo>
                <a:lnTo>
                  <a:pt x="256" y="290"/>
                </a:lnTo>
                <a:lnTo>
                  <a:pt x="261" y="290"/>
                </a:lnTo>
                <a:lnTo>
                  <a:pt x="261" y="290"/>
                </a:lnTo>
                <a:lnTo>
                  <a:pt x="267" y="290"/>
                </a:lnTo>
                <a:lnTo>
                  <a:pt x="272" y="288"/>
                </a:lnTo>
                <a:lnTo>
                  <a:pt x="278" y="285"/>
                </a:lnTo>
                <a:lnTo>
                  <a:pt x="283" y="281"/>
                </a:lnTo>
                <a:lnTo>
                  <a:pt x="283" y="281"/>
                </a:lnTo>
                <a:lnTo>
                  <a:pt x="287" y="277"/>
                </a:lnTo>
                <a:lnTo>
                  <a:pt x="290" y="272"/>
                </a:lnTo>
                <a:lnTo>
                  <a:pt x="292" y="265"/>
                </a:lnTo>
                <a:lnTo>
                  <a:pt x="292" y="259"/>
                </a:lnTo>
                <a:lnTo>
                  <a:pt x="292" y="254"/>
                </a:lnTo>
                <a:lnTo>
                  <a:pt x="290" y="248"/>
                </a:lnTo>
                <a:lnTo>
                  <a:pt x="287" y="243"/>
                </a:lnTo>
                <a:lnTo>
                  <a:pt x="283" y="237"/>
                </a:lnTo>
                <a:lnTo>
                  <a:pt x="196" y="150"/>
                </a:lnTo>
                <a:lnTo>
                  <a:pt x="212" y="134"/>
                </a:lnTo>
                <a:lnTo>
                  <a:pt x="220" y="141"/>
                </a:lnTo>
                <a:lnTo>
                  <a:pt x="220" y="141"/>
                </a:lnTo>
                <a:lnTo>
                  <a:pt x="229" y="136"/>
                </a:lnTo>
                <a:lnTo>
                  <a:pt x="240" y="136"/>
                </a:lnTo>
                <a:lnTo>
                  <a:pt x="314" y="62"/>
                </a:lnTo>
                <a:lnTo>
                  <a:pt x="314" y="60"/>
                </a:lnTo>
                <a:lnTo>
                  <a:pt x="314" y="60"/>
                </a:lnTo>
                <a:lnTo>
                  <a:pt x="314" y="60"/>
                </a:lnTo>
                <a:lnTo>
                  <a:pt x="316" y="56"/>
                </a:lnTo>
                <a:lnTo>
                  <a:pt x="318" y="54"/>
                </a:lnTo>
                <a:lnTo>
                  <a:pt x="318" y="54"/>
                </a:lnTo>
                <a:lnTo>
                  <a:pt x="321" y="53"/>
                </a:lnTo>
                <a:lnTo>
                  <a:pt x="325" y="51"/>
                </a:lnTo>
                <a:lnTo>
                  <a:pt x="325" y="51"/>
                </a:lnTo>
                <a:lnTo>
                  <a:pt x="328" y="47"/>
                </a:lnTo>
                <a:lnTo>
                  <a:pt x="328" y="44"/>
                </a:lnTo>
                <a:lnTo>
                  <a:pt x="328" y="40"/>
                </a:lnTo>
                <a:lnTo>
                  <a:pt x="325" y="36"/>
                </a:lnTo>
                <a:lnTo>
                  <a:pt x="325" y="36"/>
                </a:lnTo>
                <a:close/>
                <a:moveTo>
                  <a:pt x="263" y="252"/>
                </a:moveTo>
                <a:lnTo>
                  <a:pt x="263" y="252"/>
                </a:lnTo>
                <a:lnTo>
                  <a:pt x="269" y="254"/>
                </a:lnTo>
                <a:lnTo>
                  <a:pt x="272" y="256"/>
                </a:lnTo>
                <a:lnTo>
                  <a:pt x="276" y="259"/>
                </a:lnTo>
                <a:lnTo>
                  <a:pt x="276" y="265"/>
                </a:lnTo>
                <a:lnTo>
                  <a:pt x="276" y="265"/>
                </a:lnTo>
                <a:lnTo>
                  <a:pt x="276" y="268"/>
                </a:lnTo>
                <a:lnTo>
                  <a:pt x="272" y="272"/>
                </a:lnTo>
                <a:lnTo>
                  <a:pt x="269" y="276"/>
                </a:lnTo>
                <a:lnTo>
                  <a:pt x="263" y="276"/>
                </a:lnTo>
                <a:lnTo>
                  <a:pt x="263" y="276"/>
                </a:lnTo>
                <a:lnTo>
                  <a:pt x="260" y="276"/>
                </a:lnTo>
                <a:lnTo>
                  <a:pt x="256" y="272"/>
                </a:lnTo>
                <a:lnTo>
                  <a:pt x="252" y="268"/>
                </a:lnTo>
                <a:lnTo>
                  <a:pt x="252" y="265"/>
                </a:lnTo>
                <a:lnTo>
                  <a:pt x="252" y="265"/>
                </a:lnTo>
                <a:lnTo>
                  <a:pt x="252" y="259"/>
                </a:lnTo>
                <a:lnTo>
                  <a:pt x="256" y="256"/>
                </a:lnTo>
                <a:lnTo>
                  <a:pt x="260" y="254"/>
                </a:lnTo>
                <a:lnTo>
                  <a:pt x="263" y="252"/>
                </a:lnTo>
                <a:lnTo>
                  <a:pt x="263" y="252"/>
                </a:lnTo>
                <a:close/>
                <a:moveTo>
                  <a:pt x="221" y="98"/>
                </a:moveTo>
                <a:lnTo>
                  <a:pt x="216" y="92"/>
                </a:lnTo>
                <a:lnTo>
                  <a:pt x="272" y="36"/>
                </a:lnTo>
                <a:lnTo>
                  <a:pt x="278" y="42"/>
                </a:lnTo>
                <a:lnTo>
                  <a:pt x="221" y="98"/>
                </a:lnTo>
                <a:close/>
                <a:moveTo>
                  <a:pt x="240" y="116"/>
                </a:moveTo>
                <a:lnTo>
                  <a:pt x="234" y="111"/>
                </a:lnTo>
                <a:lnTo>
                  <a:pt x="290" y="54"/>
                </a:lnTo>
                <a:lnTo>
                  <a:pt x="296" y="60"/>
                </a:lnTo>
                <a:lnTo>
                  <a:pt x="240" y="116"/>
                </a:lnTo>
                <a:close/>
              </a:path>
            </a:pathLst>
          </a:custGeom>
          <a:solidFill>
            <a:srgbClr val="59AD31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grpSp>
        <p:nvGrpSpPr>
          <p:cNvPr id="67" name="Group 77"/>
          <p:cNvGrpSpPr/>
          <p:nvPr/>
        </p:nvGrpSpPr>
        <p:grpSpPr>
          <a:xfrm>
            <a:off x="8722321" y="2071211"/>
            <a:ext cx="525763" cy="402584"/>
            <a:chOff x="5552261" y="1554043"/>
            <a:chExt cx="363359" cy="278229"/>
          </a:xfrm>
          <a:solidFill>
            <a:srgbClr val="59AD31"/>
          </a:solidFill>
        </p:grpSpPr>
        <p:sp>
          <p:nvSpPr>
            <p:cNvPr id="68" name="Freeform 96"/>
            <p:cNvSpPr/>
            <p:nvPr/>
          </p:nvSpPr>
          <p:spPr bwMode="auto">
            <a:xfrm>
              <a:off x="5552261" y="1715997"/>
              <a:ext cx="363359" cy="116275"/>
            </a:xfrm>
            <a:custGeom>
              <a:avLst/>
              <a:gdLst/>
              <a:ahLst/>
              <a:cxnLst>
                <a:cxn ang="0">
                  <a:pos x="211" y="31"/>
                </a:cxn>
                <a:cxn ang="0">
                  <a:pos x="140" y="31"/>
                </a:cxn>
                <a:cxn ang="0">
                  <a:pos x="140" y="0"/>
                </a:cxn>
                <a:cxn ang="0">
                  <a:pos x="0" y="0"/>
                </a:cxn>
                <a:cxn ang="0">
                  <a:pos x="0" y="96"/>
                </a:cxn>
                <a:cxn ang="0">
                  <a:pos x="0" y="96"/>
                </a:cxn>
                <a:cxn ang="0">
                  <a:pos x="2" y="102"/>
                </a:cxn>
                <a:cxn ang="0">
                  <a:pos x="4" y="107"/>
                </a:cxn>
                <a:cxn ang="0">
                  <a:pos x="9" y="111"/>
                </a:cxn>
                <a:cxn ang="0">
                  <a:pos x="17" y="112"/>
                </a:cxn>
                <a:cxn ang="0">
                  <a:pos x="334" y="112"/>
                </a:cxn>
                <a:cxn ang="0">
                  <a:pos x="334" y="112"/>
                </a:cxn>
                <a:cxn ang="0">
                  <a:pos x="341" y="111"/>
                </a:cxn>
                <a:cxn ang="0">
                  <a:pos x="347" y="107"/>
                </a:cxn>
                <a:cxn ang="0">
                  <a:pos x="350" y="102"/>
                </a:cxn>
                <a:cxn ang="0">
                  <a:pos x="350" y="96"/>
                </a:cxn>
                <a:cxn ang="0">
                  <a:pos x="350" y="0"/>
                </a:cxn>
                <a:cxn ang="0">
                  <a:pos x="211" y="0"/>
                </a:cxn>
                <a:cxn ang="0">
                  <a:pos x="211" y="31"/>
                </a:cxn>
              </a:cxnLst>
              <a:rect l="0" t="0" r="r" b="b"/>
              <a:pathLst>
                <a:path w="350" h="112">
                  <a:moveTo>
                    <a:pt x="211" y="31"/>
                  </a:moveTo>
                  <a:lnTo>
                    <a:pt x="140" y="31"/>
                  </a:lnTo>
                  <a:lnTo>
                    <a:pt x="140" y="0"/>
                  </a:lnTo>
                  <a:lnTo>
                    <a:pt x="0" y="0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102"/>
                  </a:lnTo>
                  <a:lnTo>
                    <a:pt x="4" y="107"/>
                  </a:lnTo>
                  <a:lnTo>
                    <a:pt x="9" y="111"/>
                  </a:lnTo>
                  <a:lnTo>
                    <a:pt x="17" y="112"/>
                  </a:lnTo>
                  <a:lnTo>
                    <a:pt x="334" y="112"/>
                  </a:lnTo>
                  <a:lnTo>
                    <a:pt x="334" y="112"/>
                  </a:lnTo>
                  <a:lnTo>
                    <a:pt x="341" y="111"/>
                  </a:lnTo>
                  <a:lnTo>
                    <a:pt x="347" y="107"/>
                  </a:lnTo>
                  <a:lnTo>
                    <a:pt x="350" y="102"/>
                  </a:lnTo>
                  <a:lnTo>
                    <a:pt x="350" y="96"/>
                  </a:lnTo>
                  <a:lnTo>
                    <a:pt x="350" y="0"/>
                  </a:lnTo>
                  <a:lnTo>
                    <a:pt x="211" y="0"/>
                  </a:lnTo>
                  <a:lnTo>
                    <a:pt x="211" y="3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69" name="Freeform 97"/>
            <p:cNvSpPr>
              <a:spLocks noEditPoints="1"/>
            </p:cNvSpPr>
            <p:nvPr/>
          </p:nvSpPr>
          <p:spPr bwMode="auto">
            <a:xfrm>
              <a:off x="5552261" y="1554043"/>
              <a:ext cx="363359" cy="137038"/>
            </a:xfrm>
            <a:custGeom>
              <a:avLst/>
              <a:gdLst/>
              <a:ahLst/>
              <a:cxnLst>
                <a:cxn ang="0">
                  <a:pos x="334" y="42"/>
                </a:cxn>
                <a:cxn ang="0">
                  <a:pos x="225" y="42"/>
                </a:cxn>
                <a:cxn ang="0">
                  <a:pos x="225" y="42"/>
                </a:cxn>
                <a:cxn ang="0">
                  <a:pos x="225" y="5"/>
                </a:cxn>
                <a:cxn ang="0">
                  <a:pos x="225" y="5"/>
                </a:cxn>
                <a:cxn ang="0">
                  <a:pos x="225" y="2"/>
                </a:cxn>
                <a:cxn ang="0">
                  <a:pos x="223" y="0"/>
                </a:cxn>
                <a:cxn ang="0">
                  <a:pos x="222" y="0"/>
                </a:cxn>
                <a:cxn ang="0">
                  <a:pos x="120" y="0"/>
                </a:cxn>
                <a:cxn ang="0">
                  <a:pos x="120" y="0"/>
                </a:cxn>
                <a:cxn ang="0">
                  <a:pos x="118" y="2"/>
                </a:cxn>
                <a:cxn ang="0">
                  <a:pos x="116" y="4"/>
                </a:cxn>
                <a:cxn ang="0">
                  <a:pos x="115" y="5"/>
                </a:cxn>
                <a:cxn ang="0">
                  <a:pos x="115" y="5"/>
                </a:cxn>
                <a:cxn ang="0">
                  <a:pos x="115" y="42"/>
                </a:cxn>
                <a:cxn ang="0">
                  <a:pos x="17" y="42"/>
                </a:cxn>
                <a:cxn ang="0">
                  <a:pos x="17" y="42"/>
                </a:cxn>
                <a:cxn ang="0">
                  <a:pos x="9" y="42"/>
                </a:cxn>
                <a:cxn ang="0">
                  <a:pos x="4" y="45"/>
                </a:cxn>
                <a:cxn ang="0">
                  <a:pos x="2" y="51"/>
                </a:cxn>
                <a:cxn ang="0">
                  <a:pos x="0" y="58"/>
                </a:cxn>
                <a:cxn ang="0">
                  <a:pos x="0" y="130"/>
                </a:cxn>
                <a:cxn ang="0">
                  <a:pos x="350" y="130"/>
                </a:cxn>
                <a:cxn ang="0">
                  <a:pos x="350" y="58"/>
                </a:cxn>
                <a:cxn ang="0">
                  <a:pos x="350" y="58"/>
                </a:cxn>
                <a:cxn ang="0">
                  <a:pos x="350" y="51"/>
                </a:cxn>
                <a:cxn ang="0">
                  <a:pos x="347" y="45"/>
                </a:cxn>
                <a:cxn ang="0">
                  <a:pos x="341" y="42"/>
                </a:cxn>
                <a:cxn ang="0">
                  <a:pos x="334" y="42"/>
                </a:cxn>
                <a:cxn ang="0">
                  <a:pos x="334" y="42"/>
                </a:cxn>
                <a:cxn ang="0">
                  <a:pos x="133" y="42"/>
                </a:cxn>
                <a:cxn ang="0">
                  <a:pos x="133" y="13"/>
                </a:cxn>
                <a:cxn ang="0">
                  <a:pos x="209" y="13"/>
                </a:cxn>
                <a:cxn ang="0">
                  <a:pos x="209" y="42"/>
                </a:cxn>
                <a:cxn ang="0">
                  <a:pos x="133" y="42"/>
                </a:cxn>
              </a:cxnLst>
              <a:rect l="0" t="0" r="r" b="b"/>
              <a:pathLst>
                <a:path w="350" h="130">
                  <a:moveTo>
                    <a:pt x="334" y="42"/>
                  </a:moveTo>
                  <a:lnTo>
                    <a:pt x="225" y="42"/>
                  </a:lnTo>
                  <a:lnTo>
                    <a:pt x="225" y="42"/>
                  </a:lnTo>
                  <a:lnTo>
                    <a:pt x="225" y="5"/>
                  </a:lnTo>
                  <a:lnTo>
                    <a:pt x="225" y="5"/>
                  </a:lnTo>
                  <a:lnTo>
                    <a:pt x="225" y="2"/>
                  </a:lnTo>
                  <a:lnTo>
                    <a:pt x="223" y="0"/>
                  </a:lnTo>
                  <a:lnTo>
                    <a:pt x="222" y="0"/>
                  </a:lnTo>
                  <a:lnTo>
                    <a:pt x="120" y="0"/>
                  </a:lnTo>
                  <a:lnTo>
                    <a:pt x="120" y="0"/>
                  </a:lnTo>
                  <a:lnTo>
                    <a:pt x="118" y="2"/>
                  </a:lnTo>
                  <a:lnTo>
                    <a:pt x="116" y="4"/>
                  </a:lnTo>
                  <a:lnTo>
                    <a:pt x="115" y="5"/>
                  </a:lnTo>
                  <a:lnTo>
                    <a:pt x="115" y="5"/>
                  </a:lnTo>
                  <a:lnTo>
                    <a:pt x="115" y="42"/>
                  </a:lnTo>
                  <a:lnTo>
                    <a:pt x="17" y="42"/>
                  </a:lnTo>
                  <a:lnTo>
                    <a:pt x="17" y="42"/>
                  </a:lnTo>
                  <a:lnTo>
                    <a:pt x="9" y="42"/>
                  </a:lnTo>
                  <a:lnTo>
                    <a:pt x="4" y="45"/>
                  </a:lnTo>
                  <a:lnTo>
                    <a:pt x="2" y="51"/>
                  </a:lnTo>
                  <a:lnTo>
                    <a:pt x="0" y="58"/>
                  </a:lnTo>
                  <a:lnTo>
                    <a:pt x="0" y="130"/>
                  </a:lnTo>
                  <a:lnTo>
                    <a:pt x="350" y="130"/>
                  </a:lnTo>
                  <a:lnTo>
                    <a:pt x="350" y="58"/>
                  </a:lnTo>
                  <a:lnTo>
                    <a:pt x="350" y="58"/>
                  </a:lnTo>
                  <a:lnTo>
                    <a:pt x="350" y="51"/>
                  </a:lnTo>
                  <a:lnTo>
                    <a:pt x="347" y="45"/>
                  </a:lnTo>
                  <a:lnTo>
                    <a:pt x="341" y="42"/>
                  </a:lnTo>
                  <a:lnTo>
                    <a:pt x="334" y="42"/>
                  </a:lnTo>
                  <a:lnTo>
                    <a:pt x="334" y="42"/>
                  </a:lnTo>
                  <a:close/>
                  <a:moveTo>
                    <a:pt x="133" y="42"/>
                  </a:moveTo>
                  <a:lnTo>
                    <a:pt x="133" y="13"/>
                  </a:lnTo>
                  <a:lnTo>
                    <a:pt x="209" y="13"/>
                  </a:lnTo>
                  <a:lnTo>
                    <a:pt x="209" y="42"/>
                  </a:lnTo>
                  <a:lnTo>
                    <a:pt x="133" y="4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70" name="Rectangle 98"/>
            <p:cNvSpPr>
              <a:spLocks noChangeArrowheads="1"/>
            </p:cNvSpPr>
            <p:nvPr/>
          </p:nvSpPr>
          <p:spPr bwMode="auto">
            <a:xfrm>
              <a:off x="5710062" y="1715997"/>
              <a:ext cx="45679" cy="18688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sp>
        <p:nvSpPr>
          <p:cNvPr id="71" name="Freeform 99"/>
          <p:cNvSpPr>
            <a:spLocks noEditPoints="1"/>
          </p:cNvSpPr>
          <p:nvPr/>
        </p:nvSpPr>
        <p:spPr bwMode="auto">
          <a:xfrm>
            <a:off x="7591425" y="2045986"/>
            <a:ext cx="293688" cy="469900"/>
          </a:xfrm>
          <a:custGeom>
            <a:avLst/>
            <a:gdLst/>
            <a:ahLst/>
            <a:cxnLst>
              <a:cxn ang="0">
                <a:pos x="98" y="0"/>
              </a:cxn>
              <a:cxn ang="0">
                <a:pos x="60" y="7"/>
              </a:cxn>
              <a:cxn ang="0">
                <a:pos x="29" y="27"/>
              </a:cxn>
              <a:cxn ang="0">
                <a:pos x="7" y="59"/>
              </a:cxn>
              <a:cxn ang="0">
                <a:pos x="0" y="98"/>
              </a:cxn>
              <a:cxn ang="0">
                <a:pos x="0" y="116"/>
              </a:cxn>
              <a:cxn ang="0">
                <a:pos x="9" y="154"/>
              </a:cxn>
              <a:cxn ang="0">
                <a:pos x="31" y="208"/>
              </a:cxn>
              <a:cxn ang="0">
                <a:pos x="67" y="270"/>
              </a:cxn>
              <a:cxn ang="0">
                <a:pos x="98" y="311"/>
              </a:cxn>
              <a:cxn ang="0">
                <a:pos x="112" y="291"/>
              </a:cxn>
              <a:cxn ang="0">
                <a:pos x="147" y="241"/>
              </a:cxn>
              <a:cxn ang="0">
                <a:pos x="180" y="172"/>
              </a:cxn>
              <a:cxn ang="0">
                <a:pos x="190" y="134"/>
              </a:cxn>
              <a:cxn ang="0">
                <a:pos x="196" y="98"/>
              </a:cxn>
              <a:cxn ang="0">
                <a:pos x="194" y="78"/>
              </a:cxn>
              <a:cxn ang="0">
                <a:pos x="178" y="41"/>
              </a:cxn>
              <a:cxn ang="0">
                <a:pos x="152" y="16"/>
              </a:cxn>
              <a:cxn ang="0">
                <a:pos x="118" y="1"/>
              </a:cxn>
              <a:cxn ang="0">
                <a:pos x="98" y="0"/>
              </a:cxn>
              <a:cxn ang="0">
                <a:pos x="98" y="157"/>
              </a:cxn>
              <a:cxn ang="0">
                <a:pos x="74" y="152"/>
              </a:cxn>
              <a:cxn ang="0">
                <a:pos x="54" y="139"/>
              </a:cxn>
              <a:cxn ang="0">
                <a:pos x="42" y="119"/>
              </a:cxn>
              <a:cxn ang="0">
                <a:pos x="38" y="98"/>
              </a:cxn>
              <a:cxn ang="0">
                <a:pos x="38" y="85"/>
              </a:cxn>
              <a:cxn ang="0">
                <a:pos x="47" y="63"/>
              </a:cxn>
              <a:cxn ang="0">
                <a:pos x="64" y="47"/>
              </a:cxn>
              <a:cxn ang="0">
                <a:pos x="85" y="38"/>
              </a:cxn>
              <a:cxn ang="0">
                <a:pos x="98" y="36"/>
              </a:cxn>
              <a:cxn ang="0">
                <a:pos x="122" y="41"/>
              </a:cxn>
              <a:cxn ang="0">
                <a:pos x="140" y="54"/>
              </a:cxn>
              <a:cxn ang="0">
                <a:pos x="152" y="74"/>
              </a:cxn>
              <a:cxn ang="0">
                <a:pos x="158" y="98"/>
              </a:cxn>
              <a:cxn ang="0">
                <a:pos x="156" y="108"/>
              </a:cxn>
              <a:cxn ang="0">
                <a:pos x="147" y="130"/>
              </a:cxn>
              <a:cxn ang="0">
                <a:pos x="131" y="146"/>
              </a:cxn>
              <a:cxn ang="0">
                <a:pos x="109" y="156"/>
              </a:cxn>
              <a:cxn ang="0">
                <a:pos x="98" y="157"/>
              </a:cxn>
              <a:cxn ang="0">
                <a:pos x="60" y="98"/>
              </a:cxn>
              <a:cxn ang="0">
                <a:pos x="62" y="112"/>
              </a:cxn>
              <a:cxn ang="0">
                <a:pos x="71" y="123"/>
              </a:cxn>
              <a:cxn ang="0">
                <a:pos x="83" y="132"/>
              </a:cxn>
              <a:cxn ang="0">
                <a:pos x="98" y="134"/>
              </a:cxn>
              <a:cxn ang="0">
                <a:pos x="105" y="134"/>
              </a:cxn>
              <a:cxn ang="0">
                <a:pos x="118" y="128"/>
              </a:cxn>
              <a:cxn ang="0">
                <a:pos x="129" y="117"/>
              </a:cxn>
              <a:cxn ang="0">
                <a:pos x="134" y="105"/>
              </a:cxn>
              <a:cxn ang="0">
                <a:pos x="136" y="98"/>
              </a:cxn>
              <a:cxn ang="0">
                <a:pos x="132" y="81"/>
              </a:cxn>
              <a:cxn ang="0">
                <a:pos x="125" y="70"/>
              </a:cxn>
              <a:cxn ang="0">
                <a:pos x="112" y="61"/>
              </a:cxn>
              <a:cxn ang="0">
                <a:pos x="98" y="59"/>
              </a:cxn>
              <a:cxn ang="0">
                <a:pos x="89" y="59"/>
              </a:cxn>
              <a:cxn ang="0">
                <a:pos x="76" y="65"/>
              </a:cxn>
              <a:cxn ang="0">
                <a:pos x="65" y="76"/>
              </a:cxn>
              <a:cxn ang="0">
                <a:pos x="60" y="88"/>
              </a:cxn>
              <a:cxn ang="0">
                <a:pos x="60" y="98"/>
              </a:cxn>
            </a:cxnLst>
            <a:rect l="0" t="0" r="r" b="b"/>
            <a:pathLst>
              <a:path w="196" h="311">
                <a:moveTo>
                  <a:pt x="98" y="0"/>
                </a:moveTo>
                <a:lnTo>
                  <a:pt x="98" y="0"/>
                </a:lnTo>
                <a:lnTo>
                  <a:pt x="78" y="1"/>
                </a:lnTo>
                <a:lnTo>
                  <a:pt x="60" y="7"/>
                </a:lnTo>
                <a:lnTo>
                  <a:pt x="44" y="16"/>
                </a:lnTo>
                <a:lnTo>
                  <a:pt x="29" y="27"/>
                </a:lnTo>
                <a:lnTo>
                  <a:pt x="16" y="41"/>
                </a:lnTo>
                <a:lnTo>
                  <a:pt x="7" y="59"/>
                </a:lnTo>
                <a:lnTo>
                  <a:pt x="2" y="78"/>
                </a:lnTo>
                <a:lnTo>
                  <a:pt x="0" y="98"/>
                </a:lnTo>
                <a:lnTo>
                  <a:pt x="0" y="98"/>
                </a:lnTo>
                <a:lnTo>
                  <a:pt x="0" y="116"/>
                </a:lnTo>
                <a:lnTo>
                  <a:pt x="4" y="134"/>
                </a:lnTo>
                <a:lnTo>
                  <a:pt x="9" y="154"/>
                </a:lnTo>
                <a:lnTo>
                  <a:pt x="15" y="172"/>
                </a:lnTo>
                <a:lnTo>
                  <a:pt x="31" y="208"/>
                </a:lnTo>
                <a:lnTo>
                  <a:pt x="49" y="241"/>
                </a:lnTo>
                <a:lnTo>
                  <a:pt x="67" y="270"/>
                </a:lnTo>
                <a:lnTo>
                  <a:pt x="82" y="291"/>
                </a:lnTo>
                <a:lnTo>
                  <a:pt x="98" y="311"/>
                </a:lnTo>
                <a:lnTo>
                  <a:pt x="98" y="311"/>
                </a:lnTo>
                <a:lnTo>
                  <a:pt x="112" y="291"/>
                </a:lnTo>
                <a:lnTo>
                  <a:pt x="129" y="270"/>
                </a:lnTo>
                <a:lnTo>
                  <a:pt x="147" y="241"/>
                </a:lnTo>
                <a:lnTo>
                  <a:pt x="165" y="208"/>
                </a:lnTo>
                <a:lnTo>
                  <a:pt x="180" y="172"/>
                </a:lnTo>
                <a:lnTo>
                  <a:pt x="187" y="154"/>
                </a:lnTo>
                <a:lnTo>
                  <a:pt x="190" y="134"/>
                </a:lnTo>
                <a:lnTo>
                  <a:pt x="194" y="116"/>
                </a:lnTo>
                <a:lnTo>
                  <a:pt x="196" y="98"/>
                </a:lnTo>
                <a:lnTo>
                  <a:pt x="196" y="98"/>
                </a:lnTo>
                <a:lnTo>
                  <a:pt x="194" y="78"/>
                </a:lnTo>
                <a:lnTo>
                  <a:pt x="187" y="59"/>
                </a:lnTo>
                <a:lnTo>
                  <a:pt x="178" y="41"/>
                </a:lnTo>
                <a:lnTo>
                  <a:pt x="167" y="27"/>
                </a:lnTo>
                <a:lnTo>
                  <a:pt x="152" y="16"/>
                </a:lnTo>
                <a:lnTo>
                  <a:pt x="136" y="7"/>
                </a:lnTo>
                <a:lnTo>
                  <a:pt x="118" y="1"/>
                </a:lnTo>
                <a:lnTo>
                  <a:pt x="98" y="0"/>
                </a:lnTo>
                <a:lnTo>
                  <a:pt x="98" y="0"/>
                </a:lnTo>
                <a:close/>
                <a:moveTo>
                  <a:pt x="98" y="157"/>
                </a:moveTo>
                <a:lnTo>
                  <a:pt x="98" y="157"/>
                </a:lnTo>
                <a:lnTo>
                  <a:pt x="85" y="156"/>
                </a:lnTo>
                <a:lnTo>
                  <a:pt x="74" y="152"/>
                </a:lnTo>
                <a:lnTo>
                  <a:pt x="64" y="146"/>
                </a:lnTo>
                <a:lnTo>
                  <a:pt x="54" y="139"/>
                </a:lnTo>
                <a:lnTo>
                  <a:pt x="47" y="130"/>
                </a:lnTo>
                <a:lnTo>
                  <a:pt x="42" y="119"/>
                </a:lnTo>
                <a:lnTo>
                  <a:pt x="38" y="108"/>
                </a:lnTo>
                <a:lnTo>
                  <a:pt x="38" y="98"/>
                </a:lnTo>
                <a:lnTo>
                  <a:pt x="38" y="98"/>
                </a:lnTo>
                <a:lnTo>
                  <a:pt x="38" y="85"/>
                </a:lnTo>
                <a:lnTo>
                  <a:pt x="42" y="74"/>
                </a:lnTo>
                <a:lnTo>
                  <a:pt x="47" y="63"/>
                </a:lnTo>
                <a:lnTo>
                  <a:pt x="54" y="54"/>
                </a:lnTo>
                <a:lnTo>
                  <a:pt x="64" y="47"/>
                </a:lnTo>
                <a:lnTo>
                  <a:pt x="74" y="41"/>
                </a:lnTo>
                <a:lnTo>
                  <a:pt x="85" y="38"/>
                </a:lnTo>
                <a:lnTo>
                  <a:pt x="98" y="36"/>
                </a:lnTo>
                <a:lnTo>
                  <a:pt x="98" y="36"/>
                </a:lnTo>
                <a:lnTo>
                  <a:pt x="109" y="38"/>
                </a:lnTo>
                <a:lnTo>
                  <a:pt x="122" y="41"/>
                </a:lnTo>
                <a:lnTo>
                  <a:pt x="131" y="47"/>
                </a:lnTo>
                <a:lnTo>
                  <a:pt x="140" y="54"/>
                </a:lnTo>
                <a:lnTo>
                  <a:pt x="147" y="63"/>
                </a:lnTo>
                <a:lnTo>
                  <a:pt x="152" y="74"/>
                </a:lnTo>
                <a:lnTo>
                  <a:pt x="156" y="85"/>
                </a:lnTo>
                <a:lnTo>
                  <a:pt x="158" y="98"/>
                </a:lnTo>
                <a:lnTo>
                  <a:pt x="158" y="98"/>
                </a:lnTo>
                <a:lnTo>
                  <a:pt x="156" y="108"/>
                </a:lnTo>
                <a:lnTo>
                  <a:pt x="152" y="119"/>
                </a:lnTo>
                <a:lnTo>
                  <a:pt x="147" y="130"/>
                </a:lnTo>
                <a:lnTo>
                  <a:pt x="140" y="139"/>
                </a:lnTo>
                <a:lnTo>
                  <a:pt x="131" y="146"/>
                </a:lnTo>
                <a:lnTo>
                  <a:pt x="122" y="152"/>
                </a:lnTo>
                <a:lnTo>
                  <a:pt x="109" y="156"/>
                </a:lnTo>
                <a:lnTo>
                  <a:pt x="98" y="157"/>
                </a:lnTo>
                <a:lnTo>
                  <a:pt x="98" y="157"/>
                </a:lnTo>
                <a:close/>
                <a:moveTo>
                  <a:pt x="60" y="98"/>
                </a:moveTo>
                <a:lnTo>
                  <a:pt x="60" y="98"/>
                </a:lnTo>
                <a:lnTo>
                  <a:pt x="60" y="105"/>
                </a:lnTo>
                <a:lnTo>
                  <a:pt x="62" y="112"/>
                </a:lnTo>
                <a:lnTo>
                  <a:pt x="65" y="117"/>
                </a:lnTo>
                <a:lnTo>
                  <a:pt x="71" y="123"/>
                </a:lnTo>
                <a:lnTo>
                  <a:pt x="76" y="128"/>
                </a:lnTo>
                <a:lnTo>
                  <a:pt x="83" y="132"/>
                </a:lnTo>
                <a:lnTo>
                  <a:pt x="89" y="134"/>
                </a:lnTo>
                <a:lnTo>
                  <a:pt x="98" y="134"/>
                </a:lnTo>
                <a:lnTo>
                  <a:pt x="98" y="134"/>
                </a:lnTo>
                <a:lnTo>
                  <a:pt x="105" y="134"/>
                </a:lnTo>
                <a:lnTo>
                  <a:pt x="112" y="132"/>
                </a:lnTo>
                <a:lnTo>
                  <a:pt x="118" y="128"/>
                </a:lnTo>
                <a:lnTo>
                  <a:pt x="125" y="123"/>
                </a:lnTo>
                <a:lnTo>
                  <a:pt x="129" y="117"/>
                </a:lnTo>
                <a:lnTo>
                  <a:pt x="132" y="112"/>
                </a:lnTo>
                <a:lnTo>
                  <a:pt x="134" y="105"/>
                </a:lnTo>
                <a:lnTo>
                  <a:pt x="136" y="98"/>
                </a:lnTo>
                <a:lnTo>
                  <a:pt x="136" y="98"/>
                </a:lnTo>
                <a:lnTo>
                  <a:pt x="134" y="88"/>
                </a:lnTo>
                <a:lnTo>
                  <a:pt x="132" y="81"/>
                </a:lnTo>
                <a:lnTo>
                  <a:pt x="129" y="76"/>
                </a:lnTo>
                <a:lnTo>
                  <a:pt x="125" y="70"/>
                </a:lnTo>
                <a:lnTo>
                  <a:pt x="118" y="65"/>
                </a:lnTo>
                <a:lnTo>
                  <a:pt x="112" y="61"/>
                </a:lnTo>
                <a:lnTo>
                  <a:pt x="105" y="59"/>
                </a:lnTo>
                <a:lnTo>
                  <a:pt x="98" y="59"/>
                </a:lnTo>
                <a:lnTo>
                  <a:pt x="98" y="59"/>
                </a:lnTo>
                <a:lnTo>
                  <a:pt x="89" y="59"/>
                </a:lnTo>
                <a:lnTo>
                  <a:pt x="83" y="61"/>
                </a:lnTo>
                <a:lnTo>
                  <a:pt x="76" y="65"/>
                </a:lnTo>
                <a:lnTo>
                  <a:pt x="71" y="70"/>
                </a:lnTo>
                <a:lnTo>
                  <a:pt x="65" y="76"/>
                </a:lnTo>
                <a:lnTo>
                  <a:pt x="62" y="81"/>
                </a:lnTo>
                <a:lnTo>
                  <a:pt x="60" y="88"/>
                </a:lnTo>
                <a:lnTo>
                  <a:pt x="60" y="98"/>
                </a:lnTo>
                <a:lnTo>
                  <a:pt x="60" y="98"/>
                </a:lnTo>
                <a:close/>
              </a:path>
            </a:pathLst>
          </a:custGeom>
          <a:solidFill>
            <a:srgbClr val="59AD31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72" name="Freeform 100"/>
          <p:cNvSpPr/>
          <p:nvPr/>
        </p:nvSpPr>
        <p:spPr bwMode="auto">
          <a:xfrm>
            <a:off x="7524750" y="4036711"/>
            <a:ext cx="427038" cy="481013"/>
          </a:xfrm>
          <a:custGeom>
            <a:avLst/>
            <a:gdLst/>
            <a:ahLst/>
            <a:cxnLst>
              <a:cxn ang="0">
                <a:pos x="230" y="212"/>
              </a:cxn>
              <a:cxn ang="0">
                <a:pos x="212" y="216"/>
              </a:cxn>
              <a:cxn ang="0">
                <a:pos x="197" y="223"/>
              </a:cxn>
              <a:cxn ang="0">
                <a:pos x="105" y="169"/>
              </a:cxn>
              <a:cxn ang="0">
                <a:pos x="105" y="160"/>
              </a:cxn>
              <a:cxn ang="0">
                <a:pos x="197" y="96"/>
              </a:cxn>
              <a:cxn ang="0">
                <a:pos x="204" y="100"/>
              </a:cxn>
              <a:cxn ang="0">
                <a:pos x="221" y="105"/>
              </a:cxn>
              <a:cxn ang="0">
                <a:pos x="230" y="107"/>
              </a:cxn>
              <a:cxn ang="0">
                <a:pos x="250" y="102"/>
              </a:cxn>
              <a:cxn ang="0">
                <a:pos x="266" y="91"/>
              </a:cxn>
              <a:cxn ang="0">
                <a:pos x="277" y="75"/>
              </a:cxn>
              <a:cxn ang="0">
                <a:pos x="282" y="53"/>
              </a:cxn>
              <a:cxn ang="0">
                <a:pos x="281" y="44"/>
              </a:cxn>
              <a:cxn ang="0">
                <a:pos x="273" y="24"/>
              </a:cxn>
              <a:cxn ang="0">
                <a:pos x="259" y="9"/>
              </a:cxn>
              <a:cxn ang="0">
                <a:pos x="239" y="2"/>
              </a:cxn>
              <a:cxn ang="0">
                <a:pos x="230" y="0"/>
              </a:cxn>
              <a:cxn ang="0">
                <a:pos x="208" y="4"/>
              </a:cxn>
              <a:cxn ang="0">
                <a:pos x="192" y="17"/>
              </a:cxn>
              <a:cxn ang="0">
                <a:pos x="181" y="33"/>
              </a:cxn>
              <a:cxn ang="0">
                <a:pos x="175" y="53"/>
              </a:cxn>
              <a:cxn ang="0">
                <a:pos x="177" y="62"/>
              </a:cxn>
              <a:cxn ang="0">
                <a:pos x="85" y="118"/>
              </a:cxn>
              <a:cxn ang="0">
                <a:pos x="68" y="109"/>
              </a:cxn>
              <a:cxn ang="0">
                <a:pos x="52" y="107"/>
              </a:cxn>
              <a:cxn ang="0">
                <a:pos x="41" y="107"/>
              </a:cxn>
              <a:cxn ang="0">
                <a:pos x="23" y="116"/>
              </a:cxn>
              <a:cxn ang="0">
                <a:pos x="9" y="131"/>
              </a:cxn>
              <a:cxn ang="0">
                <a:pos x="0" y="149"/>
              </a:cxn>
              <a:cxn ang="0">
                <a:pos x="0" y="160"/>
              </a:cxn>
              <a:cxn ang="0">
                <a:pos x="3" y="180"/>
              </a:cxn>
              <a:cxn ang="0">
                <a:pos x="14" y="198"/>
              </a:cxn>
              <a:cxn ang="0">
                <a:pos x="30" y="209"/>
              </a:cxn>
              <a:cxn ang="0">
                <a:pos x="52" y="212"/>
              </a:cxn>
              <a:cxn ang="0">
                <a:pos x="61" y="212"/>
              </a:cxn>
              <a:cxn ang="0">
                <a:pos x="78" y="207"/>
              </a:cxn>
              <a:cxn ang="0">
                <a:pos x="177" y="258"/>
              </a:cxn>
              <a:cxn ang="0">
                <a:pos x="175" y="267"/>
              </a:cxn>
              <a:cxn ang="0">
                <a:pos x="177" y="278"/>
              </a:cxn>
              <a:cxn ang="0">
                <a:pos x="184" y="296"/>
              </a:cxn>
              <a:cxn ang="0">
                <a:pos x="199" y="310"/>
              </a:cxn>
              <a:cxn ang="0">
                <a:pos x="219" y="318"/>
              </a:cxn>
              <a:cxn ang="0">
                <a:pos x="230" y="319"/>
              </a:cxn>
              <a:cxn ang="0">
                <a:pos x="250" y="316"/>
              </a:cxn>
              <a:cxn ang="0">
                <a:pos x="266" y="303"/>
              </a:cxn>
              <a:cxn ang="0">
                <a:pos x="277" y="287"/>
              </a:cxn>
              <a:cxn ang="0">
                <a:pos x="282" y="267"/>
              </a:cxn>
              <a:cxn ang="0">
                <a:pos x="281" y="256"/>
              </a:cxn>
              <a:cxn ang="0">
                <a:pos x="273" y="236"/>
              </a:cxn>
              <a:cxn ang="0">
                <a:pos x="259" y="221"/>
              </a:cxn>
              <a:cxn ang="0">
                <a:pos x="239" y="214"/>
              </a:cxn>
              <a:cxn ang="0">
                <a:pos x="230" y="212"/>
              </a:cxn>
            </a:cxnLst>
            <a:rect l="0" t="0" r="r" b="b"/>
            <a:pathLst>
              <a:path w="282" h="319">
                <a:moveTo>
                  <a:pt x="230" y="212"/>
                </a:moveTo>
                <a:lnTo>
                  <a:pt x="230" y="212"/>
                </a:lnTo>
                <a:lnTo>
                  <a:pt x="221" y="214"/>
                </a:lnTo>
                <a:lnTo>
                  <a:pt x="212" y="216"/>
                </a:lnTo>
                <a:lnTo>
                  <a:pt x="204" y="220"/>
                </a:lnTo>
                <a:lnTo>
                  <a:pt x="197" y="223"/>
                </a:lnTo>
                <a:lnTo>
                  <a:pt x="105" y="169"/>
                </a:lnTo>
                <a:lnTo>
                  <a:pt x="105" y="169"/>
                </a:lnTo>
                <a:lnTo>
                  <a:pt x="105" y="160"/>
                </a:lnTo>
                <a:lnTo>
                  <a:pt x="105" y="160"/>
                </a:lnTo>
                <a:lnTo>
                  <a:pt x="105" y="151"/>
                </a:lnTo>
                <a:lnTo>
                  <a:pt x="197" y="96"/>
                </a:lnTo>
                <a:lnTo>
                  <a:pt x="197" y="96"/>
                </a:lnTo>
                <a:lnTo>
                  <a:pt x="204" y="100"/>
                </a:lnTo>
                <a:lnTo>
                  <a:pt x="212" y="104"/>
                </a:lnTo>
                <a:lnTo>
                  <a:pt x="221" y="105"/>
                </a:lnTo>
                <a:lnTo>
                  <a:pt x="230" y="107"/>
                </a:lnTo>
                <a:lnTo>
                  <a:pt x="230" y="107"/>
                </a:lnTo>
                <a:lnTo>
                  <a:pt x="239" y="105"/>
                </a:lnTo>
                <a:lnTo>
                  <a:pt x="250" y="102"/>
                </a:lnTo>
                <a:lnTo>
                  <a:pt x="259" y="98"/>
                </a:lnTo>
                <a:lnTo>
                  <a:pt x="266" y="91"/>
                </a:lnTo>
                <a:lnTo>
                  <a:pt x="273" y="84"/>
                </a:lnTo>
                <a:lnTo>
                  <a:pt x="277" y="75"/>
                </a:lnTo>
                <a:lnTo>
                  <a:pt x="281" y="64"/>
                </a:lnTo>
                <a:lnTo>
                  <a:pt x="282" y="53"/>
                </a:lnTo>
                <a:lnTo>
                  <a:pt x="282" y="53"/>
                </a:lnTo>
                <a:lnTo>
                  <a:pt x="281" y="44"/>
                </a:lnTo>
                <a:lnTo>
                  <a:pt x="277" y="33"/>
                </a:lnTo>
                <a:lnTo>
                  <a:pt x="273" y="24"/>
                </a:lnTo>
                <a:lnTo>
                  <a:pt x="266" y="17"/>
                </a:lnTo>
                <a:lnTo>
                  <a:pt x="259" y="9"/>
                </a:lnTo>
                <a:lnTo>
                  <a:pt x="250" y="4"/>
                </a:lnTo>
                <a:lnTo>
                  <a:pt x="239" y="2"/>
                </a:lnTo>
                <a:lnTo>
                  <a:pt x="230" y="0"/>
                </a:lnTo>
                <a:lnTo>
                  <a:pt x="230" y="0"/>
                </a:lnTo>
                <a:lnTo>
                  <a:pt x="219" y="2"/>
                </a:lnTo>
                <a:lnTo>
                  <a:pt x="208" y="4"/>
                </a:lnTo>
                <a:lnTo>
                  <a:pt x="199" y="9"/>
                </a:lnTo>
                <a:lnTo>
                  <a:pt x="192" y="17"/>
                </a:lnTo>
                <a:lnTo>
                  <a:pt x="184" y="24"/>
                </a:lnTo>
                <a:lnTo>
                  <a:pt x="181" y="33"/>
                </a:lnTo>
                <a:lnTo>
                  <a:pt x="177" y="44"/>
                </a:lnTo>
                <a:lnTo>
                  <a:pt x="175" y="53"/>
                </a:lnTo>
                <a:lnTo>
                  <a:pt x="175" y="53"/>
                </a:lnTo>
                <a:lnTo>
                  <a:pt x="177" y="62"/>
                </a:lnTo>
                <a:lnTo>
                  <a:pt x="85" y="118"/>
                </a:lnTo>
                <a:lnTo>
                  <a:pt x="85" y="118"/>
                </a:lnTo>
                <a:lnTo>
                  <a:pt x="78" y="113"/>
                </a:lnTo>
                <a:lnTo>
                  <a:pt x="68" y="109"/>
                </a:lnTo>
                <a:lnTo>
                  <a:pt x="61" y="107"/>
                </a:lnTo>
                <a:lnTo>
                  <a:pt x="52" y="107"/>
                </a:lnTo>
                <a:lnTo>
                  <a:pt x="52" y="107"/>
                </a:lnTo>
                <a:lnTo>
                  <a:pt x="41" y="107"/>
                </a:lnTo>
                <a:lnTo>
                  <a:pt x="30" y="111"/>
                </a:lnTo>
                <a:lnTo>
                  <a:pt x="23" y="116"/>
                </a:lnTo>
                <a:lnTo>
                  <a:pt x="14" y="122"/>
                </a:lnTo>
                <a:lnTo>
                  <a:pt x="9" y="131"/>
                </a:lnTo>
                <a:lnTo>
                  <a:pt x="3" y="140"/>
                </a:lnTo>
                <a:lnTo>
                  <a:pt x="0" y="149"/>
                </a:lnTo>
                <a:lnTo>
                  <a:pt x="0" y="160"/>
                </a:lnTo>
                <a:lnTo>
                  <a:pt x="0" y="160"/>
                </a:lnTo>
                <a:lnTo>
                  <a:pt x="0" y="171"/>
                </a:lnTo>
                <a:lnTo>
                  <a:pt x="3" y="180"/>
                </a:lnTo>
                <a:lnTo>
                  <a:pt x="9" y="189"/>
                </a:lnTo>
                <a:lnTo>
                  <a:pt x="14" y="198"/>
                </a:lnTo>
                <a:lnTo>
                  <a:pt x="23" y="203"/>
                </a:lnTo>
                <a:lnTo>
                  <a:pt x="30" y="209"/>
                </a:lnTo>
                <a:lnTo>
                  <a:pt x="41" y="212"/>
                </a:lnTo>
                <a:lnTo>
                  <a:pt x="52" y="212"/>
                </a:lnTo>
                <a:lnTo>
                  <a:pt x="52" y="212"/>
                </a:lnTo>
                <a:lnTo>
                  <a:pt x="61" y="212"/>
                </a:lnTo>
                <a:lnTo>
                  <a:pt x="68" y="211"/>
                </a:lnTo>
                <a:lnTo>
                  <a:pt x="78" y="207"/>
                </a:lnTo>
                <a:lnTo>
                  <a:pt x="85" y="202"/>
                </a:lnTo>
                <a:lnTo>
                  <a:pt x="177" y="258"/>
                </a:lnTo>
                <a:lnTo>
                  <a:pt x="177" y="258"/>
                </a:lnTo>
                <a:lnTo>
                  <a:pt x="175" y="267"/>
                </a:lnTo>
                <a:lnTo>
                  <a:pt x="175" y="267"/>
                </a:lnTo>
                <a:lnTo>
                  <a:pt x="177" y="278"/>
                </a:lnTo>
                <a:lnTo>
                  <a:pt x="181" y="287"/>
                </a:lnTo>
                <a:lnTo>
                  <a:pt x="184" y="296"/>
                </a:lnTo>
                <a:lnTo>
                  <a:pt x="192" y="303"/>
                </a:lnTo>
                <a:lnTo>
                  <a:pt x="199" y="310"/>
                </a:lnTo>
                <a:lnTo>
                  <a:pt x="208" y="316"/>
                </a:lnTo>
                <a:lnTo>
                  <a:pt x="219" y="318"/>
                </a:lnTo>
                <a:lnTo>
                  <a:pt x="230" y="319"/>
                </a:lnTo>
                <a:lnTo>
                  <a:pt x="230" y="319"/>
                </a:lnTo>
                <a:lnTo>
                  <a:pt x="239" y="318"/>
                </a:lnTo>
                <a:lnTo>
                  <a:pt x="250" y="316"/>
                </a:lnTo>
                <a:lnTo>
                  <a:pt x="259" y="310"/>
                </a:lnTo>
                <a:lnTo>
                  <a:pt x="266" y="303"/>
                </a:lnTo>
                <a:lnTo>
                  <a:pt x="273" y="296"/>
                </a:lnTo>
                <a:lnTo>
                  <a:pt x="277" y="287"/>
                </a:lnTo>
                <a:lnTo>
                  <a:pt x="281" y="278"/>
                </a:lnTo>
                <a:lnTo>
                  <a:pt x="282" y="267"/>
                </a:lnTo>
                <a:lnTo>
                  <a:pt x="282" y="267"/>
                </a:lnTo>
                <a:lnTo>
                  <a:pt x="281" y="256"/>
                </a:lnTo>
                <a:lnTo>
                  <a:pt x="277" y="245"/>
                </a:lnTo>
                <a:lnTo>
                  <a:pt x="273" y="236"/>
                </a:lnTo>
                <a:lnTo>
                  <a:pt x="266" y="229"/>
                </a:lnTo>
                <a:lnTo>
                  <a:pt x="259" y="221"/>
                </a:lnTo>
                <a:lnTo>
                  <a:pt x="250" y="218"/>
                </a:lnTo>
                <a:lnTo>
                  <a:pt x="239" y="214"/>
                </a:lnTo>
                <a:lnTo>
                  <a:pt x="230" y="212"/>
                </a:lnTo>
                <a:lnTo>
                  <a:pt x="230" y="212"/>
                </a:lnTo>
                <a:close/>
              </a:path>
            </a:pathLst>
          </a:custGeom>
          <a:solidFill>
            <a:srgbClr val="59AD31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grpSp>
        <p:nvGrpSpPr>
          <p:cNvPr id="73" name="Group 76"/>
          <p:cNvGrpSpPr/>
          <p:nvPr/>
        </p:nvGrpSpPr>
        <p:grpSpPr>
          <a:xfrm>
            <a:off x="8695280" y="1082875"/>
            <a:ext cx="579843" cy="402587"/>
            <a:chOff x="5533573" y="812792"/>
            <a:chExt cx="400733" cy="278229"/>
          </a:xfrm>
          <a:solidFill>
            <a:srgbClr val="59AD31"/>
          </a:solidFill>
        </p:grpSpPr>
        <p:sp>
          <p:nvSpPr>
            <p:cNvPr id="74" name="Freeform 101"/>
            <p:cNvSpPr/>
            <p:nvPr/>
          </p:nvSpPr>
          <p:spPr bwMode="auto">
            <a:xfrm>
              <a:off x="5730826" y="962288"/>
              <a:ext cx="93436" cy="128733"/>
            </a:xfrm>
            <a:custGeom>
              <a:avLst/>
              <a:gdLst/>
              <a:ahLst/>
              <a:cxnLst>
                <a:cxn ang="0">
                  <a:pos x="0" y="34"/>
                </a:cxn>
                <a:cxn ang="0">
                  <a:pos x="0" y="34"/>
                </a:cxn>
                <a:cxn ang="0">
                  <a:pos x="14" y="52"/>
                </a:cxn>
                <a:cxn ang="0">
                  <a:pos x="23" y="74"/>
                </a:cxn>
                <a:cxn ang="0">
                  <a:pos x="30" y="96"/>
                </a:cxn>
                <a:cxn ang="0">
                  <a:pos x="30" y="109"/>
                </a:cxn>
                <a:cxn ang="0">
                  <a:pos x="32" y="120"/>
                </a:cxn>
                <a:cxn ang="0">
                  <a:pos x="32" y="120"/>
                </a:cxn>
                <a:cxn ang="0">
                  <a:pos x="32" y="123"/>
                </a:cxn>
                <a:cxn ang="0">
                  <a:pos x="32" y="123"/>
                </a:cxn>
                <a:cxn ang="0">
                  <a:pos x="34" y="123"/>
                </a:cxn>
                <a:cxn ang="0">
                  <a:pos x="87" y="123"/>
                </a:cxn>
                <a:cxn ang="0">
                  <a:pos x="87" y="123"/>
                </a:cxn>
                <a:cxn ang="0">
                  <a:pos x="88" y="121"/>
                </a:cxn>
                <a:cxn ang="0">
                  <a:pos x="90" y="120"/>
                </a:cxn>
                <a:cxn ang="0">
                  <a:pos x="90" y="120"/>
                </a:cxn>
                <a:cxn ang="0">
                  <a:pos x="88" y="103"/>
                </a:cxn>
                <a:cxn ang="0">
                  <a:pos x="87" y="87"/>
                </a:cxn>
                <a:cxn ang="0">
                  <a:pos x="83" y="71"/>
                </a:cxn>
                <a:cxn ang="0">
                  <a:pos x="78" y="54"/>
                </a:cxn>
                <a:cxn ang="0">
                  <a:pos x="72" y="40"/>
                </a:cxn>
                <a:cxn ang="0">
                  <a:pos x="65" y="25"/>
                </a:cxn>
                <a:cxn ang="0">
                  <a:pos x="56" y="13"/>
                </a:cxn>
                <a:cxn ang="0">
                  <a:pos x="47" y="0"/>
                </a:cxn>
                <a:cxn ang="0">
                  <a:pos x="47" y="0"/>
                </a:cxn>
                <a:cxn ang="0">
                  <a:pos x="34" y="5"/>
                </a:cxn>
                <a:cxn ang="0">
                  <a:pos x="21" y="14"/>
                </a:cxn>
                <a:cxn ang="0">
                  <a:pos x="10" y="23"/>
                </a:cxn>
                <a:cxn ang="0">
                  <a:pos x="0" y="34"/>
                </a:cxn>
                <a:cxn ang="0">
                  <a:pos x="0" y="34"/>
                </a:cxn>
              </a:cxnLst>
              <a:rect l="0" t="0" r="r" b="b"/>
              <a:pathLst>
                <a:path w="90" h="123">
                  <a:moveTo>
                    <a:pt x="0" y="34"/>
                  </a:moveTo>
                  <a:lnTo>
                    <a:pt x="0" y="34"/>
                  </a:lnTo>
                  <a:lnTo>
                    <a:pt x="14" y="52"/>
                  </a:lnTo>
                  <a:lnTo>
                    <a:pt x="23" y="74"/>
                  </a:lnTo>
                  <a:lnTo>
                    <a:pt x="30" y="96"/>
                  </a:lnTo>
                  <a:lnTo>
                    <a:pt x="30" y="109"/>
                  </a:lnTo>
                  <a:lnTo>
                    <a:pt x="32" y="120"/>
                  </a:lnTo>
                  <a:lnTo>
                    <a:pt x="32" y="120"/>
                  </a:lnTo>
                  <a:lnTo>
                    <a:pt x="32" y="123"/>
                  </a:lnTo>
                  <a:lnTo>
                    <a:pt x="32" y="123"/>
                  </a:lnTo>
                  <a:lnTo>
                    <a:pt x="34" y="123"/>
                  </a:lnTo>
                  <a:lnTo>
                    <a:pt x="87" y="123"/>
                  </a:lnTo>
                  <a:lnTo>
                    <a:pt x="87" y="123"/>
                  </a:lnTo>
                  <a:lnTo>
                    <a:pt x="88" y="121"/>
                  </a:lnTo>
                  <a:lnTo>
                    <a:pt x="90" y="120"/>
                  </a:lnTo>
                  <a:lnTo>
                    <a:pt x="90" y="120"/>
                  </a:lnTo>
                  <a:lnTo>
                    <a:pt x="88" y="103"/>
                  </a:lnTo>
                  <a:lnTo>
                    <a:pt x="87" y="87"/>
                  </a:lnTo>
                  <a:lnTo>
                    <a:pt x="83" y="71"/>
                  </a:lnTo>
                  <a:lnTo>
                    <a:pt x="78" y="54"/>
                  </a:lnTo>
                  <a:lnTo>
                    <a:pt x="72" y="40"/>
                  </a:lnTo>
                  <a:lnTo>
                    <a:pt x="65" y="25"/>
                  </a:lnTo>
                  <a:lnTo>
                    <a:pt x="56" y="13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34" y="5"/>
                  </a:lnTo>
                  <a:lnTo>
                    <a:pt x="21" y="14"/>
                  </a:lnTo>
                  <a:lnTo>
                    <a:pt x="10" y="23"/>
                  </a:lnTo>
                  <a:lnTo>
                    <a:pt x="0" y="34"/>
                  </a:lnTo>
                  <a:lnTo>
                    <a:pt x="0" y="3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75" name="Freeform 102"/>
            <p:cNvSpPr/>
            <p:nvPr/>
          </p:nvSpPr>
          <p:spPr bwMode="auto">
            <a:xfrm>
              <a:off x="5533573" y="814869"/>
              <a:ext cx="182717" cy="151573"/>
            </a:xfrm>
            <a:custGeom>
              <a:avLst/>
              <a:gdLst/>
              <a:ahLst/>
              <a:cxnLst>
                <a:cxn ang="0">
                  <a:pos x="178" y="71"/>
                </a:cxn>
                <a:cxn ang="0">
                  <a:pos x="178" y="71"/>
                </a:cxn>
                <a:cxn ang="0">
                  <a:pos x="154" y="58"/>
                </a:cxn>
                <a:cxn ang="0">
                  <a:pos x="131" y="49"/>
                </a:cxn>
                <a:cxn ang="0">
                  <a:pos x="104" y="44"/>
                </a:cxn>
                <a:cxn ang="0">
                  <a:pos x="76" y="42"/>
                </a:cxn>
                <a:cxn ang="0">
                  <a:pos x="76" y="2"/>
                </a:cxn>
                <a:cxn ang="0">
                  <a:pos x="76" y="2"/>
                </a:cxn>
                <a:cxn ang="0">
                  <a:pos x="75" y="0"/>
                </a:cxn>
                <a:cxn ang="0">
                  <a:pos x="75" y="0"/>
                </a:cxn>
                <a:cxn ang="0">
                  <a:pos x="73" y="0"/>
                </a:cxn>
                <a:cxn ang="0">
                  <a:pos x="2" y="71"/>
                </a:cxn>
                <a:cxn ang="0">
                  <a:pos x="2" y="71"/>
                </a:cxn>
                <a:cxn ang="0">
                  <a:pos x="0" y="73"/>
                </a:cxn>
                <a:cxn ang="0">
                  <a:pos x="2" y="75"/>
                </a:cxn>
                <a:cxn ang="0">
                  <a:pos x="73" y="145"/>
                </a:cxn>
                <a:cxn ang="0">
                  <a:pos x="73" y="145"/>
                </a:cxn>
                <a:cxn ang="0">
                  <a:pos x="75" y="145"/>
                </a:cxn>
                <a:cxn ang="0">
                  <a:pos x="75" y="145"/>
                </a:cxn>
                <a:cxn ang="0">
                  <a:pos x="76" y="144"/>
                </a:cxn>
                <a:cxn ang="0">
                  <a:pos x="76" y="100"/>
                </a:cxn>
                <a:cxn ang="0">
                  <a:pos x="76" y="100"/>
                </a:cxn>
                <a:cxn ang="0">
                  <a:pos x="91" y="100"/>
                </a:cxn>
                <a:cxn ang="0">
                  <a:pos x="105" y="102"/>
                </a:cxn>
                <a:cxn ang="0">
                  <a:pos x="118" y="107"/>
                </a:cxn>
                <a:cxn ang="0">
                  <a:pos x="133" y="113"/>
                </a:cxn>
                <a:cxn ang="0">
                  <a:pos x="133" y="113"/>
                </a:cxn>
                <a:cxn ang="0">
                  <a:pos x="142" y="100"/>
                </a:cxn>
                <a:cxn ang="0">
                  <a:pos x="153" y="89"/>
                </a:cxn>
                <a:cxn ang="0">
                  <a:pos x="165" y="80"/>
                </a:cxn>
                <a:cxn ang="0">
                  <a:pos x="178" y="71"/>
                </a:cxn>
                <a:cxn ang="0">
                  <a:pos x="178" y="71"/>
                </a:cxn>
              </a:cxnLst>
              <a:rect l="0" t="0" r="r" b="b"/>
              <a:pathLst>
                <a:path w="178" h="145">
                  <a:moveTo>
                    <a:pt x="178" y="71"/>
                  </a:moveTo>
                  <a:lnTo>
                    <a:pt x="178" y="71"/>
                  </a:lnTo>
                  <a:lnTo>
                    <a:pt x="154" y="58"/>
                  </a:lnTo>
                  <a:lnTo>
                    <a:pt x="131" y="49"/>
                  </a:lnTo>
                  <a:lnTo>
                    <a:pt x="104" y="44"/>
                  </a:lnTo>
                  <a:lnTo>
                    <a:pt x="76" y="42"/>
                  </a:lnTo>
                  <a:lnTo>
                    <a:pt x="76" y="2"/>
                  </a:lnTo>
                  <a:lnTo>
                    <a:pt x="76" y="2"/>
                  </a:lnTo>
                  <a:lnTo>
                    <a:pt x="75" y="0"/>
                  </a:lnTo>
                  <a:lnTo>
                    <a:pt x="75" y="0"/>
                  </a:lnTo>
                  <a:lnTo>
                    <a:pt x="73" y="0"/>
                  </a:lnTo>
                  <a:lnTo>
                    <a:pt x="2" y="71"/>
                  </a:lnTo>
                  <a:lnTo>
                    <a:pt x="2" y="71"/>
                  </a:lnTo>
                  <a:lnTo>
                    <a:pt x="0" y="73"/>
                  </a:lnTo>
                  <a:lnTo>
                    <a:pt x="2" y="75"/>
                  </a:lnTo>
                  <a:lnTo>
                    <a:pt x="73" y="145"/>
                  </a:lnTo>
                  <a:lnTo>
                    <a:pt x="73" y="145"/>
                  </a:lnTo>
                  <a:lnTo>
                    <a:pt x="75" y="145"/>
                  </a:lnTo>
                  <a:lnTo>
                    <a:pt x="75" y="145"/>
                  </a:lnTo>
                  <a:lnTo>
                    <a:pt x="76" y="144"/>
                  </a:lnTo>
                  <a:lnTo>
                    <a:pt x="76" y="100"/>
                  </a:lnTo>
                  <a:lnTo>
                    <a:pt x="76" y="100"/>
                  </a:lnTo>
                  <a:lnTo>
                    <a:pt x="91" y="100"/>
                  </a:lnTo>
                  <a:lnTo>
                    <a:pt x="105" y="102"/>
                  </a:lnTo>
                  <a:lnTo>
                    <a:pt x="118" y="107"/>
                  </a:lnTo>
                  <a:lnTo>
                    <a:pt x="133" y="113"/>
                  </a:lnTo>
                  <a:lnTo>
                    <a:pt x="133" y="113"/>
                  </a:lnTo>
                  <a:lnTo>
                    <a:pt x="142" y="100"/>
                  </a:lnTo>
                  <a:lnTo>
                    <a:pt x="153" y="89"/>
                  </a:lnTo>
                  <a:lnTo>
                    <a:pt x="165" y="80"/>
                  </a:lnTo>
                  <a:lnTo>
                    <a:pt x="178" y="71"/>
                  </a:lnTo>
                  <a:lnTo>
                    <a:pt x="178" y="7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76" name="Freeform 103"/>
            <p:cNvSpPr/>
            <p:nvPr/>
          </p:nvSpPr>
          <p:spPr bwMode="auto">
            <a:xfrm>
              <a:off x="5620779" y="812792"/>
              <a:ext cx="313527" cy="278228"/>
            </a:xfrm>
            <a:custGeom>
              <a:avLst/>
              <a:gdLst/>
              <a:ahLst/>
              <a:cxnLst>
                <a:cxn ang="0">
                  <a:pos x="300" y="79"/>
                </a:cxn>
                <a:cxn ang="0">
                  <a:pos x="220" y="1"/>
                </a:cxn>
                <a:cxn ang="0">
                  <a:pos x="220" y="1"/>
                </a:cxn>
                <a:cxn ang="0">
                  <a:pos x="218" y="0"/>
                </a:cxn>
                <a:cxn ang="0">
                  <a:pos x="218" y="0"/>
                </a:cxn>
                <a:cxn ang="0">
                  <a:pos x="216" y="3"/>
                </a:cxn>
                <a:cxn ang="0">
                  <a:pos x="216" y="47"/>
                </a:cxn>
                <a:cxn ang="0">
                  <a:pos x="216" y="47"/>
                </a:cxn>
                <a:cxn ang="0">
                  <a:pos x="200" y="49"/>
                </a:cxn>
                <a:cxn ang="0">
                  <a:pos x="185" y="50"/>
                </a:cxn>
                <a:cxn ang="0">
                  <a:pos x="155" y="56"/>
                </a:cxn>
                <a:cxn ang="0">
                  <a:pos x="127" y="67"/>
                </a:cxn>
                <a:cxn ang="0">
                  <a:pos x="102" y="81"/>
                </a:cxn>
                <a:cxn ang="0">
                  <a:pos x="102" y="81"/>
                </a:cxn>
                <a:cxn ang="0">
                  <a:pos x="87" y="90"/>
                </a:cxn>
                <a:cxn ang="0">
                  <a:pos x="75" y="101"/>
                </a:cxn>
                <a:cxn ang="0">
                  <a:pos x="62" y="114"/>
                </a:cxn>
                <a:cxn ang="0">
                  <a:pos x="49" y="127"/>
                </a:cxn>
                <a:cxn ang="0">
                  <a:pos x="49" y="127"/>
                </a:cxn>
                <a:cxn ang="0">
                  <a:pos x="39" y="141"/>
                </a:cxn>
                <a:cxn ang="0">
                  <a:pos x="29" y="157"/>
                </a:cxn>
                <a:cxn ang="0">
                  <a:pos x="20" y="172"/>
                </a:cxn>
                <a:cxn ang="0">
                  <a:pos x="15" y="190"/>
                </a:cxn>
                <a:cxn ang="0">
                  <a:pos x="10" y="206"/>
                </a:cxn>
                <a:cxn ang="0">
                  <a:pos x="4" y="224"/>
                </a:cxn>
                <a:cxn ang="0">
                  <a:pos x="2" y="244"/>
                </a:cxn>
                <a:cxn ang="0">
                  <a:pos x="0" y="263"/>
                </a:cxn>
                <a:cxn ang="0">
                  <a:pos x="0" y="263"/>
                </a:cxn>
                <a:cxn ang="0">
                  <a:pos x="2" y="266"/>
                </a:cxn>
                <a:cxn ang="0">
                  <a:pos x="4" y="266"/>
                </a:cxn>
                <a:cxn ang="0">
                  <a:pos x="64" y="266"/>
                </a:cxn>
                <a:cxn ang="0">
                  <a:pos x="64" y="266"/>
                </a:cxn>
                <a:cxn ang="0">
                  <a:pos x="66" y="266"/>
                </a:cxn>
                <a:cxn ang="0">
                  <a:pos x="66" y="266"/>
                </a:cxn>
                <a:cxn ang="0">
                  <a:pos x="66" y="263"/>
                </a:cxn>
                <a:cxn ang="0">
                  <a:pos x="66" y="263"/>
                </a:cxn>
                <a:cxn ang="0">
                  <a:pos x="68" y="250"/>
                </a:cxn>
                <a:cxn ang="0">
                  <a:pos x="69" y="237"/>
                </a:cxn>
                <a:cxn ang="0">
                  <a:pos x="71" y="223"/>
                </a:cxn>
                <a:cxn ang="0">
                  <a:pos x="77" y="212"/>
                </a:cxn>
                <a:cxn ang="0">
                  <a:pos x="80" y="199"/>
                </a:cxn>
                <a:cxn ang="0">
                  <a:pos x="87" y="188"/>
                </a:cxn>
                <a:cxn ang="0">
                  <a:pos x="102" y="166"/>
                </a:cxn>
                <a:cxn ang="0">
                  <a:pos x="102" y="166"/>
                </a:cxn>
                <a:cxn ang="0">
                  <a:pos x="113" y="154"/>
                </a:cxn>
                <a:cxn ang="0">
                  <a:pos x="126" y="145"/>
                </a:cxn>
                <a:cxn ang="0">
                  <a:pos x="138" y="134"/>
                </a:cxn>
                <a:cxn ang="0">
                  <a:pos x="153" y="127"/>
                </a:cxn>
                <a:cxn ang="0">
                  <a:pos x="153" y="127"/>
                </a:cxn>
                <a:cxn ang="0">
                  <a:pos x="167" y="121"/>
                </a:cxn>
                <a:cxn ang="0">
                  <a:pos x="184" y="116"/>
                </a:cxn>
                <a:cxn ang="0">
                  <a:pos x="198" y="114"/>
                </a:cxn>
                <a:cxn ang="0">
                  <a:pos x="216" y="112"/>
                </a:cxn>
                <a:cxn ang="0">
                  <a:pos x="216" y="161"/>
                </a:cxn>
                <a:cxn ang="0">
                  <a:pos x="216" y="161"/>
                </a:cxn>
                <a:cxn ang="0">
                  <a:pos x="218" y="165"/>
                </a:cxn>
                <a:cxn ang="0">
                  <a:pos x="218" y="165"/>
                </a:cxn>
                <a:cxn ang="0">
                  <a:pos x="220" y="165"/>
                </a:cxn>
                <a:cxn ang="0">
                  <a:pos x="300" y="85"/>
                </a:cxn>
                <a:cxn ang="0">
                  <a:pos x="300" y="85"/>
                </a:cxn>
                <a:cxn ang="0">
                  <a:pos x="301" y="83"/>
                </a:cxn>
                <a:cxn ang="0">
                  <a:pos x="300" y="79"/>
                </a:cxn>
                <a:cxn ang="0">
                  <a:pos x="300" y="79"/>
                </a:cxn>
              </a:cxnLst>
              <a:rect l="0" t="0" r="r" b="b"/>
              <a:pathLst>
                <a:path w="301" h="266">
                  <a:moveTo>
                    <a:pt x="300" y="79"/>
                  </a:moveTo>
                  <a:lnTo>
                    <a:pt x="220" y="1"/>
                  </a:lnTo>
                  <a:lnTo>
                    <a:pt x="220" y="1"/>
                  </a:lnTo>
                  <a:lnTo>
                    <a:pt x="218" y="0"/>
                  </a:lnTo>
                  <a:lnTo>
                    <a:pt x="218" y="0"/>
                  </a:lnTo>
                  <a:lnTo>
                    <a:pt x="216" y="3"/>
                  </a:lnTo>
                  <a:lnTo>
                    <a:pt x="216" y="47"/>
                  </a:lnTo>
                  <a:lnTo>
                    <a:pt x="216" y="47"/>
                  </a:lnTo>
                  <a:lnTo>
                    <a:pt x="200" y="49"/>
                  </a:lnTo>
                  <a:lnTo>
                    <a:pt x="185" y="50"/>
                  </a:lnTo>
                  <a:lnTo>
                    <a:pt x="155" y="56"/>
                  </a:lnTo>
                  <a:lnTo>
                    <a:pt x="127" y="67"/>
                  </a:lnTo>
                  <a:lnTo>
                    <a:pt x="102" y="81"/>
                  </a:lnTo>
                  <a:lnTo>
                    <a:pt x="102" y="81"/>
                  </a:lnTo>
                  <a:lnTo>
                    <a:pt x="87" y="90"/>
                  </a:lnTo>
                  <a:lnTo>
                    <a:pt x="75" y="101"/>
                  </a:lnTo>
                  <a:lnTo>
                    <a:pt x="62" y="114"/>
                  </a:lnTo>
                  <a:lnTo>
                    <a:pt x="49" y="127"/>
                  </a:lnTo>
                  <a:lnTo>
                    <a:pt x="49" y="127"/>
                  </a:lnTo>
                  <a:lnTo>
                    <a:pt x="39" y="141"/>
                  </a:lnTo>
                  <a:lnTo>
                    <a:pt x="29" y="157"/>
                  </a:lnTo>
                  <a:lnTo>
                    <a:pt x="20" y="172"/>
                  </a:lnTo>
                  <a:lnTo>
                    <a:pt x="15" y="190"/>
                  </a:lnTo>
                  <a:lnTo>
                    <a:pt x="10" y="206"/>
                  </a:lnTo>
                  <a:lnTo>
                    <a:pt x="4" y="224"/>
                  </a:lnTo>
                  <a:lnTo>
                    <a:pt x="2" y="244"/>
                  </a:lnTo>
                  <a:lnTo>
                    <a:pt x="0" y="263"/>
                  </a:lnTo>
                  <a:lnTo>
                    <a:pt x="0" y="263"/>
                  </a:lnTo>
                  <a:lnTo>
                    <a:pt x="2" y="266"/>
                  </a:lnTo>
                  <a:lnTo>
                    <a:pt x="4" y="266"/>
                  </a:lnTo>
                  <a:lnTo>
                    <a:pt x="64" y="266"/>
                  </a:lnTo>
                  <a:lnTo>
                    <a:pt x="64" y="266"/>
                  </a:lnTo>
                  <a:lnTo>
                    <a:pt x="66" y="266"/>
                  </a:lnTo>
                  <a:lnTo>
                    <a:pt x="66" y="266"/>
                  </a:lnTo>
                  <a:lnTo>
                    <a:pt x="66" y="263"/>
                  </a:lnTo>
                  <a:lnTo>
                    <a:pt x="66" y="263"/>
                  </a:lnTo>
                  <a:lnTo>
                    <a:pt x="68" y="250"/>
                  </a:lnTo>
                  <a:lnTo>
                    <a:pt x="69" y="237"/>
                  </a:lnTo>
                  <a:lnTo>
                    <a:pt x="71" y="223"/>
                  </a:lnTo>
                  <a:lnTo>
                    <a:pt x="77" y="212"/>
                  </a:lnTo>
                  <a:lnTo>
                    <a:pt x="80" y="199"/>
                  </a:lnTo>
                  <a:lnTo>
                    <a:pt x="87" y="188"/>
                  </a:lnTo>
                  <a:lnTo>
                    <a:pt x="102" y="166"/>
                  </a:lnTo>
                  <a:lnTo>
                    <a:pt x="102" y="166"/>
                  </a:lnTo>
                  <a:lnTo>
                    <a:pt x="113" y="154"/>
                  </a:lnTo>
                  <a:lnTo>
                    <a:pt x="126" y="145"/>
                  </a:lnTo>
                  <a:lnTo>
                    <a:pt x="138" y="134"/>
                  </a:lnTo>
                  <a:lnTo>
                    <a:pt x="153" y="127"/>
                  </a:lnTo>
                  <a:lnTo>
                    <a:pt x="153" y="127"/>
                  </a:lnTo>
                  <a:lnTo>
                    <a:pt x="167" y="121"/>
                  </a:lnTo>
                  <a:lnTo>
                    <a:pt x="184" y="116"/>
                  </a:lnTo>
                  <a:lnTo>
                    <a:pt x="198" y="114"/>
                  </a:lnTo>
                  <a:lnTo>
                    <a:pt x="216" y="112"/>
                  </a:lnTo>
                  <a:lnTo>
                    <a:pt x="216" y="161"/>
                  </a:lnTo>
                  <a:lnTo>
                    <a:pt x="216" y="161"/>
                  </a:lnTo>
                  <a:lnTo>
                    <a:pt x="218" y="165"/>
                  </a:lnTo>
                  <a:lnTo>
                    <a:pt x="218" y="165"/>
                  </a:lnTo>
                  <a:lnTo>
                    <a:pt x="220" y="165"/>
                  </a:lnTo>
                  <a:lnTo>
                    <a:pt x="300" y="85"/>
                  </a:lnTo>
                  <a:lnTo>
                    <a:pt x="300" y="85"/>
                  </a:lnTo>
                  <a:lnTo>
                    <a:pt x="301" y="83"/>
                  </a:lnTo>
                  <a:lnTo>
                    <a:pt x="300" y="79"/>
                  </a:lnTo>
                  <a:lnTo>
                    <a:pt x="300" y="7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sp>
        <p:nvSpPr>
          <p:cNvPr id="77" name="Freeform 104"/>
          <p:cNvSpPr>
            <a:spLocks noEditPoints="1"/>
          </p:cNvSpPr>
          <p:nvPr/>
        </p:nvSpPr>
        <p:spPr bwMode="auto">
          <a:xfrm>
            <a:off x="8751888" y="3074686"/>
            <a:ext cx="466725" cy="452438"/>
          </a:xfrm>
          <a:custGeom>
            <a:avLst/>
            <a:gdLst/>
            <a:ahLst/>
            <a:cxnLst>
              <a:cxn ang="0">
                <a:pos x="243" y="45"/>
              </a:cxn>
              <a:cxn ang="0">
                <a:pos x="243" y="20"/>
              </a:cxn>
              <a:cxn ang="0">
                <a:pos x="238" y="6"/>
              </a:cxn>
              <a:cxn ang="0">
                <a:pos x="221" y="0"/>
              </a:cxn>
              <a:cxn ang="0">
                <a:pos x="214" y="2"/>
              </a:cxn>
              <a:cxn ang="0">
                <a:pos x="203" y="13"/>
              </a:cxn>
              <a:cxn ang="0">
                <a:pos x="202" y="45"/>
              </a:cxn>
              <a:cxn ang="0">
                <a:pos x="109" y="20"/>
              </a:cxn>
              <a:cxn ang="0">
                <a:pos x="107" y="13"/>
              </a:cxn>
              <a:cxn ang="0">
                <a:pos x="96" y="2"/>
              </a:cxn>
              <a:cxn ang="0">
                <a:pos x="87" y="0"/>
              </a:cxn>
              <a:cxn ang="0">
                <a:pos x="73" y="6"/>
              </a:cxn>
              <a:cxn ang="0">
                <a:pos x="67" y="20"/>
              </a:cxn>
              <a:cxn ang="0">
                <a:pos x="17" y="45"/>
              </a:cxn>
              <a:cxn ang="0">
                <a:pos x="9" y="47"/>
              </a:cxn>
              <a:cxn ang="0">
                <a:pos x="2" y="54"/>
              </a:cxn>
              <a:cxn ang="0">
                <a:pos x="0" y="287"/>
              </a:cxn>
              <a:cxn ang="0">
                <a:pos x="2" y="292"/>
              </a:cxn>
              <a:cxn ang="0">
                <a:pos x="9" y="301"/>
              </a:cxn>
              <a:cxn ang="0">
                <a:pos x="294" y="301"/>
              </a:cxn>
              <a:cxn ang="0">
                <a:pos x="301" y="301"/>
              </a:cxn>
              <a:cxn ang="0">
                <a:pos x="308" y="292"/>
              </a:cxn>
              <a:cxn ang="0">
                <a:pos x="310" y="62"/>
              </a:cxn>
              <a:cxn ang="0">
                <a:pos x="308" y="54"/>
              </a:cxn>
              <a:cxn ang="0">
                <a:pos x="301" y="47"/>
              </a:cxn>
              <a:cxn ang="0">
                <a:pos x="294" y="45"/>
              </a:cxn>
              <a:cxn ang="0">
                <a:pos x="145" y="156"/>
              </a:cxn>
              <a:cxn ang="0">
                <a:pos x="96" y="114"/>
              </a:cxn>
              <a:cxn ang="0">
                <a:pos x="165" y="114"/>
              </a:cxn>
              <a:cxn ang="0">
                <a:pos x="214" y="156"/>
              </a:cxn>
              <a:cxn ang="0">
                <a:pos x="165" y="114"/>
              </a:cxn>
              <a:cxn ang="0">
                <a:pos x="75" y="156"/>
              </a:cxn>
              <a:cxn ang="0">
                <a:pos x="31" y="114"/>
              </a:cxn>
              <a:cxn ang="0">
                <a:pos x="75" y="178"/>
              </a:cxn>
              <a:cxn ang="0">
                <a:pos x="31" y="209"/>
              </a:cxn>
              <a:cxn ang="0">
                <a:pos x="75" y="178"/>
              </a:cxn>
              <a:cxn ang="0">
                <a:pos x="145" y="178"/>
              </a:cxn>
              <a:cxn ang="0">
                <a:pos x="96" y="209"/>
              </a:cxn>
              <a:cxn ang="0">
                <a:pos x="145" y="229"/>
              </a:cxn>
              <a:cxn ang="0">
                <a:pos x="96" y="270"/>
              </a:cxn>
              <a:cxn ang="0">
                <a:pos x="145" y="229"/>
              </a:cxn>
              <a:cxn ang="0">
                <a:pos x="214" y="229"/>
              </a:cxn>
              <a:cxn ang="0">
                <a:pos x="165" y="270"/>
              </a:cxn>
              <a:cxn ang="0">
                <a:pos x="165" y="209"/>
              </a:cxn>
              <a:cxn ang="0">
                <a:pos x="214" y="178"/>
              </a:cxn>
              <a:cxn ang="0">
                <a:pos x="165" y="209"/>
              </a:cxn>
              <a:cxn ang="0">
                <a:pos x="279" y="178"/>
              </a:cxn>
              <a:cxn ang="0">
                <a:pos x="236" y="209"/>
              </a:cxn>
              <a:cxn ang="0">
                <a:pos x="236" y="156"/>
              </a:cxn>
              <a:cxn ang="0">
                <a:pos x="279" y="114"/>
              </a:cxn>
              <a:cxn ang="0">
                <a:pos x="236" y="156"/>
              </a:cxn>
              <a:cxn ang="0">
                <a:pos x="75" y="229"/>
              </a:cxn>
              <a:cxn ang="0">
                <a:pos x="31" y="270"/>
              </a:cxn>
              <a:cxn ang="0">
                <a:pos x="236" y="270"/>
              </a:cxn>
              <a:cxn ang="0">
                <a:pos x="279" y="229"/>
              </a:cxn>
              <a:cxn ang="0">
                <a:pos x="236" y="270"/>
              </a:cxn>
            </a:cxnLst>
            <a:rect l="0" t="0" r="r" b="b"/>
            <a:pathLst>
              <a:path w="310" h="301">
                <a:moveTo>
                  <a:pt x="294" y="45"/>
                </a:moveTo>
                <a:lnTo>
                  <a:pt x="243" y="45"/>
                </a:lnTo>
                <a:lnTo>
                  <a:pt x="243" y="20"/>
                </a:lnTo>
                <a:lnTo>
                  <a:pt x="243" y="20"/>
                </a:lnTo>
                <a:lnTo>
                  <a:pt x="241" y="13"/>
                </a:lnTo>
                <a:lnTo>
                  <a:pt x="238" y="6"/>
                </a:lnTo>
                <a:lnTo>
                  <a:pt x="231" y="2"/>
                </a:lnTo>
                <a:lnTo>
                  <a:pt x="221" y="0"/>
                </a:lnTo>
                <a:lnTo>
                  <a:pt x="221" y="0"/>
                </a:lnTo>
                <a:lnTo>
                  <a:pt x="214" y="2"/>
                </a:lnTo>
                <a:lnTo>
                  <a:pt x="207" y="6"/>
                </a:lnTo>
                <a:lnTo>
                  <a:pt x="203" y="13"/>
                </a:lnTo>
                <a:lnTo>
                  <a:pt x="202" y="20"/>
                </a:lnTo>
                <a:lnTo>
                  <a:pt x="202" y="45"/>
                </a:lnTo>
                <a:lnTo>
                  <a:pt x="109" y="45"/>
                </a:lnTo>
                <a:lnTo>
                  <a:pt x="109" y="20"/>
                </a:lnTo>
                <a:lnTo>
                  <a:pt x="109" y="20"/>
                </a:lnTo>
                <a:lnTo>
                  <a:pt x="107" y="13"/>
                </a:lnTo>
                <a:lnTo>
                  <a:pt x="102" y="6"/>
                </a:lnTo>
                <a:lnTo>
                  <a:pt x="96" y="2"/>
                </a:lnTo>
                <a:lnTo>
                  <a:pt x="87" y="0"/>
                </a:lnTo>
                <a:lnTo>
                  <a:pt x="87" y="0"/>
                </a:lnTo>
                <a:lnTo>
                  <a:pt x="80" y="2"/>
                </a:lnTo>
                <a:lnTo>
                  <a:pt x="73" y="6"/>
                </a:lnTo>
                <a:lnTo>
                  <a:pt x="69" y="13"/>
                </a:lnTo>
                <a:lnTo>
                  <a:pt x="67" y="20"/>
                </a:lnTo>
                <a:lnTo>
                  <a:pt x="67" y="45"/>
                </a:lnTo>
                <a:lnTo>
                  <a:pt x="17" y="45"/>
                </a:lnTo>
                <a:lnTo>
                  <a:pt x="17" y="45"/>
                </a:lnTo>
                <a:lnTo>
                  <a:pt x="9" y="47"/>
                </a:lnTo>
                <a:lnTo>
                  <a:pt x="4" y="51"/>
                </a:lnTo>
                <a:lnTo>
                  <a:pt x="2" y="54"/>
                </a:lnTo>
                <a:lnTo>
                  <a:pt x="0" y="62"/>
                </a:lnTo>
                <a:lnTo>
                  <a:pt x="0" y="287"/>
                </a:lnTo>
                <a:lnTo>
                  <a:pt x="0" y="287"/>
                </a:lnTo>
                <a:lnTo>
                  <a:pt x="2" y="292"/>
                </a:lnTo>
                <a:lnTo>
                  <a:pt x="4" y="297"/>
                </a:lnTo>
                <a:lnTo>
                  <a:pt x="9" y="301"/>
                </a:lnTo>
                <a:lnTo>
                  <a:pt x="17" y="301"/>
                </a:lnTo>
                <a:lnTo>
                  <a:pt x="294" y="301"/>
                </a:lnTo>
                <a:lnTo>
                  <a:pt x="294" y="301"/>
                </a:lnTo>
                <a:lnTo>
                  <a:pt x="301" y="301"/>
                </a:lnTo>
                <a:lnTo>
                  <a:pt x="305" y="297"/>
                </a:lnTo>
                <a:lnTo>
                  <a:pt x="308" y="292"/>
                </a:lnTo>
                <a:lnTo>
                  <a:pt x="310" y="287"/>
                </a:lnTo>
                <a:lnTo>
                  <a:pt x="310" y="62"/>
                </a:lnTo>
                <a:lnTo>
                  <a:pt x="310" y="62"/>
                </a:lnTo>
                <a:lnTo>
                  <a:pt x="308" y="54"/>
                </a:lnTo>
                <a:lnTo>
                  <a:pt x="305" y="51"/>
                </a:lnTo>
                <a:lnTo>
                  <a:pt x="301" y="47"/>
                </a:lnTo>
                <a:lnTo>
                  <a:pt x="294" y="45"/>
                </a:lnTo>
                <a:lnTo>
                  <a:pt x="294" y="45"/>
                </a:lnTo>
                <a:close/>
                <a:moveTo>
                  <a:pt x="145" y="114"/>
                </a:moveTo>
                <a:lnTo>
                  <a:pt x="145" y="156"/>
                </a:lnTo>
                <a:lnTo>
                  <a:pt x="96" y="156"/>
                </a:lnTo>
                <a:lnTo>
                  <a:pt x="96" y="114"/>
                </a:lnTo>
                <a:lnTo>
                  <a:pt x="145" y="114"/>
                </a:lnTo>
                <a:close/>
                <a:moveTo>
                  <a:pt x="165" y="114"/>
                </a:moveTo>
                <a:lnTo>
                  <a:pt x="214" y="114"/>
                </a:lnTo>
                <a:lnTo>
                  <a:pt x="214" y="156"/>
                </a:lnTo>
                <a:lnTo>
                  <a:pt x="165" y="156"/>
                </a:lnTo>
                <a:lnTo>
                  <a:pt x="165" y="114"/>
                </a:lnTo>
                <a:close/>
                <a:moveTo>
                  <a:pt x="75" y="114"/>
                </a:moveTo>
                <a:lnTo>
                  <a:pt x="75" y="156"/>
                </a:lnTo>
                <a:lnTo>
                  <a:pt x="31" y="156"/>
                </a:lnTo>
                <a:lnTo>
                  <a:pt x="31" y="114"/>
                </a:lnTo>
                <a:lnTo>
                  <a:pt x="75" y="114"/>
                </a:lnTo>
                <a:close/>
                <a:moveTo>
                  <a:pt x="75" y="178"/>
                </a:moveTo>
                <a:lnTo>
                  <a:pt x="75" y="209"/>
                </a:lnTo>
                <a:lnTo>
                  <a:pt x="31" y="209"/>
                </a:lnTo>
                <a:lnTo>
                  <a:pt x="31" y="178"/>
                </a:lnTo>
                <a:lnTo>
                  <a:pt x="75" y="178"/>
                </a:lnTo>
                <a:close/>
                <a:moveTo>
                  <a:pt x="96" y="178"/>
                </a:moveTo>
                <a:lnTo>
                  <a:pt x="145" y="178"/>
                </a:lnTo>
                <a:lnTo>
                  <a:pt x="145" y="209"/>
                </a:lnTo>
                <a:lnTo>
                  <a:pt x="96" y="209"/>
                </a:lnTo>
                <a:lnTo>
                  <a:pt x="96" y="178"/>
                </a:lnTo>
                <a:close/>
                <a:moveTo>
                  <a:pt x="145" y="229"/>
                </a:moveTo>
                <a:lnTo>
                  <a:pt x="145" y="270"/>
                </a:lnTo>
                <a:lnTo>
                  <a:pt x="96" y="270"/>
                </a:lnTo>
                <a:lnTo>
                  <a:pt x="96" y="229"/>
                </a:lnTo>
                <a:lnTo>
                  <a:pt x="145" y="229"/>
                </a:lnTo>
                <a:close/>
                <a:moveTo>
                  <a:pt x="165" y="229"/>
                </a:moveTo>
                <a:lnTo>
                  <a:pt x="214" y="229"/>
                </a:lnTo>
                <a:lnTo>
                  <a:pt x="214" y="270"/>
                </a:lnTo>
                <a:lnTo>
                  <a:pt x="165" y="270"/>
                </a:lnTo>
                <a:lnTo>
                  <a:pt x="165" y="229"/>
                </a:lnTo>
                <a:close/>
                <a:moveTo>
                  <a:pt x="165" y="209"/>
                </a:moveTo>
                <a:lnTo>
                  <a:pt x="165" y="178"/>
                </a:lnTo>
                <a:lnTo>
                  <a:pt x="214" y="178"/>
                </a:lnTo>
                <a:lnTo>
                  <a:pt x="214" y="209"/>
                </a:lnTo>
                <a:lnTo>
                  <a:pt x="165" y="209"/>
                </a:lnTo>
                <a:close/>
                <a:moveTo>
                  <a:pt x="236" y="178"/>
                </a:moveTo>
                <a:lnTo>
                  <a:pt x="279" y="178"/>
                </a:lnTo>
                <a:lnTo>
                  <a:pt x="279" y="209"/>
                </a:lnTo>
                <a:lnTo>
                  <a:pt x="236" y="209"/>
                </a:lnTo>
                <a:lnTo>
                  <a:pt x="236" y="178"/>
                </a:lnTo>
                <a:close/>
                <a:moveTo>
                  <a:pt x="236" y="156"/>
                </a:moveTo>
                <a:lnTo>
                  <a:pt x="236" y="114"/>
                </a:lnTo>
                <a:lnTo>
                  <a:pt x="279" y="114"/>
                </a:lnTo>
                <a:lnTo>
                  <a:pt x="279" y="156"/>
                </a:lnTo>
                <a:lnTo>
                  <a:pt x="236" y="156"/>
                </a:lnTo>
                <a:close/>
                <a:moveTo>
                  <a:pt x="31" y="229"/>
                </a:moveTo>
                <a:lnTo>
                  <a:pt x="75" y="229"/>
                </a:lnTo>
                <a:lnTo>
                  <a:pt x="75" y="270"/>
                </a:lnTo>
                <a:lnTo>
                  <a:pt x="31" y="270"/>
                </a:lnTo>
                <a:lnTo>
                  <a:pt x="31" y="229"/>
                </a:lnTo>
                <a:close/>
                <a:moveTo>
                  <a:pt x="236" y="270"/>
                </a:moveTo>
                <a:lnTo>
                  <a:pt x="236" y="229"/>
                </a:lnTo>
                <a:lnTo>
                  <a:pt x="279" y="229"/>
                </a:lnTo>
                <a:lnTo>
                  <a:pt x="279" y="270"/>
                </a:lnTo>
                <a:lnTo>
                  <a:pt x="236" y="270"/>
                </a:lnTo>
                <a:close/>
              </a:path>
            </a:pathLst>
          </a:custGeom>
          <a:solidFill>
            <a:srgbClr val="59AD31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78" name="Freeform 105"/>
          <p:cNvSpPr/>
          <p:nvPr/>
        </p:nvSpPr>
        <p:spPr bwMode="auto">
          <a:xfrm>
            <a:off x="7539038" y="5078111"/>
            <a:ext cx="393700" cy="393700"/>
          </a:xfrm>
          <a:custGeom>
            <a:avLst/>
            <a:gdLst/>
            <a:ahLst/>
            <a:cxnLst>
              <a:cxn ang="0">
                <a:pos x="255" y="58"/>
              </a:cxn>
              <a:cxn ang="0">
                <a:pos x="257" y="53"/>
              </a:cxn>
              <a:cxn ang="0">
                <a:pos x="262" y="38"/>
              </a:cxn>
              <a:cxn ang="0">
                <a:pos x="257" y="24"/>
              </a:cxn>
              <a:cxn ang="0">
                <a:pos x="244" y="9"/>
              </a:cxn>
              <a:cxn ang="0">
                <a:pos x="241" y="5"/>
              </a:cxn>
              <a:cxn ang="0">
                <a:pos x="224" y="0"/>
              </a:cxn>
              <a:cxn ang="0">
                <a:pos x="210" y="5"/>
              </a:cxn>
              <a:cxn ang="0">
                <a:pos x="132" y="82"/>
              </a:cxn>
              <a:cxn ang="0">
                <a:pos x="58" y="9"/>
              </a:cxn>
              <a:cxn ang="0">
                <a:pos x="49" y="2"/>
              </a:cxn>
              <a:cxn ang="0">
                <a:pos x="27" y="2"/>
              </a:cxn>
              <a:cxn ang="0">
                <a:pos x="18" y="9"/>
              </a:cxn>
              <a:cxn ang="0">
                <a:pos x="9" y="18"/>
              </a:cxn>
              <a:cxn ang="0">
                <a:pos x="3" y="27"/>
              </a:cxn>
              <a:cxn ang="0">
                <a:pos x="3" y="49"/>
              </a:cxn>
              <a:cxn ang="0">
                <a:pos x="9" y="58"/>
              </a:cxn>
              <a:cxn ang="0">
                <a:pos x="9" y="205"/>
              </a:cxn>
              <a:cxn ang="0">
                <a:pos x="5" y="210"/>
              </a:cxn>
              <a:cxn ang="0">
                <a:pos x="0" y="225"/>
              </a:cxn>
              <a:cxn ang="0">
                <a:pos x="5" y="241"/>
              </a:cxn>
              <a:cxn ang="0">
                <a:pos x="18" y="254"/>
              </a:cxn>
              <a:cxn ang="0">
                <a:pos x="23" y="257"/>
              </a:cxn>
              <a:cxn ang="0">
                <a:pos x="38" y="263"/>
              </a:cxn>
              <a:cxn ang="0">
                <a:pos x="54" y="257"/>
              </a:cxn>
              <a:cxn ang="0">
                <a:pos x="132" y="181"/>
              </a:cxn>
              <a:cxn ang="0">
                <a:pos x="204" y="254"/>
              </a:cxn>
              <a:cxn ang="0">
                <a:pos x="214" y="261"/>
              </a:cxn>
              <a:cxn ang="0">
                <a:pos x="235" y="261"/>
              </a:cxn>
              <a:cxn ang="0">
                <a:pos x="244" y="254"/>
              </a:cxn>
              <a:cxn ang="0">
                <a:pos x="255" y="245"/>
              </a:cxn>
              <a:cxn ang="0">
                <a:pos x="261" y="236"/>
              </a:cxn>
              <a:cxn ang="0">
                <a:pos x="261" y="214"/>
              </a:cxn>
              <a:cxn ang="0">
                <a:pos x="255" y="205"/>
              </a:cxn>
            </a:cxnLst>
            <a:rect l="0" t="0" r="r" b="b"/>
            <a:pathLst>
              <a:path w="262" h="263">
                <a:moveTo>
                  <a:pt x="181" y="132"/>
                </a:moveTo>
                <a:lnTo>
                  <a:pt x="255" y="58"/>
                </a:lnTo>
                <a:lnTo>
                  <a:pt x="255" y="58"/>
                </a:lnTo>
                <a:lnTo>
                  <a:pt x="257" y="53"/>
                </a:lnTo>
                <a:lnTo>
                  <a:pt x="261" y="49"/>
                </a:lnTo>
                <a:lnTo>
                  <a:pt x="262" y="38"/>
                </a:lnTo>
                <a:lnTo>
                  <a:pt x="261" y="27"/>
                </a:lnTo>
                <a:lnTo>
                  <a:pt x="257" y="24"/>
                </a:lnTo>
                <a:lnTo>
                  <a:pt x="255" y="18"/>
                </a:lnTo>
                <a:lnTo>
                  <a:pt x="244" y="9"/>
                </a:lnTo>
                <a:lnTo>
                  <a:pt x="244" y="9"/>
                </a:lnTo>
                <a:lnTo>
                  <a:pt x="241" y="5"/>
                </a:lnTo>
                <a:lnTo>
                  <a:pt x="235" y="2"/>
                </a:lnTo>
                <a:lnTo>
                  <a:pt x="224" y="0"/>
                </a:lnTo>
                <a:lnTo>
                  <a:pt x="214" y="2"/>
                </a:lnTo>
                <a:lnTo>
                  <a:pt x="210" y="5"/>
                </a:lnTo>
                <a:lnTo>
                  <a:pt x="204" y="9"/>
                </a:lnTo>
                <a:lnTo>
                  <a:pt x="132" y="82"/>
                </a:lnTo>
                <a:lnTo>
                  <a:pt x="58" y="9"/>
                </a:lnTo>
                <a:lnTo>
                  <a:pt x="58" y="9"/>
                </a:lnTo>
                <a:lnTo>
                  <a:pt x="54" y="5"/>
                </a:lnTo>
                <a:lnTo>
                  <a:pt x="49" y="2"/>
                </a:lnTo>
                <a:lnTo>
                  <a:pt x="38" y="0"/>
                </a:lnTo>
                <a:lnTo>
                  <a:pt x="27" y="2"/>
                </a:lnTo>
                <a:lnTo>
                  <a:pt x="23" y="5"/>
                </a:lnTo>
                <a:lnTo>
                  <a:pt x="18" y="9"/>
                </a:lnTo>
                <a:lnTo>
                  <a:pt x="9" y="18"/>
                </a:lnTo>
                <a:lnTo>
                  <a:pt x="9" y="18"/>
                </a:lnTo>
                <a:lnTo>
                  <a:pt x="5" y="24"/>
                </a:lnTo>
                <a:lnTo>
                  <a:pt x="3" y="27"/>
                </a:lnTo>
                <a:lnTo>
                  <a:pt x="0" y="38"/>
                </a:lnTo>
                <a:lnTo>
                  <a:pt x="3" y="49"/>
                </a:lnTo>
                <a:lnTo>
                  <a:pt x="5" y="53"/>
                </a:lnTo>
                <a:lnTo>
                  <a:pt x="9" y="58"/>
                </a:lnTo>
                <a:lnTo>
                  <a:pt x="83" y="132"/>
                </a:lnTo>
                <a:lnTo>
                  <a:pt x="9" y="205"/>
                </a:lnTo>
                <a:lnTo>
                  <a:pt x="9" y="205"/>
                </a:lnTo>
                <a:lnTo>
                  <a:pt x="5" y="210"/>
                </a:lnTo>
                <a:lnTo>
                  <a:pt x="3" y="214"/>
                </a:lnTo>
                <a:lnTo>
                  <a:pt x="0" y="225"/>
                </a:lnTo>
                <a:lnTo>
                  <a:pt x="3" y="236"/>
                </a:lnTo>
                <a:lnTo>
                  <a:pt x="5" y="241"/>
                </a:lnTo>
                <a:lnTo>
                  <a:pt x="9" y="245"/>
                </a:lnTo>
                <a:lnTo>
                  <a:pt x="18" y="254"/>
                </a:lnTo>
                <a:lnTo>
                  <a:pt x="18" y="254"/>
                </a:lnTo>
                <a:lnTo>
                  <a:pt x="23" y="257"/>
                </a:lnTo>
                <a:lnTo>
                  <a:pt x="27" y="261"/>
                </a:lnTo>
                <a:lnTo>
                  <a:pt x="38" y="263"/>
                </a:lnTo>
                <a:lnTo>
                  <a:pt x="49" y="261"/>
                </a:lnTo>
                <a:lnTo>
                  <a:pt x="54" y="257"/>
                </a:lnTo>
                <a:lnTo>
                  <a:pt x="58" y="254"/>
                </a:lnTo>
                <a:lnTo>
                  <a:pt x="132" y="181"/>
                </a:lnTo>
                <a:lnTo>
                  <a:pt x="204" y="254"/>
                </a:lnTo>
                <a:lnTo>
                  <a:pt x="204" y="254"/>
                </a:lnTo>
                <a:lnTo>
                  <a:pt x="210" y="257"/>
                </a:lnTo>
                <a:lnTo>
                  <a:pt x="214" y="261"/>
                </a:lnTo>
                <a:lnTo>
                  <a:pt x="224" y="263"/>
                </a:lnTo>
                <a:lnTo>
                  <a:pt x="235" y="261"/>
                </a:lnTo>
                <a:lnTo>
                  <a:pt x="241" y="257"/>
                </a:lnTo>
                <a:lnTo>
                  <a:pt x="244" y="254"/>
                </a:lnTo>
                <a:lnTo>
                  <a:pt x="255" y="245"/>
                </a:lnTo>
                <a:lnTo>
                  <a:pt x="255" y="245"/>
                </a:lnTo>
                <a:lnTo>
                  <a:pt x="257" y="241"/>
                </a:lnTo>
                <a:lnTo>
                  <a:pt x="261" y="236"/>
                </a:lnTo>
                <a:lnTo>
                  <a:pt x="262" y="225"/>
                </a:lnTo>
                <a:lnTo>
                  <a:pt x="261" y="214"/>
                </a:lnTo>
                <a:lnTo>
                  <a:pt x="257" y="210"/>
                </a:lnTo>
                <a:lnTo>
                  <a:pt x="255" y="205"/>
                </a:lnTo>
                <a:lnTo>
                  <a:pt x="181" y="132"/>
                </a:lnTo>
                <a:close/>
              </a:path>
            </a:pathLst>
          </a:custGeom>
          <a:solidFill>
            <a:srgbClr val="59AD31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79" name="Freeform 106"/>
          <p:cNvSpPr>
            <a:spLocks noEditPoints="1"/>
          </p:cNvSpPr>
          <p:nvPr/>
        </p:nvSpPr>
        <p:spPr bwMode="auto">
          <a:xfrm>
            <a:off x="2576513" y="4098624"/>
            <a:ext cx="517525" cy="384175"/>
          </a:xfrm>
          <a:custGeom>
            <a:avLst/>
            <a:gdLst/>
            <a:ahLst/>
            <a:cxnLst>
              <a:cxn ang="0">
                <a:pos x="41" y="0"/>
              </a:cxn>
              <a:cxn ang="0">
                <a:pos x="34" y="0"/>
              </a:cxn>
              <a:cxn ang="0">
                <a:pos x="18" y="7"/>
              </a:cxn>
              <a:cxn ang="0">
                <a:pos x="7" y="18"/>
              </a:cxn>
              <a:cxn ang="0">
                <a:pos x="0" y="33"/>
              </a:cxn>
              <a:cxn ang="0">
                <a:pos x="0" y="214"/>
              </a:cxn>
              <a:cxn ang="0">
                <a:pos x="0" y="221"/>
              </a:cxn>
              <a:cxn ang="0">
                <a:pos x="7" y="237"/>
              </a:cxn>
              <a:cxn ang="0">
                <a:pos x="18" y="248"/>
              </a:cxn>
              <a:cxn ang="0">
                <a:pos x="34" y="256"/>
              </a:cxn>
              <a:cxn ang="0">
                <a:pos x="299" y="256"/>
              </a:cxn>
              <a:cxn ang="0">
                <a:pos x="308" y="256"/>
              </a:cxn>
              <a:cxn ang="0">
                <a:pos x="322" y="248"/>
              </a:cxn>
              <a:cxn ang="0">
                <a:pos x="335" y="237"/>
              </a:cxn>
              <a:cxn ang="0">
                <a:pos x="340" y="221"/>
              </a:cxn>
              <a:cxn ang="0">
                <a:pos x="342" y="42"/>
              </a:cxn>
              <a:cxn ang="0">
                <a:pos x="340" y="33"/>
              </a:cxn>
              <a:cxn ang="0">
                <a:pos x="335" y="18"/>
              </a:cxn>
              <a:cxn ang="0">
                <a:pos x="322" y="7"/>
              </a:cxn>
              <a:cxn ang="0">
                <a:pos x="308" y="0"/>
              </a:cxn>
              <a:cxn ang="0">
                <a:pos x="299" y="0"/>
              </a:cxn>
              <a:cxn ang="0">
                <a:pos x="319" y="36"/>
              </a:cxn>
              <a:cxn ang="0">
                <a:pos x="320" y="42"/>
              </a:cxn>
              <a:cxn ang="0">
                <a:pos x="320" y="214"/>
              </a:cxn>
              <a:cxn ang="0">
                <a:pos x="228" y="114"/>
              </a:cxn>
              <a:cxn ang="0">
                <a:pos x="299" y="20"/>
              </a:cxn>
              <a:cxn ang="0">
                <a:pos x="170" y="134"/>
              </a:cxn>
              <a:cxn ang="0">
                <a:pos x="38" y="22"/>
              </a:cxn>
              <a:cxn ang="0">
                <a:pos x="299" y="20"/>
              </a:cxn>
              <a:cxn ang="0">
                <a:pos x="21" y="218"/>
              </a:cxn>
              <a:cxn ang="0">
                <a:pos x="21" y="42"/>
              </a:cxn>
              <a:cxn ang="0">
                <a:pos x="21" y="36"/>
              </a:cxn>
              <a:cxn ang="0">
                <a:pos x="21" y="218"/>
              </a:cxn>
              <a:cxn ang="0">
                <a:pos x="41" y="234"/>
              </a:cxn>
              <a:cxn ang="0">
                <a:pos x="128" y="127"/>
              </a:cxn>
              <a:cxn ang="0">
                <a:pos x="163" y="158"/>
              </a:cxn>
              <a:cxn ang="0">
                <a:pos x="170" y="160"/>
              </a:cxn>
              <a:cxn ang="0">
                <a:pos x="174" y="160"/>
              </a:cxn>
              <a:cxn ang="0">
                <a:pos x="212" y="127"/>
              </a:cxn>
              <a:cxn ang="0">
                <a:pos x="306" y="234"/>
              </a:cxn>
              <a:cxn ang="0">
                <a:pos x="41" y="234"/>
              </a:cxn>
            </a:cxnLst>
            <a:rect l="0" t="0" r="r" b="b"/>
            <a:pathLst>
              <a:path w="342" h="256">
                <a:moveTo>
                  <a:pt x="299" y="0"/>
                </a:moveTo>
                <a:lnTo>
                  <a:pt x="41" y="0"/>
                </a:lnTo>
                <a:lnTo>
                  <a:pt x="41" y="0"/>
                </a:lnTo>
                <a:lnTo>
                  <a:pt x="34" y="0"/>
                </a:lnTo>
                <a:lnTo>
                  <a:pt x="25" y="2"/>
                </a:lnTo>
                <a:lnTo>
                  <a:pt x="18" y="7"/>
                </a:lnTo>
                <a:lnTo>
                  <a:pt x="12" y="11"/>
                </a:lnTo>
                <a:lnTo>
                  <a:pt x="7" y="18"/>
                </a:lnTo>
                <a:lnTo>
                  <a:pt x="3" y="25"/>
                </a:lnTo>
                <a:lnTo>
                  <a:pt x="0" y="33"/>
                </a:lnTo>
                <a:lnTo>
                  <a:pt x="0" y="42"/>
                </a:lnTo>
                <a:lnTo>
                  <a:pt x="0" y="214"/>
                </a:lnTo>
                <a:lnTo>
                  <a:pt x="0" y="214"/>
                </a:lnTo>
                <a:lnTo>
                  <a:pt x="0" y="221"/>
                </a:lnTo>
                <a:lnTo>
                  <a:pt x="3" y="230"/>
                </a:lnTo>
                <a:lnTo>
                  <a:pt x="7" y="237"/>
                </a:lnTo>
                <a:lnTo>
                  <a:pt x="12" y="243"/>
                </a:lnTo>
                <a:lnTo>
                  <a:pt x="18" y="248"/>
                </a:lnTo>
                <a:lnTo>
                  <a:pt x="25" y="252"/>
                </a:lnTo>
                <a:lnTo>
                  <a:pt x="34" y="256"/>
                </a:lnTo>
                <a:lnTo>
                  <a:pt x="41" y="256"/>
                </a:lnTo>
                <a:lnTo>
                  <a:pt x="299" y="256"/>
                </a:lnTo>
                <a:lnTo>
                  <a:pt x="299" y="256"/>
                </a:lnTo>
                <a:lnTo>
                  <a:pt x="308" y="256"/>
                </a:lnTo>
                <a:lnTo>
                  <a:pt x="315" y="252"/>
                </a:lnTo>
                <a:lnTo>
                  <a:pt x="322" y="248"/>
                </a:lnTo>
                <a:lnTo>
                  <a:pt x="330" y="243"/>
                </a:lnTo>
                <a:lnTo>
                  <a:pt x="335" y="237"/>
                </a:lnTo>
                <a:lnTo>
                  <a:pt x="339" y="230"/>
                </a:lnTo>
                <a:lnTo>
                  <a:pt x="340" y="221"/>
                </a:lnTo>
                <a:lnTo>
                  <a:pt x="342" y="214"/>
                </a:lnTo>
                <a:lnTo>
                  <a:pt x="342" y="42"/>
                </a:lnTo>
                <a:lnTo>
                  <a:pt x="342" y="42"/>
                </a:lnTo>
                <a:lnTo>
                  <a:pt x="340" y="33"/>
                </a:lnTo>
                <a:lnTo>
                  <a:pt x="339" y="25"/>
                </a:lnTo>
                <a:lnTo>
                  <a:pt x="335" y="18"/>
                </a:lnTo>
                <a:lnTo>
                  <a:pt x="330" y="11"/>
                </a:lnTo>
                <a:lnTo>
                  <a:pt x="322" y="7"/>
                </a:lnTo>
                <a:lnTo>
                  <a:pt x="315" y="2"/>
                </a:lnTo>
                <a:lnTo>
                  <a:pt x="308" y="0"/>
                </a:lnTo>
                <a:lnTo>
                  <a:pt x="299" y="0"/>
                </a:lnTo>
                <a:lnTo>
                  <a:pt x="299" y="0"/>
                </a:lnTo>
                <a:close/>
                <a:moveTo>
                  <a:pt x="228" y="114"/>
                </a:moveTo>
                <a:lnTo>
                  <a:pt x="319" y="36"/>
                </a:lnTo>
                <a:lnTo>
                  <a:pt x="319" y="36"/>
                </a:lnTo>
                <a:lnTo>
                  <a:pt x="320" y="42"/>
                </a:lnTo>
                <a:lnTo>
                  <a:pt x="320" y="214"/>
                </a:lnTo>
                <a:lnTo>
                  <a:pt x="320" y="214"/>
                </a:lnTo>
                <a:lnTo>
                  <a:pt x="320" y="218"/>
                </a:lnTo>
                <a:lnTo>
                  <a:pt x="228" y="114"/>
                </a:lnTo>
                <a:close/>
                <a:moveTo>
                  <a:pt x="299" y="20"/>
                </a:moveTo>
                <a:lnTo>
                  <a:pt x="299" y="20"/>
                </a:lnTo>
                <a:lnTo>
                  <a:pt x="302" y="22"/>
                </a:lnTo>
                <a:lnTo>
                  <a:pt x="170" y="134"/>
                </a:lnTo>
                <a:lnTo>
                  <a:pt x="38" y="22"/>
                </a:lnTo>
                <a:lnTo>
                  <a:pt x="38" y="22"/>
                </a:lnTo>
                <a:lnTo>
                  <a:pt x="41" y="20"/>
                </a:lnTo>
                <a:lnTo>
                  <a:pt x="299" y="20"/>
                </a:lnTo>
                <a:close/>
                <a:moveTo>
                  <a:pt x="21" y="218"/>
                </a:moveTo>
                <a:lnTo>
                  <a:pt x="21" y="218"/>
                </a:lnTo>
                <a:lnTo>
                  <a:pt x="21" y="214"/>
                </a:lnTo>
                <a:lnTo>
                  <a:pt x="21" y="42"/>
                </a:lnTo>
                <a:lnTo>
                  <a:pt x="21" y="42"/>
                </a:lnTo>
                <a:lnTo>
                  <a:pt x="21" y="36"/>
                </a:lnTo>
                <a:lnTo>
                  <a:pt x="112" y="114"/>
                </a:lnTo>
                <a:lnTo>
                  <a:pt x="21" y="218"/>
                </a:lnTo>
                <a:close/>
                <a:moveTo>
                  <a:pt x="41" y="234"/>
                </a:moveTo>
                <a:lnTo>
                  <a:pt x="41" y="234"/>
                </a:lnTo>
                <a:lnTo>
                  <a:pt x="36" y="234"/>
                </a:lnTo>
                <a:lnTo>
                  <a:pt x="128" y="127"/>
                </a:lnTo>
                <a:lnTo>
                  <a:pt x="163" y="158"/>
                </a:lnTo>
                <a:lnTo>
                  <a:pt x="163" y="158"/>
                </a:lnTo>
                <a:lnTo>
                  <a:pt x="166" y="160"/>
                </a:lnTo>
                <a:lnTo>
                  <a:pt x="170" y="160"/>
                </a:lnTo>
                <a:lnTo>
                  <a:pt x="170" y="160"/>
                </a:lnTo>
                <a:lnTo>
                  <a:pt x="174" y="160"/>
                </a:lnTo>
                <a:lnTo>
                  <a:pt x="177" y="158"/>
                </a:lnTo>
                <a:lnTo>
                  <a:pt x="212" y="127"/>
                </a:lnTo>
                <a:lnTo>
                  <a:pt x="306" y="234"/>
                </a:lnTo>
                <a:lnTo>
                  <a:pt x="306" y="234"/>
                </a:lnTo>
                <a:lnTo>
                  <a:pt x="299" y="234"/>
                </a:lnTo>
                <a:lnTo>
                  <a:pt x="41" y="234"/>
                </a:lnTo>
                <a:close/>
              </a:path>
            </a:pathLst>
          </a:custGeom>
          <a:solidFill>
            <a:srgbClr val="59AD31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80" name="Freeform 107"/>
          <p:cNvSpPr>
            <a:spLocks noEditPoints="1"/>
          </p:cNvSpPr>
          <p:nvPr/>
        </p:nvSpPr>
        <p:spPr bwMode="auto">
          <a:xfrm>
            <a:off x="8728075" y="4054174"/>
            <a:ext cx="514350" cy="441325"/>
          </a:xfrm>
          <a:custGeom>
            <a:avLst/>
            <a:gdLst/>
            <a:ahLst/>
            <a:cxnLst>
              <a:cxn ang="0">
                <a:pos x="337" y="165"/>
              </a:cxn>
              <a:cxn ang="0">
                <a:pos x="170" y="0"/>
              </a:cxn>
              <a:cxn ang="0">
                <a:pos x="5" y="165"/>
              </a:cxn>
              <a:cxn ang="0">
                <a:pos x="5" y="165"/>
              </a:cxn>
              <a:cxn ang="0">
                <a:pos x="0" y="172"/>
              </a:cxn>
              <a:cxn ang="0">
                <a:pos x="0" y="181"/>
              </a:cxn>
              <a:cxn ang="0">
                <a:pos x="0" y="189"/>
              </a:cxn>
              <a:cxn ang="0">
                <a:pos x="5" y="196"/>
              </a:cxn>
              <a:cxn ang="0">
                <a:pos x="5" y="196"/>
              </a:cxn>
              <a:cxn ang="0">
                <a:pos x="13" y="201"/>
              </a:cxn>
              <a:cxn ang="0">
                <a:pos x="20" y="201"/>
              </a:cxn>
              <a:cxn ang="0">
                <a:pos x="29" y="201"/>
              </a:cxn>
              <a:cxn ang="0">
                <a:pos x="36" y="196"/>
              </a:cxn>
              <a:cxn ang="0">
                <a:pos x="42" y="189"/>
              </a:cxn>
              <a:cxn ang="0">
                <a:pos x="42" y="294"/>
              </a:cxn>
              <a:cxn ang="0">
                <a:pos x="301" y="294"/>
              </a:cxn>
              <a:cxn ang="0">
                <a:pos x="301" y="189"/>
              </a:cxn>
              <a:cxn ang="0">
                <a:pos x="306" y="196"/>
              </a:cxn>
              <a:cxn ang="0">
                <a:pos x="306" y="196"/>
              </a:cxn>
              <a:cxn ang="0">
                <a:pos x="314" y="201"/>
              </a:cxn>
              <a:cxn ang="0">
                <a:pos x="321" y="201"/>
              </a:cxn>
              <a:cxn ang="0">
                <a:pos x="321" y="201"/>
              </a:cxn>
              <a:cxn ang="0">
                <a:pos x="330" y="201"/>
              </a:cxn>
              <a:cxn ang="0">
                <a:pos x="337" y="196"/>
              </a:cxn>
              <a:cxn ang="0">
                <a:pos x="337" y="196"/>
              </a:cxn>
              <a:cxn ang="0">
                <a:pos x="341" y="189"/>
              </a:cxn>
              <a:cxn ang="0">
                <a:pos x="343" y="181"/>
              </a:cxn>
              <a:cxn ang="0">
                <a:pos x="341" y="172"/>
              </a:cxn>
              <a:cxn ang="0">
                <a:pos x="337" y="165"/>
              </a:cxn>
              <a:cxn ang="0">
                <a:pos x="337" y="165"/>
              </a:cxn>
              <a:cxn ang="0">
                <a:pos x="279" y="272"/>
              </a:cxn>
              <a:cxn ang="0">
                <a:pos x="214" y="272"/>
              </a:cxn>
              <a:cxn ang="0">
                <a:pos x="214" y="187"/>
              </a:cxn>
              <a:cxn ang="0">
                <a:pos x="129" y="187"/>
              </a:cxn>
              <a:cxn ang="0">
                <a:pos x="129" y="272"/>
              </a:cxn>
              <a:cxn ang="0">
                <a:pos x="63" y="272"/>
              </a:cxn>
              <a:cxn ang="0">
                <a:pos x="63" y="169"/>
              </a:cxn>
              <a:cxn ang="0">
                <a:pos x="170" y="60"/>
              </a:cxn>
              <a:cxn ang="0">
                <a:pos x="279" y="169"/>
              </a:cxn>
              <a:cxn ang="0">
                <a:pos x="279" y="272"/>
              </a:cxn>
            </a:cxnLst>
            <a:rect l="0" t="0" r="r" b="b"/>
            <a:pathLst>
              <a:path w="343" h="294">
                <a:moveTo>
                  <a:pt x="337" y="165"/>
                </a:moveTo>
                <a:lnTo>
                  <a:pt x="170" y="0"/>
                </a:lnTo>
                <a:lnTo>
                  <a:pt x="5" y="165"/>
                </a:lnTo>
                <a:lnTo>
                  <a:pt x="5" y="165"/>
                </a:lnTo>
                <a:lnTo>
                  <a:pt x="0" y="172"/>
                </a:lnTo>
                <a:lnTo>
                  <a:pt x="0" y="181"/>
                </a:lnTo>
                <a:lnTo>
                  <a:pt x="0" y="189"/>
                </a:lnTo>
                <a:lnTo>
                  <a:pt x="5" y="196"/>
                </a:lnTo>
                <a:lnTo>
                  <a:pt x="5" y="196"/>
                </a:lnTo>
                <a:lnTo>
                  <a:pt x="13" y="201"/>
                </a:lnTo>
                <a:lnTo>
                  <a:pt x="20" y="201"/>
                </a:lnTo>
                <a:lnTo>
                  <a:pt x="29" y="201"/>
                </a:lnTo>
                <a:lnTo>
                  <a:pt x="36" y="196"/>
                </a:lnTo>
                <a:lnTo>
                  <a:pt x="42" y="189"/>
                </a:lnTo>
                <a:lnTo>
                  <a:pt x="42" y="294"/>
                </a:lnTo>
                <a:lnTo>
                  <a:pt x="301" y="294"/>
                </a:lnTo>
                <a:lnTo>
                  <a:pt x="301" y="189"/>
                </a:lnTo>
                <a:lnTo>
                  <a:pt x="306" y="196"/>
                </a:lnTo>
                <a:lnTo>
                  <a:pt x="306" y="196"/>
                </a:lnTo>
                <a:lnTo>
                  <a:pt x="314" y="201"/>
                </a:lnTo>
                <a:lnTo>
                  <a:pt x="321" y="201"/>
                </a:lnTo>
                <a:lnTo>
                  <a:pt x="321" y="201"/>
                </a:lnTo>
                <a:lnTo>
                  <a:pt x="330" y="201"/>
                </a:lnTo>
                <a:lnTo>
                  <a:pt x="337" y="196"/>
                </a:lnTo>
                <a:lnTo>
                  <a:pt x="337" y="196"/>
                </a:lnTo>
                <a:lnTo>
                  <a:pt x="341" y="189"/>
                </a:lnTo>
                <a:lnTo>
                  <a:pt x="343" y="181"/>
                </a:lnTo>
                <a:lnTo>
                  <a:pt x="341" y="172"/>
                </a:lnTo>
                <a:lnTo>
                  <a:pt x="337" y="165"/>
                </a:lnTo>
                <a:lnTo>
                  <a:pt x="337" y="165"/>
                </a:lnTo>
                <a:close/>
                <a:moveTo>
                  <a:pt x="279" y="272"/>
                </a:moveTo>
                <a:lnTo>
                  <a:pt x="214" y="272"/>
                </a:lnTo>
                <a:lnTo>
                  <a:pt x="214" y="187"/>
                </a:lnTo>
                <a:lnTo>
                  <a:pt x="129" y="187"/>
                </a:lnTo>
                <a:lnTo>
                  <a:pt x="129" y="272"/>
                </a:lnTo>
                <a:lnTo>
                  <a:pt x="63" y="272"/>
                </a:lnTo>
                <a:lnTo>
                  <a:pt x="63" y="169"/>
                </a:lnTo>
                <a:lnTo>
                  <a:pt x="170" y="60"/>
                </a:lnTo>
                <a:lnTo>
                  <a:pt x="279" y="169"/>
                </a:lnTo>
                <a:lnTo>
                  <a:pt x="279" y="272"/>
                </a:lnTo>
                <a:close/>
              </a:path>
            </a:pathLst>
          </a:custGeom>
          <a:solidFill>
            <a:srgbClr val="59AD31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grpSp>
        <p:nvGrpSpPr>
          <p:cNvPr id="81" name="Group 85"/>
          <p:cNvGrpSpPr/>
          <p:nvPr/>
        </p:nvGrpSpPr>
        <p:grpSpPr>
          <a:xfrm>
            <a:off x="8755486" y="4970053"/>
            <a:ext cx="456661" cy="606883"/>
            <a:chOff x="5575100" y="3734191"/>
            <a:chExt cx="315602" cy="419419"/>
          </a:xfrm>
          <a:solidFill>
            <a:srgbClr val="59AD31"/>
          </a:solidFill>
        </p:grpSpPr>
        <p:sp>
          <p:nvSpPr>
            <p:cNvPr id="82" name="Freeform 108"/>
            <p:cNvSpPr>
              <a:spLocks noEditPoints="1"/>
            </p:cNvSpPr>
            <p:nvPr/>
          </p:nvSpPr>
          <p:spPr bwMode="auto">
            <a:xfrm>
              <a:off x="5575100" y="3734191"/>
              <a:ext cx="315602" cy="419419"/>
            </a:xfrm>
            <a:custGeom>
              <a:avLst/>
              <a:gdLst/>
              <a:ahLst/>
              <a:cxnLst>
                <a:cxn ang="0">
                  <a:pos x="136" y="2"/>
                </a:cxn>
                <a:cxn ang="0">
                  <a:pos x="92" y="13"/>
                </a:cxn>
                <a:cxn ang="0">
                  <a:pos x="56" y="35"/>
                </a:cxn>
                <a:cxn ang="0">
                  <a:pos x="25" y="67"/>
                </a:cxn>
                <a:cxn ang="0">
                  <a:pos x="7" y="107"/>
                </a:cxn>
                <a:cxn ang="0">
                  <a:pos x="0" y="153"/>
                </a:cxn>
                <a:cxn ang="0">
                  <a:pos x="5" y="187"/>
                </a:cxn>
                <a:cxn ang="0">
                  <a:pos x="25" y="236"/>
                </a:cxn>
                <a:cxn ang="0">
                  <a:pos x="63" y="274"/>
                </a:cxn>
                <a:cxn ang="0">
                  <a:pos x="69" y="278"/>
                </a:cxn>
                <a:cxn ang="0">
                  <a:pos x="76" y="301"/>
                </a:cxn>
                <a:cxn ang="0">
                  <a:pos x="76" y="354"/>
                </a:cxn>
                <a:cxn ang="0">
                  <a:pos x="83" y="372"/>
                </a:cxn>
                <a:cxn ang="0">
                  <a:pos x="140" y="401"/>
                </a:cxn>
                <a:cxn ang="0">
                  <a:pos x="150" y="405"/>
                </a:cxn>
                <a:cxn ang="0">
                  <a:pos x="214" y="376"/>
                </a:cxn>
                <a:cxn ang="0">
                  <a:pos x="225" y="367"/>
                </a:cxn>
                <a:cxn ang="0">
                  <a:pos x="228" y="303"/>
                </a:cxn>
                <a:cxn ang="0">
                  <a:pos x="230" y="289"/>
                </a:cxn>
                <a:cxn ang="0">
                  <a:pos x="243" y="270"/>
                </a:cxn>
                <a:cxn ang="0">
                  <a:pos x="261" y="256"/>
                </a:cxn>
                <a:cxn ang="0">
                  <a:pos x="288" y="216"/>
                </a:cxn>
                <a:cxn ang="0">
                  <a:pos x="301" y="169"/>
                </a:cxn>
                <a:cxn ang="0">
                  <a:pos x="301" y="136"/>
                </a:cxn>
                <a:cxn ang="0">
                  <a:pos x="290" y="93"/>
                </a:cxn>
                <a:cxn ang="0">
                  <a:pos x="268" y="57"/>
                </a:cxn>
                <a:cxn ang="0">
                  <a:pos x="236" y="28"/>
                </a:cxn>
                <a:cxn ang="0">
                  <a:pos x="196" y="8"/>
                </a:cxn>
                <a:cxn ang="0">
                  <a:pos x="150" y="0"/>
                </a:cxn>
                <a:cxn ang="0">
                  <a:pos x="100" y="354"/>
                </a:cxn>
                <a:cxn ang="0">
                  <a:pos x="203" y="303"/>
                </a:cxn>
                <a:cxn ang="0">
                  <a:pos x="100" y="303"/>
                </a:cxn>
                <a:cxn ang="0">
                  <a:pos x="203" y="303"/>
                </a:cxn>
                <a:cxn ang="0">
                  <a:pos x="230" y="249"/>
                </a:cxn>
                <a:cxn ang="0">
                  <a:pos x="210" y="270"/>
                </a:cxn>
                <a:cxn ang="0">
                  <a:pos x="96" y="278"/>
                </a:cxn>
                <a:cxn ang="0">
                  <a:pos x="85" y="260"/>
                </a:cxn>
                <a:cxn ang="0">
                  <a:pos x="67" y="245"/>
                </a:cxn>
                <a:cxn ang="0">
                  <a:pos x="40" y="211"/>
                </a:cxn>
                <a:cxn ang="0">
                  <a:pos x="27" y="167"/>
                </a:cxn>
                <a:cxn ang="0">
                  <a:pos x="25" y="140"/>
                </a:cxn>
                <a:cxn ang="0">
                  <a:pos x="36" y="104"/>
                </a:cxn>
                <a:cxn ang="0">
                  <a:pos x="54" y="71"/>
                </a:cxn>
                <a:cxn ang="0">
                  <a:pos x="82" y="47"/>
                </a:cxn>
                <a:cxn ang="0">
                  <a:pos x="114" y="31"/>
                </a:cxn>
                <a:cxn ang="0">
                  <a:pos x="150" y="26"/>
                </a:cxn>
                <a:cxn ang="0">
                  <a:pos x="176" y="29"/>
                </a:cxn>
                <a:cxn ang="0">
                  <a:pos x="212" y="42"/>
                </a:cxn>
                <a:cxn ang="0">
                  <a:pos x="239" y="64"/>
                </a:cxn>
                <a:cxn ang="0">
                  <a:pos x="261" y="93"/>
                </a:cxn>
                <a:cxn ang="0">
                  <a:pos x="274" y="127"/>
                </a:cxn>
                <a:cxn ang="0">
                  <a:pos x="277" y="153"/>
                </a:cxn>
                <a:cxn ang="0">
                  <a:pos x="270" y="192"/>
                </a:cxn>
                <a:cxn ang="0">
                  <a:pos x="250" y="229"/>
                </a:cxn>
                <a:cxn ang="0">
                  <a:pos x="232" y="249"/>
                </a:cxn>
              </a:cxnLst>
              <a:rect l="0" t="0" r="r" b="b"/>
              <a:pathLst>
                <a:path w="303" h="405">
                  <a:moveTo>
                    <a:pt x="150" y="0"/>
                  </a:moveTo>
                  <a:lnTo>
                    <a:pt x="150" y="0"/>
                  </a:lnTo>
                  <a:lnTo>
                    <a:pt x="136" y="2"/>
                  </a:lnTo>
                  <a:lnTo>
                    <a:pt x="121" y="4"/>
                  </a:lnTo>
                  <a:lnTo>
                    <a:pt x="107" y="8"/>
                  </a:lnTo>
                  <a:lnTo>
                    <a:pt x="92" y="13"/>
                  </a:lnTo>
                  <a:lnTo>
                    <a:pt x="80" y="18"/>
                  </a:lnTo>
                  <a:lnTo>
                    <a:pt x="67" y="28"/>
                  </a:lnTo>
                  <a:lnTo>
                    <a:pt x="56" y="35"/>
                  </a:lnTo>
                  <a:lnTo>
                    <a:pt x="45" y="46"/>
                  </a:lnTo>
                  <a:lnTo>
                    <a:pt x="34" y="57"/>
                  </a:lnTo>
                  <a:lnTo>
                    <a:pt x="25" y="67"/>
                  </a:lnTo>
                  <a:lnTo>
                    <a:pt x="18" y="80"/>
                  </a:lnTo>
                  <a:lnTo>
                    <a:pt x="13" y="93"/>
                  </a:lnTo>
                  <a:lnTo>
                    <a:pt x="7" y="107"/>
                  </a:lnTo>
                  <a:lnTo>
                    <a:pt x="4" y="122"/>
                  </a:lnTo>
                  <a:lnTo>
                    <a:pt x="2" y="136"/>
                  </a:lnTo>
                  <a:lnTo>
                    <a:pt x="0" y="153"/>
                  </a:lnTo>
                  <a:lnTo>
                    <a:pt x="0" y="153"/>
                  </a:lnTo>
                  <a:lnTo>
                    <a:pt x="2" y="171"/>
                  </a:lnTo>
                  <a:lnTo>
                    <a:pt x="5" y="187"/>
                  </a:lnTo>
                  <a:lnTo>
                    <a:pt x="9" y="205"/>
                  </a:lnTo>
                  <a:lnTo>
                    <a:pt x="16" y="221"/>
                  </a:lnTo>
                  <a:lnTo>
                    <a:pt x="25" y="236"/>
                  </a:lnTo>
                  <a:lnTo>
                    <a:pt x="36" y="251"/>
                  </a:lnTo>
                  <a:lnTo>
                    <a:pt x="49" y="263"/>
                  </a:lnTo>
                  <a:lnTo>
                    <a:pt x="63" y="274"/>
                  </a:lnTo>
                  <a:lnTo>
                    <a:pt x="65" y="276"/>
                  </a:lnTo>
                  <a:lnTo>
                    <a:pt x="65" y="276"/>
                  </a:lnTo>
                  <a:lnTo>
                    <a:pt x="69" y="278"/>
                  </a:lnTo>
                  <a:lnTo>
                    <a:pt x="71" y="281"/>
                  </a:lnTo>
                  <a:lnTo>
                    <a:pt x="74" y="290"/>
                  </a:lnTo>
                  <a:lnTo>
                    <a:pt x="76" y="301"/>
                  </a:lnTo>
                  <a:lnTo>
                    <a:pt x="76" y="303"/>
                  </a:lnTo>
                  <a:lnTo>
                    <a:pt x="76" y="354"/>
                  </a:lnTo>
                  <a:lnTo>
                    <a:pt x="76" y="354"/>
                  </a:lnTo>
                  <a:lnTo>
                    <a:pt x="76" y="359"/>
                  </a:lnTo>
                  <a:lnTo>
                    <a:pt x="80" y="367"/>
                  </a:lnTo>
                  <a:lnTo>
                    <a:pt x="83" y="372"/>
                  </a:lnTo>
                  <a:lnTo>
                    <a:pt x="89" y="376"/>
                  </a:lnTo>
                  <a:lnTo>
                    <a:pt x="140" y="401"/>
                  </a:lnTo>
                  <a:lnTo>
                    <a:pt x="140" y="401"/>
                  </a:lnTo>
                  <a:lnTo>
                    <a:pt x="145" y="403"/>
                  </a:lnTo>
                  <a:lnTo>
                    <a:pt x="150" y="405"/>
                  </a:lnTo>
                  <a:lnTo>
                    <a:pt x="150" y="405"/>
                  </a:lnTo>
                  <a:lnTo>
                    <a:pt x="158" y="403"/>
                  </a:lnTo>
                  <a:lnTo>
                    <a:pt x="163" y="401"/>
                  </a:lnTo>
                  <a:lnTo>
                    <a:pt x="214" y="376"/>
                  </a:lnTo>
                  <a:lnTo>
                    <a:pt x="214" y="376"/>
                  </a:lnTo>
                  <a:lnTo>
                    <a:pt x="219" y="372"/>
                  </a:lnTo>
                  <a:lnTo>
                    <a:pt x="225" y="367"/>
                  </a:lnTo>
                  <a:lnTo>
                    <a:pt x="227" y="359"/>
                  </a:lnTo>
                  <a:lnTo>
                    <a:pt x="228" y="354"/>
                  </a:lnTo>
                  <a:lnTo>
                    <a:pt x="228" y="303"/>
                  </a:lnTo>
                  <a:lnTo>
                    <a:pt x="228" y="303"/>
                  </a:lnTo>
                  <a:lnTo>
                    <a:pt x="228" y="296"/>
                  </a:lnTo>
                  <a:lnTo>
                    <a:pt x="230" y="289"/>
                  </a:lnTo>
                  <a:lnTo>
                    <a:pt x="236" y="278"/>
                  </a:lnTo>
                  <a:lnTo>
                    <a:pt x="241" y="272"/>
                  </a:lnTo>
                  <a:lnTo>
                    <a:pt x="243" y="270"/>
                  </a:lnTo>
                  <a:lnTo>
                    <a:pt x="248" y="267"/>
                  </a:lnTo>
                  <a:lnTo>
                    <a:pt x="248" y="267"/>
                  </a:lnTo>
                  <a:lnTo>
                    <a:pt x="261" y="256"/>
                  </a:lnTo>
                  <a:lnTo>
                    <a:pt x="272" y="243"/>
                  </a:lnTo>
                  <a:lnTo>
                    <a:pt x="281" y="231"/>
                  </a:lnTo>
                  <a:lnTo>
                    <a:pt x="288" y="216"/>
                  </a:lnTo>
                  <a:lnTo>
                    <a:pt x="294" y="200"/>
                  </a:lnTo>
                  <a:lnTo>
                    <a:pt x="299" y="185"/>
                  </a:lnTo>
                  <a:lnTo>
                    <a:pt x="301" y="169"/>
                  </a:lnTo>
                  <a:lnTo>
                    <a:pt x="303" y="153"/>
                  </a:lnTo>
                  <a:lnTo>
                    <a:pt x="303" y="153"/>
                  </a:lnTo>
                  <a:lnTo>
                    <a:pt x="301" y="136"/>
                  </a:lnTo>
                  <a:lnTo>
                    <a:pt x="299" y="122"/>
                  </a:lnTo>
                  <a:lnTo>
                    <a:pt x="295" y="107"/>
                  </a:lnTo>
                  <a:lnTo>
                    <a:pt x="290" y="93"/>
                  </a:lnTo>
                  <a:lnTo>
                    <a:pt x="285" y="80"/>
                  </a:lnTo>
                  <a:lnTo>
                    <a:pt x="275" y="67"/>
                  </a:lnTo>
                  <a:lnTo>
                    <a:pt x="268" y="57"/>
                  </a:lnTo>
                  <a:lnTo>
                    <a:pt x="257" y="46"/>
                  </a:lnTo>
                  <a:lnTo>
                    <a:pt x="246" y="35"/>
                  </a:lnTo>
                  <a:lnTo>
                    <a:pt x="236" y="28"/>
                  </a:lnTo>
                  <a:lnTo>
                    <a:pt x="223" y="18"/>
                  </a:lnTo>
                  <a:lnTo>
                    <a:pt x="210" y="13"/>
                  </a:lnTo>
                  <a:lnTo>
                    <a:pt x="196" y="8"/>
                  </a:lnTo>
                  <a:lnTo>
                    <a:pt x="181" y="4"/>
                  </a:lnTo>
                  <a:lnTo>
                    <a:pt x="167" y="2"/>
                  </a:lnTo>
                  <a:lnTo>
                    <a:pt x="150" y="0"/>
                  </a:lnTo>
                  <a:lnTo>
                    <a:pt x="150" y="0"/>
                  </a:lnTo>
                  <a:close/>
                  <a:moveTo>
                    <a:pt x="150" y="379"/>
                  </a:moveTo>
                  <a:lnTo>
                    <a:pt x="100" y="354"/>
                  </a:lnTo>
                  <a:lnTo>
                    <a:pt x="203" y="354"/>
                  </a:lnTo>
                  <a:lnTo>
                    <a:pt x="150" y="379"/>
                  </a:lnTo>
                  <a:close/>
                  <a:moveTo>
                    <a:pt x="203" y="303"/>
                  </a:moveTo>
                  <a:lnTo>
                    <a:pt x="203" y="328"/>
                  </a:lnTo>
                  <a:lnTo>
                    <a:pt x="100" y="328"/>
                  </a:lnTo>
                  <a:lnTo>
                    <a:pt x="100" y="303"/>
                  </a:lnTo>
                  <a:lnTo>
                    <a:pt x="100" y="303"/>
                  </a:lnTo>
                  <a:lnTo>
                    <a:pt x="203" y="303"/>
                  </a:lnTo>
                  <a:lnTo>
                    <a:pt x="203" y="303"/>
                  </a:lnTo>
                  <a:close/>
                  <a:moveTo>
                    <a:pt x="232" y="249"/>
                  </a:moveTo>
                  <a:lnTo>
                    <a:pt x="232" y="249"/>
                  </a:lnTo>
                  <a:lnTo>
                    <a:pt x="230" y="249"/>
                  </a:lnTo>
                  <a:lnTo>
                    <a:pt x="223" y="254"/>
                  </a:lnTo>
                  <a:lnTo>
                    <a:pt x="214" y="263"/>
                  </a:lnTo>
                  <a:lnTo>
                    <a:pt x="210" y="270"/>
                  </a:lnTo>
                  <a:lnTo>
                    <a:pt x="207" y="278"/>
                  </a:lnTo>
                  <a:lnTo>
                    <a:pt x="96" y="278"/>
                  </a:lnTo>
                  <a:lnTo>
                    <a:pt x="96" y="278"/>
                  </a:lnTo>
                  <a:lnTo>
                    <a:pt x="94" y="270"/>
                  </a:lnTo>
                  <a:lnTo>
                    <a:pt x="91" y="265"/>
                  </a:lnTo>
                  <a:lnTo>
                    <a:pt x="85" y="260"/>
                  </a:lnTo>
                  <a:lnTo>
                    <a:pt x="78" y="254"/>
                  </a:lnTo>
                  <a:lnTo>
                    <a:pt x="78" y="254"/>
                  </a:lnTo>
                  <a:lnTo>
                    <a:pt x="67" y="245"/>
                  </a:lnTo>
                  <a:lnTo>
                    <a:pt x="56" y="234"/>
                  </a:lnTo>
                  <a:lnTo>
                    <a:pt x="47" y="223"/>
                  </a:lnTo>
                  <a:lnTo>
                    <a:pt x="40" y="211"/>
                  </a:lnTo>
                  <a:lnTo>
                    <a:pt x="34" y="196"/>
                  </a:lnTo>
                  <a:lnTo>
                    <a:pt x="29" y="182"/>
                  </a:lnTo>
                  <a:lnTo>
                    <a:pt x="27" y="167"/>
                  </a:lnTo>
                  <a:lnTo>
                    <a:pt x="25" y="153"/>
                  </a:lnTo>
                  <a:lnTo>
                    <a:pt x="25" y="153"/>
                  </a:lnTo>
                  <a:lnTo>
                    <a:pt x="25" y="140"/>
                  </a:lnTo>
                  <a:lnTo>
                    <a:pt x="27" y="127"/>
                  </a:lnTo>
                  <a:lnTo>
                    <a:pt x="31" y="115"/>
                  </a:lnTo>
                  <a:lnTo>
                    <a:pt x="36" y="104"/>
                  </a:lnTo>
                  <a:lnTo>
                    <a:pt x="40" y="93"/>
                  </a:lnTo>
                  <a:lnTo>
                    <a:pt x="47" y="82"/>
                  </a:lnTo>
                  <a:lnTo>
                    <a:pt x="54" y="71"/>
                  </a:lnTo>
                  <a:lnTo>
                    <a:pt x="62" y="64"/>
                  </a:lnTo>
                  <a:lnTo>
                    <a:pt x="71" y="55"/>
                  </a:lnTo>
                  <a:lnTo>
                    <a:pt x="82" y="47"/>
                  </a:lnTo>
                  <a:lnTo>
                    <a:pt x="91" y="42"/>
                  </a:lnTo>
                  <a:lnTo>
                    <a:pt x="101" y="37"/>
                  </a:lnTo>
                  <a:lnTo>
                    <a:pt x="114" y="31"/>
                  </a:lnTo>
                  <a:lnTo>
                    <a:pt x="125" y="29"/>
                  </a:lnTo>
                  <a:lnTo>
                    <a:pt x="138" y="28"/>
                  </a:lnTo>
                  <a:lnTo>
                    <a:pt x="150" y="26"/>
                  </a:lnTo>
                  <a:lnTo>
                    <a:pt x="150" y="26"/>
                  </a:lnTo>
                  <a:lnTo>
                    <a:pt x="165" y="28"/>
                  </a:lnTo>
                  <a:lnTo>
                    <a:pt x="176" y="29"/>
                  </a:lnTo>
                  <a:lnTo>
                    <a:pt x="188" y="31"/>
                  </a:lnTo>
                  <a:lnTo>
                    <a:pt x="199" y="37"/>
                  </a:lnTo>
                  <a:lnTo>
                    <a:pt x="212" y="42"/>
                  </a:lnTo>
                  <a:lnTo>
                    <a:pt x="221" y="47"/>
                  </a:lnTo>
                  <a:lnTo>
                    <a:pt x="232" y="55"/>
                  </a:lnTo>
                  <a:lnTo>
                    <a:pt x="239" y="64"/>
                  </a:lnTo>
                  <a:lnTo>
                    <a:pt x="248" y="71"/>
                  </a:lnTo>
                  <a:lnTo>
                    <a:pt x="256" y="82"/>
                  </a:lnTo>
                  <a:lnTo>
                    <a:pt x="261" y="93"/>
                  </a:lnTo>
                  <a:lnTo>
                    <a:pt x="266" y="104"/>
                  </a:lnTo>
                  <a:lnTo>
                    <a:pt x="272" y="115"/>
                  </a:lnTo>
                  <a:lnTo>
                    <a:pt x="274" y="127"/>
                  </a:lnTo>
                  <a:lnTo>
                    <a:pt x="275" y="140"/>
                  </a:lnTo>
                  <a:lnTo>
                    <a:pt x="277" y="153"/>
                  </a:lnTo>
                  <a:lnTo>
                    <a:pt x="277" y="153"/>
                  </a:lnTo>
                  <a:lnTo>
                    <a:pt x="275" y="165"/>
                  </a:lnTo>
                  <a:lnTo>
                    <a:pt x="274" y="180"/>
                  </a:lnTo>
                  <a:lnTo>
                    <a:pt x="270" y="192"/>
                  </a:lnTo>
                  <a:lnTo>
                    <a:pt x="265" y="205"/>
                  </a:lnTo>
                  <a:lnTo>
                    <a:pt x="259" y="218"/>
                  </a:lnTo>
                  <a:lnTo>
                    <a:pt x="250" y="229"/>
                  </a:lnTo>
                  <a:lnTo>
                    <a:pt x="243" y="240"/>
                  </a:lnTo>
                  <a:lnTo>
                    <a:pt x="232" y="249"/>
                  </a:lnTo>
                  <a:lnTo>
                    <a:pt x="232" y="24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83" name="Freeform 109"/>
            <p:cNvSpPr/>
            <p:nvPr/>
          </p:nvSpPr>
          <p:spPr bwMode="auto">
            <a:xfrm>
              <a:off x="5732901" y="3788176"/>
              <a:ext cx="103817" cy="103817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13" y="0"/>
                </a:cxn>
                <a:cxn ang="0">
                  <a:pos x="9" y="2"/>
                </a:cxn>
                <a:cxn ang="0">
                  <a:pos x="4" y="4"/>
                </a:cxn>
                <a:cxn ang="0">
                  <a:pos x="2" y="7"/>
                </a:cxn>
                <a:cxn ang="0">
                  <a:pos x="0" y="13"/>
                </a:cxn>
                <a:cxn ang="0">
                  <a:pos x="0" y="13"/>
                </a:cxn>
                <a:cxn ang="0">
                  <a:pos x="2" y="18"/>
                </a:cxn>
                <a:cxn ang="0">
                  <a:pos x="4" y="22"/>
                </a:cxn>
                <a:cxn ang="0">
                  <a:pos x="9" y="24"/>
                </a:cxn>
                <a:cxn ang="0">
                  <a:pos x="13" y="25"/>
                </a:cxn>
                <a:cxn ang="0">
                  <a:pos x="13" y="25"/>
                </a:cxn>
                <a:cxn ang="0">
                  <a:pos x="24" y="27"/>
                </a:cxn>
                <a:cxn ang="0">
                  <a:pos x="35" y="31"/>
                </a:cxn>
                <a:cxn ang="0">
                  <a:pos x="46" y="36"/>
                </a:cxn>
                <a:cxn ang="0">
                  <a:pos x="57" y="44"/>
                </a:cxn>
                <a:cxn ang="0">
                  <a:pos x="64" y="53"/>
                </a:cxn>
                <a:cxn ang="0">
                  <a:pos x="71" y="64"/>
                </a:cxn>
                <a:cxn ang="0">
                  <a:pos x="75" y="76"/>
                </a:cxn>
                <a:cxn ang="0">
                  <a:pos x="77" y="89"/>
                </a:cxn>
                <a:cxn ang="0">
                  <a:pos x="77" y="89"/>
                </a:cxn>
                <a:cxn ang="0">
                  <a:pos x="78" y="94"/>
                </a:cxn>
                <a:cxn ang="0">
                  <a:pos x="80" y="98"/>
                </a:cxn>
                <a:cxn ang="0">
                  <a:pos x="84" y="102"/>
                </a:cxn>
                <a:cxn ang="0">
                  <a:pos x="89" y="102"/>
                </a:cxn>
                <a:cxn ang="0">
                  <a:pos x="89" y="102"/>
                </a:cxn>
                <a:cxn ang="0">
                  <a:pos x="95" y="102"/>
                </a:cxn>
                <a:cxn ang="0">
                  <a:pos x="98" y="98"/>
                </a:cxn>
                <a:cxn ang="0">
                  <a:pos x="100" y="94"/>
                </a:cxn>
                <a:cxn ang="0">
                  <a:pos x="102" y="89"/>
                </a:cxn>
                <a:cxn ang="0">
                  <a:pos x="102" y="89"/>
                </a:cxn>
                <a:cxn ang="0">
                  <a:pos x="100" y="69"/>
                </a:cxn>
                <a:cxn ang="0">
                  <a:pos x="95" y="51"/>
                </a:cxn>
                <a:cxn ang="0">
                  <a:pos x="86" y="36"/>
                </a:cxn>
                <a:cxn ang="0">
                  <a:pos x="75" y="24"/>
                </a:cxn>
                <a:cxn ang="0">
                  <a:pos x="60" y="13"/>
                </a:cxn>
                <a:cxn ang="0">
                  <a:pos x="46" y="6"/>
                </a:cxn>
                <a:cxn ang="0">
                  <a:pos x="29" y="2"/>
                </a:cxn>
                <a:cxn ang="0">
                  <a:pos x="13" y="0"/>
                </a:cxn>
                <a:cxn ang="0">
                  <a:pos x="13" y="0"/>
                </a:cxn>
              </a:cxnLst>
              <a:rect l="0" t="0" r="r" b="b"/>
              <a:pathLst>
                <a:path w="102" h="102">
                  <a:moveTo>
                    <a:pt x="13" y="0"/>
                  </a:moveTo>
                  <a:lnTo>
                    <a:pt x="13" y="0"/>
                  </a:lnTo>
                  <a:lnTo>
                    <a:pt x="9" y="2"/>
                  </a:lnTo>
                  <a:lnTo>
                    <a:pt x="4" y="4"/>
                  </a:lnTo>
                  <a:lnTo>
                    <a:pt x="2" y="7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2" y="18"/>
                  </a:lnTo>
                  <a:lnTo>
                    <a:pt x="4" y="22"/>
                  </a:lnTo>
                  <a:lnTo>
                    <a:pt x="9" y="24"/>
                  </a:lnTo>
                  <a:lnTo>
                    <a:pt x="13" y="25"/>
                  </a:lnTo>
                  <a:lnTo>
                    <a:pt x="13" y="25"/>
                  </a:lnTo>
                  <a:lnTo>
                    <a:pt x="24" y="27"/>
                  </a:lnTo>
                  <a:lnTo>
                    <a:pt x="35" y="31"/>
                  </a:lnTo>
                  <a:lnTo>
                    <a:pt x="46" y="36"/>
                  </a:lnTo>
                  <a:lnTo>
                    <a:pt x="57" y="44"/>
                  </a:lnTo>
                  <a:lnTo>
                    <a:pt x="64" y="53"/>
                  </a:lnTo>
                  <a:lnTo>
                    <a:pt x="71" y="64"/>
                  </a:lnTo>
                  <a:lnTo>
                    <a:pt x="75" y="76"/>
                  </a:lnTo>
                  <a:lnTo>
                    <a:pt x="77" y="89"/>
                  </a:lnTo>
                  <a:lnTo>
                    <a:pt x="77" y="89"/>
                  </a:lnTo>
                  <a:lnTo>
                    <a:pt x="78" y="94"/>
                  </a:lnTo>
                  <a:lnTo>
                    <a:pt x="80" y="98"/>
                  </a:lnTo>
                  <a:lnTo>
                    <a:pt x="84" y="102"/>
                  </a:lnTo>
                  <a:lnTo>
                    <a:pt x="89" y="102"/>
                  </a:lnTo>
                  <a:lnTo>
                    <a:pt x="89" y="102"/>
                  </a:lnTo>
                  <a:lnTo>
                    <a:pt x="95" y="102"/>
                  </a:lnTo>
                  <a:lnTo>
                    <a:pt x="98" y="98"/>
                  </a:lnTo>
                  <a:lnTo>
                    <a:pt x="100" y="94"/>
                  </a:lnTo>
                  <a:lnTo>
                    <a:pt x="102" y="89"/>
                  </a:lnTo>
                  <a:lnTo>
                    <a:pt x="102" y="89"/>
                  </a:lnTo>
                  <a:lnTo>
                    <a:pt x="100" y="69"/>
                  </a:lnTo>
                  <a:lnTo>
                    <a:pt x="95" y="51"/>
                  </a:lnTo>
                  <a:lnTo>
                    <a:pt x="86" y="36"/>
                  </a:lnTo>
                  <a:lnTo>
                    <a:pt x="75" y="24"/>
                  </a:lnTo>
                  <a:lnTo>
                    <a:pt x="60" y="13"/>
                  </a:lnTo>
                  <a:lnTo>
                    <a:pt x="46" y="6"/>
                  </a:lnTo>
                  <a:lnTo>
                    <a:pt x="29" y="2"/>
                  </a:lnTo>
                  <a:lnTo>
                    <a:pt x="13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sp>
        <p:nvSpPr>
          <p:cNvPr id="84" name="Freeform 110"/>
          <p:cNvSpPr>
            <a:spLocks noEditPoints="1"/>
          </p:cNvSpPr>
          <p:nvPr/>
        </p:nvSpPr>
        <p:spPr bwMode="auto">
          <a:xfrm>
            <a:off x="7481888" y="1042686"/>
            <a:ext cx="511175" cy="501650"/>
          </a:xfrm>
          <a:custGeom>
            <a:avLst/>
            <a:gdLst/>
            <a:ahLst/>
            <a:cxnLst>
              <a:cxn ang="0">
                <a:pos x="284" y="107"/>
              </a:cxn>
              <a:cxn ang="0">
                <a:pos x="295" y="86"/>
              </a:cxn>
              <a:cxn ang="0">
                <a:pos x="302" y="60"/>
              </a:cxn>
              <a:cxn ang="0">
                <a:pos x="277" y="35"/>
              </a:cxn>
              <a:cxn ang="0">
                <a:pos x="252" y="44"/>
              </a:cxn>
              <a:cxn ang="0">
                <a:pos x="208" y="46"/>
              </a:cxn>
              <a:cxn ang="0">
                <a:pos x="199" y="22"/>
              </a:cxn>
              <a:cxn ang="0">
                <a:pos x="188" y="0"/>
              </a:cxn>
              <a:cxn ang="0">
                <a:pos x="150" y="0"/>
              </a:cxn>
              <a:cxn ang="0">
                <a:pos x="139" y="22"/>
              </a:cxn>
              <a:cxn ang="0">
                <a:pos x="110" y="55"/>
              </a:cxn>
              <a:cxn ang="0">
                <a:pos x="87" y="44"/>
              </a:cxn>
              <a:cxn ang="0">
                <a:pos x="61" y="37"/>
              </a:cxn>
              <a:cxn ang="0">
                <a:pos x="36" y="62"/>
              </a:cxn>
              <a:cxn ang="0">
                <a:pos x="45" y="86"/>
              </a:cxn>
              <a:cxn ang="0">
                <a:pos x="45" y="129"/>
              </a:cxn>
              <a:cxn ang="0">
                <a:pos x="23" y="138"/>
              </a:cxn>
              <a:cxn ang="0">
                <a:pos x="0" y="149"/>
              </a:cxn>
              <a:cxn ang="0">
                <a:pos x="0" y="185"/>
              </a:cxn>
              <a:cxn ang="0">
                <a:pos x="23" y="196"/>
              </a:cxn>
              <a:cxn ang="0">
                <a:pos x="54" y="225"/>
              </a:cxn>
              <a:cxn ang="0">
                <a:pos x="45" y="249"/>
              </a:cxn>
              <a:cxn ang="0">
                <a:pos x="36" y="272"/>
              </a:cxn>
              <a:cxn ang="0">
                <a:pos x="63" y="298"/>
              </a:cxn>
              <a:cxn ang="0">
                <a:pos x="87" y="291"/>
              </a:cxn>
              <a:cxn ang="0">
                <a:pos x="130" y="289"/>
              </a:cxn>
              <a:cxn ang="0">
                <a:pos x="141" y="310"/>
              </a:cxn>
              <a:cxn ang="0">
                <a:pos x="152" y="334"/>
              </a:cxn>
              <a:cxn ang="0">
                <a:pos x="188" y="334"/>
              </a:cxn>
              <a:cxn ang="0">
                <a:pos x="199" y="310"/>
              </a:cxn>
              <a:cxn ang="0">
                <a:pos x="230" y="280"/>
              </a:cxn>
              <a:cxn ang="0">
                <a:pos x="253" y="289"/>
              </a:cxn>
              <a:cxn ang="0">
                <a:pos x="277" y="298"/>
              </a:cxn>
              <a:cxn ang="0">
                <a:pos x="304" y="271"/>
              </a:cxn>
              <a:cxn ang="0">
                <a:pos x="295" y="247"/>
              </a:cxn>
              <a:cxn ang="0">
                <a:pos x="293" y="205"/>
              </a:cxn>
              <a:cxn ang="0">
                <a:pos x="317" y="196"/>
              </a:cxn>
              <a:cxn ang="0">
                <a:pos x="340" y="184"/>
              </a:cxn>
              <a:cxn ang="0">
                <a:pos x="340" y="147"/>
              </a:cxn>
              <a:cxn ang="0">
                <a:pos x="317" y="136"/>
              </a:cxn>
              <a:cxn ang="0">
                <a:pos x="293" y="129"/>
              </a:cxn>
              <a:cxn ang="0">
                <a:pos x="224" y="167"/>
              </a:cxn>
              <a:cxn ang="0">
                <a:pos x="219" y="187"/>
              </a:cxn>
              <a:cxn ang="0">
                <a:pos x="208" y="205"/>
              </a:cxn>
              <a:cxn ang="0">
                <a:pos x="190" y="216"/>
              </a:cxn>
              <a:cxn ang="0">
                <a:pos x="170" y="220"/>
              </a:cxn>
              <a:cxn ang="0">
                <a:pos x="159" y="220"/>
              </a:cxn>
              <a:cxn ang="0">
                <a:pos x="139" y="211"/>
              </a:cxn>
              <a:cxn ang="0">
                <a:pos x="125" y="196"/>
              </a:cxn>
              <a:cxn ang="0">
                <a:pos x="116" y="178"/>
              </a:cxn>
              <a:cxn ang="0">
                <a:pos x="116" y="167"/>
              </a:cxn>
              <a:cxn ang="0">
                <a:pos x="119" y="145"/>
              </a:cxn>
              <a:cxn ang="0">
                <a:pos x="130" y="129"/>
              </a:cxn>
              <a:cxn ang="0">
                <a:pos x="148" y="118"/>
              </a:cxn>
              <a:cxn ang="0">
                <a:pos x="170" y="113"/>
              </a:cxn>
              <a:cxn ang="0">
                <a:pos x="181" y="115"/>
              </a:cxn>
              <a:cxn ang="0">
                <a:pos x="201" y="122"/>
              </a:cxn>
              <a:cxn ang="0">
                <a:pos x="215" y="136"/>
              </a:cxn>
              <a:cxn ang="0">
                <a:pos x="223" y="156"/>
              </a:cxn>
              <a:cxn ang="0">
                <a:pos x="224" y="167"/>
              </a:cxn>
            </a:cxnLst>
            <a:rect l="0" t="0" r="r" b="b"/>
            <a:pathLst>
              <a:path w="340" h="334">
                <a:moveTo>
                  <a:pt x="293" y="129"/>
                </a:moveTo>
                <a:lnTo>
                  <a:pt x="284" y="107"/>
                </a:lnTo>
                <a:lnTo>
                  <a:pt x="284" y="107"/>
                </a:lnTo>
                <a:lnTo>
                  <a:pt x="295" y="86"/>
                </a:lnTo>
                <a:lnTo>
                  <a:pt x="300" y="69"/>
                </a:lnTo>
                <a:lnTo>
                  <a:pt x="302" y="60"/>
                </a:lnTo>
                <a:lnTo>
                  <a:pt x="277" y="35"/>
                </a:lnTo>
                <a:lnTo>
                  <a:pt x="277" y="35"/>
                </a:lnTo>
                <a:lnTo>
                  <a:pt x="268" y="37"/>
                </a:lnTo>
                <a:lnTo>
                  <a:pt x="252" y="44"/>
                </a:lnTo>
                <a:lnTo>
                  <a:pt x="230" y="55"/>
                </a:lnTo>
                <a:lnTo>
                  <a:pt x="208" y="46"/>
                </a:lnTo>
                <a:lnTo>
                  <a:pt x="208" y="46"/>
                </a:lnTo>
                <a:lnTo>
                  <a:pt x="199" y="22"/>
                </a:lnTo>
                <a:lnTo>
                  <a:pt x="192" y="8"/>
                </a:lnTo>
                <a:lnTo>
                  <a:pt x="188" y="0"/>
                </a:lnTo>
                <a:lnTo>
                  <a:pt x="150" y="0"/>
                </a:lnTo>
                <a:lnTo>
                  <a:pt x="150" y="0"/>
                </a:lnTo>
                <a:lnTo>
                  <a:pt x="146" y="8"/>
                </a:lnTo>
                <a:lnTo>
                  <a:pt x="139" y="22"/>
                </a:lnTo>
                <a:lnTo>
                  <a:pt x="130" y="46"/>
                </a:lnTo>
                <a:lnTo>
                  <a:pt x="110" y="55"/>
                </a:lnTo>
                <a:lnTo>
                  <a:pt x="110" y="55"/>
                </a:lnTo>
                <a:lnTo>
                  <a:pt x="87" y="44"/>
                </a:lnTo>
                <a:lnTo>
                  <a:pt x="70" y="39"/>
                </a:lnTo>
                <a:lnTo>
                  <a:pt x="61" y="37"/>
                </a:lnTo>
                <a:lnTo>
                  <a:pt x="36" y="62"/>
                </a:lnTo>
                <a:lnTo>
                  <a:pt x="36" y="62"/>
                </a:lnTo>
                <a:lnTo>
                  <a:pt x="38" y="71"/>
                </a:lnTo>
                <a:lnTo>
                  <a:pt x="45" y="86"/>
                </a:lnTo>
                <a:lnTo>
                  <a:pt x="54" y="109"/>
                </a:lnTo>
                <a:lnTo>
                  <a:pt x="45" y="129"/>
                </a:lnTo>
                <a:lnTo>
                  <a:pt x="45" y="129"/>
                </a:lnTo>
                <a:lnTo>
                  <a:pt x="23" y="138"/>
                </a:lnTo>
                <a:lnTo>
                  <a:pt x="7" y="145"/>
                </a:lnTo>
                <a:lnTo>
                  <a:pt x="0" y="149"/>
                </a:lnTo>
                <a:lnTo>
                  <a:pt x="0" y="185"/>
                </a:lnTo>
                <a:lnTo>
                  <a:pt x="0" y="185"/>
                </a:lnTo>
                <a:lnTo>
                  <a:pt x="7" y="191"/>
                </a:lnTo>
                <a:lnTo>
                  <a:pt x="23" y="196"/>
                </a:lnTo>
                <a:lnTo>
                  <a:pt x="47" y="205"/>
                </a:lnTo>
                <a:lnTo>
                  <a:pt x="54" y="225"/>
                </a:lnTo>
                <a:lnTo>
                  <a:pt x="54" y="225"/>
                </a:lnTo>
                <a:lnTo>
                  <a:pt x="45" y="249"/>
                </a:lnTo>
                <a:lnTo>
                  <a:pt x="38" y="265"/>
                </a:lnTo>
                <a:lnTo>
                  <a:pt x="36" y="272"/>
                </a:lnTo>
                <a:lnTo>
                  <a:pt x="63" y="298"/>
                </a:lnTo>
                <a:lnTo>
                  <a:pt x="63" y="298"/>
                </a:lnTo>
                <a:lnTo>
                  <a:pt x="70" y="296"/>
                </a:lnTo>
                <a:lnTo>
                  <a:pt x="87" y="291"/>
                </a:lnTo>
                <a:lnTo>
                  <a:pt x="110" y="280"/>
                </a:lnTo>
                <a:lnTo>
                  <a:pt x="130" y="289"/>
                </a:lnTo>
                <a:lnTo>
                  <a:pt x="130" y="289"/>
                </a:lnTo>
                <a:lnTo>
                  <a:pt x="141" y="310"/>
                </a:lnTo>
                <a:lnTo>
                  <a:pt x="146" y="327"/>
                </a:lnTo>
                <a:lnTo>
                  <a:pt x="152" y="334"/>
                </a:lnTo>
                <a:lnTo>
                  <a:pt x="188" y="334"/>
                </a:lnTo>
                <a:lnTo>
                  <a:pt x="188" y="334"/>
                </a:lnTo>
                <a:lnTo>
                  <a:pt x="194" y="327"/>
                </a:lnTo>
                <a:lnTo>
                  <a:pt x="199" y="310"/>
                </a:lnTo>
                <a:lnTo>
                  <a:pt x="208" y="289"/>
                </a:lnTo>
                <a:lnTo>
                  <a:pt x="230" y="280"/>
                </a:lnTo>
                <a:lnTo>
                  <a:pt x="230" y="280"/>
                </a:lnTo>
                <a:lnTo>
                  <a:pt x="253" y="289"/>
                </a:lnTo>
                <a:lnTo>
                  <a:pt x="270" y="296"/>
                </a:lnTo>
                <a:lnTo>
                  <a:pt x="277" y="298"/>
                </a:lnTo>
                <a:lnTo>
                  <a:pt x="304" y="271"/>
                </a:lnTo>
                <a:lnTo>
                  <a:pt x="304" y="271"/>
                </a:lnTo>
                <a:lnTo>
                  <a:pt x="302" y="263"/>
                </a:lnTo>
                <a:lnTo>
                  <a:pt x="295" y="247"/>
                </a:lnTo>
                <a:lnTo>
                  <a:pt x="284" y="225"/>
                </a:lnTo>
                <a:lnTo>
                  <a:pt x="293" y="205"/>
                </a:lnTo>
                <a:lnTo>
                  <a:pt x="293" y="205"/>
                </a:lnTo>
                <a:lnTo>
                  <a:pt x="317" y="196"/>
                </a:lnTo>
                <a:lnTo>
                  <a:pt x="333" y="189"/>
                </a:lnTo>
                <a:lnTo>
                  <a:pt x="340" y="184"/>
                </a:lnTo>
                <a:lnTo>
                  <a:pt x="340" y="147"/>
                </a:lnTo>
                <a:lnTo>
                  <a:pt x="340" y="147"/>
                </a:lnTo>
                <a:lnTo>
                  <a:pt x="333" y="144"/>
                </a:lnTo>
                <a:lnTo>
                  <a:pt x="317" y="136"/>
                </a:lnTo>
                <a:lnTo>
                  <a:pt x="293" y="129"/>
                </a:lnTo>
                <a:lnTo>
                  <a:pt x="293" y="129"/>
                </a:lnTo>
                <a:close/>
                <a:moveTo>
                  <a:pt x="224" y="167"/>
                </a:moveTo>
                <a:lnTo>
                  <a:pt x="224" y="167"/>
                </a:lnTo>
                <a:lnTo>
                  <a:pt x="223" y="178"/>
                </a:lnTo>
                <a:lnTo>
                  <a:pt x="219" y="187"/>
                </a:lnTo>
                <a:lnTo>
                  <a:pt x="215" y="196"/>
                </a:lnTo>
                <a:lnTo>
                  <a:pt x="208" y="205"/>
                </a:lnTo>
                <a:lnTo>
                  <a:pt x="201" y="211"/>
                </a:lnTo>
                <a:lnTo>
                  <a:pt x="190" y="216"/>
                </a:lnTo>
                <a:lnTo>
                  <a:pt x="181" y="220"/>
                </a:lnTo>
                <a:lnTo>
                  <a:pt x="170" y="220"/>
                </a:lnTo>
                <a:lnTo>
                  <a:pt x="170" y="220"/>
                </a:lnTo>
                <a:lnTo>
                  <a:pt x="159" y="220"/>
                </a:lnTo>
                <a:lnTo>
                  <a:pt x="148" y="216"/>
                </a:lnTo>
                <a:lnTo>
                  <a:pt x="139" y="211"/>
                </a:lnTo>
                <a:lnTo>
                  <a:pt x="130" y="205"/>
                </a:lnTo>
                <a:lnTo>
                  <a:pt x="125" y="196"/>
                </a:lnTo>
                <a:lnTo>
                  <a:pt x="119" y="187"/>
                </a:lnTo>
                <a:lnTo>
                  <a:pt x="116" y="178"/>
                </a:lnTo>
                <a:lnTo>
                  <a:pt x="116" y="167"/>
                </a:lnTo>
                <a:lnTo>
                  <a:pt x="116" y="167"/>
                </a:lnTo>
                <a:lnTo>
                  <a:pt x="116" y="156"/>
                </a:lnTo>
                <a:lnTo>
                  <a:pt x="119" y="145"/>
                </a:lnTo>
                <a:lnTo>
                  <a:pt x="125" y="136"/>
                </a:lnTo>
                <a:lnTo>
                  <a:pt x="130" y="129"/>
                </a:lnTo>
                <a:lnTo>
                  <a:pt x="139" y="122"/>
                </a:lnTo>
                <a:lnTo>
                  <a:pt x="148" y="118"/>
                </a:lnTo>
                <a:lnTo>
                  <a:pt x="159" y="115"/>
                </a:lnTo>
                <a:lnTo>
                  <a:pt x="170" y="113"/>
                </a:lnTo>
                <a:lnTo>
                  <a:pt x="170" y="113"/>
                </a:lnTo>
                <a:lnTo>
                  <a:pt x="181" y="115"/>
                </a:lnTo>
                <a:lnTo>
                  <a:pt x="190" y="118"/>
                </a:lnTo>
                <a:lnTo>
                  <a:pt x="201" y="122"/>
                </a:lnTo>
                <a:lnTo>
                  <a:pt x="208" y="129"/>
                </a:lnTo>
                <a:lnTo>
                  <a:pt x="215" y="136"/>
                </a:lnTo>
                <a:lnTo>
                  <a:pt x="219" y="145"/>
                </a:lnTo>
                <a:lnTo>
                  <a:pt x="223" y="156"/>
                </a:lnTo>
                <a:lnTo>
                  <a:pt x="224" y="167"/>
                </a:lnTo>
                <a:lnTo>
                  <a:pt x="224" y="167"/>
                </a:lnTo>
                <a:close/>
              </a:path>
            </a:pathLst>
          </a:custGeom>
          <a:solidFill>
            <a:srgbClr val="59AD31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85" name="Freeform 111"/>
          <p:cNvSpPr>
            <a:spLocks noEditPoints="1"/>
          </p:cNvSpPr>
          <p:nvPr/>
        </p:nvSpPr>
        <p:spPr bwMode="auto">
          <a:xfrm>
            <a:off x="2622550" y="3066749"/>
            <a:ext cx="420688" cy="423862"/>
          </a:xfrm>
          <a:custGeom>
            <a:avLst/>
            <a:gdLst/>
            <a:ahLst/>
            <a:cxnLst>
              <a:cxn ang="0">
                <a:pos x="36" y="38"/>
              </a:cxn>
              <a:cxn ang="0">
                <a:pos x="5" y="38"/>
              </a:cxn>
              <a:cxn ang="0">
                <a:pos x="0" y="45"/>
              </a:cxn>
              <a:cxn ang="0">
                <a:pos x="0" y="69"/>
              </a:cxn>
              <a:cxn ang="0">
                <a:pos x="9" y="74"/>
              </a:cxn>
              <a:cxn ang="0">
                <a:pos x="9" y="94"/>
              </a:cxn>
              <a:cxn ang="0">
                <a:pos x="1" y="96"/>
              </a:cxn>
              <a:cxn ang="0">
                <a:pos x="0" y="121"/>
              </a:cxn>
              <a:cxn ang="0">
                <a:pos x="1" y="128"/>
              </a:cxn>
              <a:cxn ang="0">
                <a:pos x="36" y="130"/>
              </a:cxn>
              <a:cxn ang="0">
                <a:pos x="9" y="150"/>
              </a:cxn>
              <a:cxn ang="0">
                <a:pos x="0" y="156"/>
              </a:cxn>
              <a:cxn ang="0">
                <a:pos x="0" y="177"/>
              </a:cxn>
              <a:cxn ang="0">
                <a:pos x="5" y="186"/>
              </a:cxn>
              <a:cxn ang="0">
                <a:pos x="36" y="206"/>
              </a:cxn>
              <a:cxn ang="0">
                <a:pos x="5" y="206"/>
              </a:cxn>
              <a:cxn ang="0">
                <a:pos x="0" y="215"/>
              </a:cxn>
              <a:cxn ang="0">
                <a:pos x="0" y="237"/>
              </a:cxn>
              <a:cxn ang="0">
                <a:pos x="9" y="243"/>
              </a:cxn>
              <a:cxn ang="0">
                <a:pos x="262" y="281"/>
              </a:cxn>
              <a:cxn ang="0">
                <a:pos x="275" y="275"/>
              </a:cxn>
              <a:cxn ang="0">
                <a:pos x="281" y="18"/>
              </a:cxn>
              <a:cxn ang="0">
                <a:pos x="275" y="5"/>
              </a:cxn>
              <a:cxn ang="0">
                <a:pos x="262" y="0"/>
              </a:cxn>
              <a:cxn ang="0">
                <a:pos x="56" y="243"/>
              </a:cxn>
              <a:cxn ang="0">
                <a:pos x="69" y="243"/>
              </a:cxn>
              <a:cxn ang="0">
                <a:pos x="74" y="234"/>
              </a:cxn>
              <a:cxn ang="0">
                <a:pos x="74" y="212"/>
              </a:cxn>
              <a:cxn ang="0">
                <a:pos x="65" y="206"/>
              </a:cxn>
              <a:cxn ang="0">
                <a:pos x="65" y="186"/>
              </a:cxn>
              <a:cxn ang="0">
                <a:pos x="72" y="185"/>
              </a:cxn>
              <a:cxn ang="0">
                <a:pos x="74" y="159"/>
              </a:cxn>
              <a:cxn ang="0">
                <a:pos x="72" y="152"/>
              </a:cxn>
              <a:cxn ang="0">
                <a:pos x="56" y="150"/>
              </a:cxn>
              <a:cxn ang="0">
                <a:pos x="65" y="130"/>
              </a:cxn>
              <a:cxn ang="0">
                <a:pos x="74" y="125"/>
              </a:cxn>
              <a:cxn ang="0">
                <a:pos x="74" y="103"/>
              </a:cxn>
              <a:cxn ang="0">
                <a:pos x="69" y="94"/>
              </a:cxn>
              <a:cxn ang="0">
                <a:pos x="56" y="74"/>
              </a:cxn>
              <a:cxn ang="0">
                <a:pos x="69" y="74"/>
              </a:cxn>
              <a:cxn ang="0">
                <a:pos x="74" y="65"/>
              </a:cxn>
              <a:cxn ang="0">
                <a:pos x="74" y="41"/>
              </a:cxn>
              <a:cxn ang="0">
                <a:pos x="65" y="38"/>
              </a:cxn>
              <a:cxn ang="0">
                <a:pos x="92" y="18"/>
              </a:cxn>
            </a:cxnLst>
            <a:rect l="0" t="0" r="r" b="b"/>
            <a:pathLst>
              <a:path w="281" h="281">
                <a:moveTo>
                  <a:pt x="262" y="0"/>
                </a:moveTo>
                <a:lnTo>
                  <a:pt x="36" y="0"/>
                </a:lnTo>
                <a:lnTo>
                  <a:pt x="36" y="38"/>
                </a:lnTo>
                <a:lnTo>
                  <a:pt x="9" y="38"/>
                </a:lnTo>
                <a:lnTo>
                  <a:pt x="9" y="38"/>
                </a:lnTo>
                <a:lnTo>
                  <a:pt x="5" y="38"/>
                </a:lnTo>
                <a:lnTo>
                  <a:pt x="1" y="40"/>
                </a:lnTo>
                <a:lnTo>
                  <a:pt x="0" y="41"/>
                </a:lnTo>
                <a:lnTo>
                  <a:pt x="0" y="45"/>
                </a:lnTo>
                <a:lnTo>
                  <a:pt x="0" y="65"/>
                </a:lnTo>
                <a:lnTo>
                  <a:pt x="0" y="65"/>
                </a:lnTo>
                <a:lnTo>
                  <a:pt x="0" y="69"/>
                </a:lnTo>
                <a:lnTo>
                  <a:pt x="1" y="72"/>
                </a:lnTo>
                <a:lnTo>
                  <a:pt x="5" y="74"/>
                </a:lnTo>
                <a:lnTo>
                  <a:pt x="9" y="74"/>
                </a:lnTo>
                <a:lnTo>
                  <a:pt x="36" y="74"/>
                </a:lnTo>
                <a:lnTo>
                  <a:pt x="36" y="94"/>
                </a:lnTo>
                <a:lnTo>
                  <a:pt x="9" y="94"/>
                </a:lnTo>
                <a:lnTo>
                  <a:pt x="9" y="94"/>
                </a:lnTo>
                <a:lnTo>
                  <a:pt x="5" y="94"/>
                </a:lnTo>
                <a:lnTo>
                  <a:pt x="1" y="96"/>
                </a:lnTo>
                <a:lnTo>
                  <a:pt x="0" y="99"/>
                </a:lnTo>
                <a:lnTo>
                  <a:pt x="0" y="103"/>
                </a:lnTo>
                <a:lnTo>
                  <a:pt x="0" y="121"/>
                </a:lnTo>
                <a:lnTo>
                  <a:pt x="0" y="121"/>
                </a:lnTo>
                <a:lnTo>
                  <a:pt x="0" y="125"/>
                </a:lnTo>
                <a:lnTo>
                  <a:pt x="1" y="128"/>
                </a:lnTo>
                <a:lnTo>
                  <a:pt x="5" y="130"/>
                </a:lnTo>
                <a:lnTo>
                  <a:pt x="9" y="130"/>
                </a:lnTo>
                <a:lnTo>
                  <a:pt x="36" y="130"/>
                </a:lnTo>
                <a:lnTo>
                  <a:pt x="36" y="150"/>
                </a:lnTo>
                <a:lnTo>
                  <a:pt x="9" y="150"/>
                </a:lnTo>
                <a:lnTo>
                  <a:pt x="9" y="150"/>
                </a:lnTo>
                <a:lnTo>
                  <a:pt x="5" y="150"/>
                </a:lnTo>
                <a:lnTo>
                  <a:pt x="1" y="152"/>
                </a:lnTo>
                <a:lnTo>
                  <a:pt x="0" y="156"/>
                </a:lnTo>
                <a:lnTo>
                  <a:pt x="0" y="159"/>
                </a:lnTo>
                <a:lnTo>
                  <a:pt x="0" y="177"/>
                </a:lnTo>
                <a:lnTo>
                  <a:pt x="0" y="177"/>
                </a:lnTo>
                <a:lnTo>
                  <a:pt x="0" y="181"/>
                </a:lnTo>
                <a:lnTo>
                  <a:pt x="1" y="185"/>
                </a:lnTo>
                <a:lnTo>
                  <a:pt x="5" y="186"/>
                </a:lnTo>
                <a:lnTo>
                  <a:pt x="9" y="186"/>
                </a:lnTo>
                <a:lnTo>
                  <a:pt x="36" y="186"/>
                </a:lnTo>
                <a:lnTo>
                  <a:pt x="36" y="206"/>
                </a:lnTo>
                <a:lnTo>
                  <a:pt x="9" y="206"/>
                </a:lnTo>
                <a:lnTo>
                  <a:pt x="9" y="206"/>
                </a:lnTo>
                <a:lnTo>
                  <a:pt x="5" y="206"/>
                </a:lnTo>
                <a:lnTo>
                  <a:pt x="1" y="208"/>
                </a:lnTo>
                <a:lnTo>
                  <a:pt x="0" y="212"/>
                </a:lnTo>
                <a:lnTo>
                  <a:pt x="0" y="215"/>
                </a:lnTo>
                <a:lnTo>
                  <a:pt x="0" y="234"/>
                </a:lnTo>
                <a:lnTo>
                  <a:pt x="0" y="234"/>
                </a:lnTo>
                <a:lnTo>
                  <a:pt x="0" y="237"/>
                </a:lnTo>
                <a:lnTo>
                  <a:pt x="1" y="241"/>
                </a:lnTo>
                <a:lnTo>
                  <a:pt x="5" y="243"/>
                </a:lnTo>
                <a:lnTo>
                  <a:pt x="9" y="243"/>
                </a:lnTo>
                <a:lnTo>
                  <a:pt x="36" y="243"/>
                </a:lnTo>
                <a:lnTo>
                  <a:pt x="36" y="281"/>
                </a:lnTo>
                <a:lnTo>
                  <a:pt x="262" y="281"/>
                </a:lnTo>
                <a:lnTo>
                  <a:pt x="262" y="281"/>
                </a:lnTo>
                <a:lnTo>
                  <a:pt x="270" y="279"/>
                </a:lnTo>
                <a:lnTo>
                  <a:pt x="275" y="275"/>
                </a:lnTo>
                <a:lnTo>
                  <a:pt x="279" y="270"/>
                </a:lnTo>
                <a:lnTo>
                  <a:pt x="281" y="261"/>
                </a:lnTo>
                <a:lnTo>
                  <a:pt x="281" y="18"/>
                </a:lnTo>
                <a:lnTo>
                  <a:pt x="281" y="18"/>
                </a:lnTo>
                <a:lnTo>
                  <a:pt x="279" y="11"/>
                </a:lnTo>
                <a:lnTo>
                  <a:pt x="275" y="5"/>
                </a:lnTo>
                <a:lnTo>
                  <a:pt x="270" y="1"/>
                </a:lnTo>
                <a:lnTo>
                  <a:pt x="262" y="0"/>
                </a:lnTo>
                <a:lnTo>
                  <a:pt x="262" y="0"/>
                </a:lnTo>
                <a:close/>
                <a:moveTo>
                  <a:pt x="92" y="263"/>
                </a:moveTo>
                <a:lnTo>
                  <a:pt x="56" y="263"/>
                </a:lnTo>
                <a:lnTo>
                  <a:pt x="56" y="243"/>
                </a:lnTo>
                <a:lnTo>
                  <a:pt x="65" y="243"/>
                </a:lnTo>
                <a:lnTo>
                  <a:pt x="65" y="243"/>
                </a:lnTo>
                <a:lnTo>
                  <a:pt x="69" y="243"/>
                </a:lnTo>
                <a:lnTo>
                  <a:pt x="72" y="241"/>
                </a:lnTo>
                <a:lnTo>
                  <a:pt x="74" y="237"/>
                </a:lnTo>
                <a:lnTo>
                  <a:pt x="74" y="234"/>
                </a:lnTo>
                <a:lnTo>
                  <a:pt x="74" y="215"/>
                </a:lnTo>
                <a:lnTo>
                  <a:pt x="74" y="215"/>
                </a:lnTo>
                <a:lnTo>
                  <a:pt x="74" y="212"/>
                </a:lnTo>
                <a:lnTo>
                  <a:pt x="72" y="208"/>
                </a:lnTo>
                <a:lnTo>
                  <a:pt x="69" y="206"/>
                </a:lnTo>
                <a:lnTo>
                  <a:pt x="65" y="206"/>
                </a:lnTo>
                <a:lnTo>
                  <a:pt x="56" y="206"/>
                </a:lnTo>
                <a:lnTo>
                  <a:pt x="56" y="186"/>
                </a:lnTo>
                <a:lnTo>
                  <a:pt x="65" y="186"/>
                </a:lnTo>
                <a:lnTo>
                  <a:pt x="65" y="186"/>
                </a:lnTo>
                <a:lnTo>
                  <a:pt x="69" y="186"/>
                </a:lnTo>
                <a:lnTo>
                  <a:pt x="72" y="185"/>
                </a:lnTo>
                <a:lnTo>
                  <a:pt x="74" y="181"/>
                </a:lnTo>
                <a:lnTo>
                  <a:pt x="74" y="177"/>
                </a:lnTo>
                <a:lnTo>
                  <a:pt x="74" y="159"/>
                </a:lnTo>
                <a:lnTo>
                  <a:pt x="74" y="159"/>
                </a:lnTo>
                <a:lnTo>
                  <a:pt x="74" y="156"/>
                </a:lnTo>
                <a:lnTo>
                  <a:pt x="72" y="152"/>
                </a:lnTo>
                <a:lnTo>
                  <a:pt x="69" y="150"/>
                </a:lnTo>
                <a:lnTo>
                  <a:pt x="65" y="150"/>
                </a:lnTo>
                <a:lnTo>
                  <a:pt x="56" y="150"/>
                </a:lnTo>
                <a:lnTo>
                  <a:pt x="56" y="130"/>
                </a:lnTo>
                <a:lnTo>
                  <a:pt x="65" y="130"/>
                </a:lnTo>
                <a:lnTo>
                  <a:pt x="65" y="130"/>
                </a:lnTo>
                <a:lnTo>
                  <a:pt x="69" y="130"/>
                </a:lnTo>
                <a:lnTo>
                  <a:pt x="72" y="128"/>
                </a:lnTo>
                <a:lnTo>
                  <a:pt x="74" y="125"/>
                </a:lnTo>
                <a:lnTo>
                  <a:pt x="74" y="121"/>
                </a:lnTo>
                <a:lnTo>
                  <a:pt x="74" y="103"/>
                </a:lnTo>
                <a:lnTo>
                  <a:pt x="74" y="103"/>
                </a:lnTo>
                <a:lnTo>
                  <a:pt x="74" y="99"/>
                </a:lnTo>
                <a:lnTo>
                  <a:pt x="72" y="96"/>
                </a:lnTo>
                <a:lnTo>
                  <a:pt x="69" y="94"/>
                </a:lnTo>
                <a:lnTo>
                  <a:pt x="65" y="94"/>
                </a:lnTo>
                <a:lnTo>
                  <a:pt x="56" y="94"/>
                </a:lnTo>
                <a:lnTo>
                  <a:pt x="56" y="74"/>
                </a:lnTo>
                <a:lnTo>
                  <a:pt x="65" y="74"/>
                </a:lnTo>
                <a:lnTo>
                  <a:pt x="65" y="74"/>
                </a:lnTo>
                <a:lnTo>
                  <a:pt x="69" y="74"/>
                </a:lnTo>
                <a:lnTo>
                  <a:pt x="72" y="72"/>
                </a:lnTo>
                <a:lnTo>
                  <a:pt x="74" y="69"/>
                </a:lnTo>
                <a:lnTo>
                  <a:pt x="74" y="65"/>
                </a:lnTo>
                <a:lnTo>
                  <a:pt x="74" y="45"/>
                </a:lnTo>
                <a:lnTo>
                  <a:pt x="74" y="45"/>
                </a:lnTo>
                <a:lnTo>
                  <a:pt x="74" y="41"/>
                </a:lnTo>
                <a:lnTo>
                  <a:pt x="72" y="40"/>
                </a:lnTo>
                <a:lnTo>
                  <a:pt x="69" y="38"/>
                </a:lnTo>
                <a:lnTo>
                  <a:pt x="65" y="38"/>
                </a:lnTo>
                <a:lnTo>
                  <a:pt x="56" y="38"/>
                </a:lnTo>
                <a:lnTo>
                  <a:pt x="56" y="18"/>
                </a:lnTo>
                <a:lnTo>
                  <a:pt x="92" y="18"/>
                </a:lnTo>
                <a:lnTo>
                  <a:pt x="92" y="263"/>
                </a:lnTo>
                <a:close/>
              </a:path>
            </a:pathLst>
          </a:custGeom>
          <a:solidFill>
            <a:srgbClr val="59AD31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grpSp>
        <p:nvGrpSpPr>
          <p:cNvPr id="86" name="Group 115"/>
          <p:cNvGrpSpPr/>
          <p:nvPr/>
        </p:nvGrpSpPr>
        <p:grpSpPr>
          <a:xfrm>
            <a:off x="9973111" y="1976117"/>
            <a:ext cx="646533" cy="541333"/>
            <a:chOff x="2951142" y="2589225"/>
            <a:chExt cx="468313" cy="392113"/>
          </a:xfrm>
          <a:solidFill>
            <a:srgbClr val="59AD31"/>
          </a:solidFill>
        </p:grpSpPr>
        <p:sp>
          <p:nvSpPr>
            <p:cNvPr id="87" name="Freeform 13"/>
            <p:cNvSpPr>
              <a:spLocks noEditPoints="1"/>
            </p:cNvSpPr>
            <p:nvPr/>
          </p:nvSpPr>
          <p:spPr bwMode="auto">
            <a:xfrm>
              <a:off x="2951142" y="2646375"/>
              <a:ext cx="284163" cy="284163"/>
            </a:xfrm>
            <a:custGeom>
              <a:avLst/>
              <a:gdLst/>
              <a:ahLst/>
              <a:cxnLst>
                <a:cxn ang="0">
                  <a:pos x="208" y="331"/>
                </a:cxn>
                <a:cxn ang="0">
                  <a:pos x="239" y="322"/>
                </a:cxn>
                <a:cxn ang="0">
                  <a:pos x="286" y="326"/>
                </a:cxn>
                <a:cxn ang="0">
                  <a:pos x="307" y="267"/>
                </a:cxn>
                <a:cxn ang="0">
                  <a:pos x="328" y="223"/>
                </a:cxn>
                <a:cxn ang="0">
                  <a:pos x="359" y="150"/>
                </a:cxn>
                <a:cxn ang="0">
                  <a:pos x="328" y="136"/>
                </a:cxn>
                <a:cxn ang="0">
                  <a:pos x="307" y="91"/>
                </a:cxn>
                <a:cxn ang="0">
                  <a:pos x="267" y="51"/>
                </a:cxn>
                <a:cxn ang="0">
                  <a:pos x="239" y="37"/>
                </a:cxn>
                <a:cxn ang="0">
                  <a:pos x="208" y="0"/>
                </a:cxn>
                <a:cxn ang="0">
                  <a:pos x="179" y="65"/>
                </a:cxn>
                <a:cxn ang="0">
                  <a:pos x="213" y="70"/>
                </a:cxn>
                <a:cxn ang="0">
                  <a:pos x="244" y="85"/>
                </a:cxn>
                <a:cxn ang="0">
                  <a:pos x="267" y="106"/>
                </a:cxn>
                <a:cxn ang="0">
                  <a:pos x="284" y="134"/>
                </a:cxn>
                <a:cxn ang="0">
                  <a:pos x="293" y="168"/>
                </a:cxn>
                <a:cxn ang="0">
                  <a:pos x="293" y="191"/>
                </a:cxn>
                <a:cxn ang="0">
                  <a:pos x="284" y="223"/>
                </a:cxn>
                <a:cxn ang="0">
                  <a:pos x="267" y="252"/>
                </a:cxn>
                <a:cxn ang="0">
                  <a:pos x="244" y="274"/>
                </a:cxn>
                <a:cxn ang="0">
                  <a:pos x="213" y="289"/>
                </a:cxn>
                <a:cxn ang="0">
                  <a:pos x="179" y="294"/>
                </a:cxn>
                <a:cxn ang="0">
                  <a:pos x="32" y="286"/>
                </a:cxn>
                <a:cxn ang="0">
                  <a:pos x="92" y="307"/>
                </a:cxn>
                <a:cxn ang="0">
                  <a:pos x="135" y="327"/>
                </a:cxn>
                <a:cxn ang="0">
                  <a:pos x="179" y="358"/>
                </a:cxn>
                <a:cxn ang="0">
                  <a:pos x="179" y="294"/>
                </a:cxn>
                <a:cxn ang="0">
                  <a:pos x="145" y="289"/>
                </a:cxn>
                <a:cxn ang="0">
                  <a:pos x="115" y="274"/>
                </a:cxn>
                <a:cxn ang="0">
                  <a:pos x="92" y="252"/>
                </a:cxn>
                <a:cxn ang="0">
                  <a:pos x="74" y="223"/>
                </a:cxn>
                <a:cxn ang="0">
                  <a:pos x="66" y="191"/>
                </a:cxn>
                <a:cxn ang="0">
                  <a:pos x="66" y="168"/>
                </a:cxn>
                <a:cxn ang="0">
                  <a:pos x="74" y="134"/>
                </a:cxn>
                <a:cxn ang="0">
                  <a:pos x="92" y="106"/>
                </a:cxn>
                <a:cxn ang="0">
                  <a:pos x="115" y="85"/>
                </a:cxn>
                <a:cxn ang="0">
                  <a:pos x="145" y="70"/>
                </a:cxn>
                <a:cxn ang="0">
                  <a:pos x="179" y="65"/>
                </a:cxn>
                <a:cxn ang="0">
                  <a:pos x="179" y="0"/>
                </a:cxn>
                <a:cxn ang="0">
                  <a:pos x="151" y="27"/>
                </a:cxn>
                <a:cxn ang="0">
                  <a:pos x="105" y="43"/>
                </a:cxn>
                <a:cxn ang="0">
                  <a:pos x="32" y="72"/>
                </a:cxn>
                <a:cxn ang="0">
                  <a:pos x="43" y="105"/>
                </a:cxn>
                <a:cxn ang="0">
                  <a:pos x="27" y="150"/>
                </a:cxn>
                <a:cxn ang="0">
                  <a:pos x="27" y="207"/>
                </a:cxn>
                <a:cxn ang="0">
                  <a:pos x="36" y="238"/>
                </a:cxn>
                <a:cxn ang="0">
                  <a:pos x="52" y="267"/>
                </a:cxn>
              </a:cxnLst>
              <a:rect l="0" t="0" r="r" b="b"/>
              <a:pathLst>
                <a:path w="359" h="358">
                  <a:moveTo>
                    <a:pt x="179" y="358"/>
                  </a:moveTo>
                  <a:lnTo>
                    <a:pt x="208" y="358"/>
                  </a:lnTo>
                  <a:lnTo>
                    <a:pt x="208" y="331"/>
                  </a:lnTo>
                  <a:lnTo>
                    <a:pt x="208" y="331"/>
                  </a:lnTo>
                  <a:lnTo>
                    <a:pt x="224" y="327"/>
                  </a:lnTo>
                  <a:lnTo>
                    <a:pt x="239" y="322"/>
                  </a:lnTo>
                  <a:lnTo>
                    <a:pt x="254" y="315"/>
                  </a:lnTo>
                  <a:lnTo>
                    <a:pt x="267" y="307"/>
                  </a:lnTo>
                  <a:lnTo>
                    <a:pt x="286" y="326"/>
                  </a:lnTo>
                  <a:lnTo>
                    <a:pt x="326" y="286"/>
                  </a:lnTo>
                  <a:lnTo>
                    <a:pt x="307" y="267"/>
                  </a:lnTo>
                  <a:lnTo>
                    <a:pt x="307" y="267"/>
                  </a:lnTo>
                  <a:lnTo>
                    <a:pt x="315" y="253"/>
                  </a:lnTo>
                  <a:lnTo>
                    <a:pt x="323" y="238"/>
                  </a:lnTo>
                  <a:lnTo>
                    <a:pt x="328" y="223"/>
                  </a:lnTo>
                  <a:lnTo>
                    <a:pt x="331" y="207"/>
                  </a:lnTo>
                  <a:lnTo>
                    <a:pt x="359" y="207"/>
                  </a:lnTo>
                  <a:lnTo>
                    <a:pt x="359" y="150"/>
                  </a:lnTo>
                  <a:lnTo>
                    <a:pt x="331" y="150"/>
                  </a:lnTo>
                  <a:lnTo>
                    <a:pt x="331" y="150"/>
                  </a:lnTo>
                  <a:lnTo>
                    <a:pt x="328" y="136"/>
                  </a:lnTo>
                  <a:lnTo>
                    <a:pt x="323" y="119"/>
                  </a:lnTo>
                  <a:lnTo>
                    <a:pt x="315" y="105"/>
                  </a:lnTo>
                  <a:lnTo>
                    <a:pt x="307" y="91"/>
                  </a:lnTo>
                  <a:lnTo>
                    <a:pt x="326" y="72"/>
                  </a:lnTo>
                  <a:lnTo>
                    <a:pt x="286" y="33"/>
                  </a:lnTo>
                  <a:lnTo>
                    <a:pt x="267" y="51"/>
                  </a:lnTo>
                  <a:lnTo>
                    <a:pt x="267" y="51"/>
                  </a:lnTo>
                  <a:lnTo>
                    <a:pt x="254" y="43"/>
                  </a:lnTo>
                  <a:lnTo>
                    <a:pt x="239" y="37"/>
                  </a:lnTo>
                  <a:lnTo>
                    <a:pt x="224" y="30"/>
                  </a:lnTo>
                  <a:lnTo>
                    <a:pt x="208" y="27"/>
                  </a:lnTo>
                  <a:lnTo>
                    <a:pt x="208" y="0"/>
                  </a:lnTo>
                  <a:lnTo>
                    <a:pt x="179" y="0"/>
                  </a:lnTo>
                  <a:lnTo>
                    <a:pt x="179" y="65"/>
                  </a:lnTo>
                  <a:lnTo>
                    <a:pt x="179" y="65"/>
                  </a:lnTo>
                  <a:lnTo>
                    <a:pt x="190" y="65"/>
                  </a:lnTo>
                  <a:lnTo>
                    <a:pt x="203" y="68"/>
                  </a:lnTo>
                  <a:lnTo>
                    <a:pt x="213" y="70"/>
                  </a:lnTo>
                  <a:lnTo>
                    <a:pt x="224" y="74"/>
                  </a:lnTo>
                  <a:lnTo>
                    <a:pt x="234" y="79"/>
                  </a:lnTo>
                  <a:lnTo>
                    <a:pt x="244" y="85"/>
                  </a:lnTo>
                  <a:lnTo>
                    <a:pt x="252" y="91"/>
                  </a:lnTo>
                  <a:lnTo>
                    <a:pt x="260" y="98"/>
                  </a:lnTo>
                  <a:lnTo>
                    <a:pt x="267" y="106"/>
                  </a:lnTo>
                  <a:lnTo>
                    <a:pt x="275" y="116"/>
                  </a:lnTo>
                  <a:lnTo>
                    <a:pt x="279" y="124"/>
                  </a:lnTo>
                  <a:lnTo>
                    <a:pt x="284" y="134"/>
                  </a:lnTo>
                  <a:lnTo>
                    <a:pt x="288" y="145"/>
                  </a:lnTo>
                  <a:lnTo>
                    <a:pt x="292" y="157"/>
                  </a:lnTo>
                  <a:lnTo>
                    <a:pt x="293" y="168"/>
                  </a:lnTo>
                  <a:lnTo>
                    <a:pt x="293" y="179"/>
                  </a:lnTo>
                  <a:lnTo>
                    <a:pt x="293" y="179"/>
                  </a:lnTo>
                  <a:lnTo>
                    <a:pt x="293" y="191"/>
                  </a:lnTo>
                  <a:lnTo>
                    <a:pt x="292" y="202"/>
                  </a:lnTo>
                  <a:lnTo>
                    <a:pt x="288" y="213"/>
                  </a:lnTo>
                  <a:lnTo>
                    <a:pt x="284" y="223"/>
                  </a:lnTo>
                  <a:lnTo>
                    <a:pt x="279" y="233"/>
                  </a:lnTo>
                  <a:lnTo>
                    <a:pt x="275" y="243"/>
                  </a:lnTo>
                  <a:lnTo>
                    <a:pt x="267" y="252"/>
                  </a:lnTo>
                  <a:lnTo>
                    <a:pt x="260" y="260"/>
                  </a:lnTo>
                  <a:lnTo>
                    <a:pt x="252" y="268"/>
                  </a:lnTo>
                  <a:lnTo>
                    <a:pt x="244" y="274"/>
                  </a:lnTo>
                  <a:lnTo>
                    <a:pt x="234" y="280"/>
                  </a:lnTo>
                  <a:lnTo>
                    <a:pt x="224" y="285"/>
                  </a:lnTo>
                  <a:lnTo>
                    <a:pt x="213" y="289"/>
                  </a:lnTo>
                  <a:lnTo>
                    <a:pt x="203" y="291"/>
                  </a:lnTo>
                  <a:lnTo>
                    <a:pt x="190" y="293"/>
                  </a:lnTo>
                  <a:lnTo>
                    <a:pt x="179" y="294"/>
                  </a:lnTo>
                  <a:lnTo>
                    <a:pt x="179" y="358"/>
                  </a:lnTo>
                  <a:close/>
                  <a:moveTo>
                    <a:pt x="52" y="267"/>
                  </a:moveTo>
                  <a:lnTo>
                    <a:pt x="32" y="286"/>
                  </a:lnTo>
                  <a:lnTo>
                    <a:pt x="73" y="326"/>
                  </a:lnTo>
                  <a:lnTo>
                    <a:pt x="92" y="307"/>
                  </a:lnTo>
                  <a:lnTo>
                    <a:pt x="92" y="307"/>
                  </a:lnTo>
                  <a:lnTo>
                    <a:pt x="105" y="315"/>
                  </a:lnTo>
                  <a:lnTo>
                    <a:pt x="120" y="322"/>
                  </a:lnTo>
                  <a:lnTo>
                    <a:pt x="135" y="327"/>
                  </a:lnTo>
                  <a:lnTo>
                    <a:pt x="151" y="331"/>
                  </a:lnTo>
                  <a:lnTo>
                    <a:pt x="151" y="358"/>
                  </a:lnTo>
                  <a:lnTo>
                    <a:pt x="179" y="358"/>
                  </a:lnTo>
                  <a:lnTo>
                    <a:pt x="179" y="294"/>
                  </a:lnTo>
                  <a:lnTo>
                    <a:pt x="179" y="294"/>
                  </a:lnTo>
                  <a:lnTo>
                    <a:pt x="179" y="294"/>
                  </a:lnTo>
                  <a:lnTo>
                    <a:pt x="168" y="293"/>
                  </a:lnTo>
                  <a:lnTo>
                    <a:pt x="156" y="291"/>
                  </a:lnTo>
                  <a:lnTo>
                    <a:pt x="145" y="289"/>
                  </a:lnTo>
                  <a:lnTo>
                    <a:pt x="135" y="285"/>
                  </a:lnTo>
                  <a:lnTo>
                    <a:pt x="125" y="280"/>
                  </a:lnTo>
                  <a:lnTo>
                    <a:pt x="115" y="274"/>
                  </a:lnTo>
                  <a:lnTo>
                    <a:pt x="106" y="268"/>
                  </a:lnTo>
                  <a:lnTo>
                    <a:pt x="99" y="260"/>
                  </a:lnTo>
                  <a:lnTo>
                    <a:pt x="92" y="252"/>
                  </a:lnTo>
                  <a:lnTo>
                    <a:pt x="84" y="243"/>
                  </a:lnTo>
                  <a:lnTo>
                    <a:pt x="79" y="233"/>
                  </a:lnTo>
                  <a:lnTo>
                    <a:pt x="74" y="223"/>
                  </a:lnTo>
                  <a:lnTo>
                    <a:pt x="71" y="213"/>
                  </a:lnTo>
                  <a:lnTo>
                    <a:pt x="67" y="202"/>
                  </a:lnTo>
                  <a:lnTo>
                    <a:pt x="66" y="191"/>
                  </a:lnTo>
                  <a:lnTo>
                    <a:pt x="64" y="179"/>
                  </a:lnTo>
                  <a:lnTo>
                    <a:pt x="64" y="179"/>
                  </a:lnTo>
                  <a:lnTo>
                    <a:pt x="66" y="168"/>
                  </a:lnTo>
                  <a:lnTo>
                    <a:pt x="67" y="157"/>
                  </a:lnTo>
                  <a:lnTo>
                    <a:pt x="71" y="145"/>
                  </a:lnTo>
                  <a:lnTo>
                    <a:pt x="74" y="134"/>
                  </a:lnTo>
                  <a:lnTo>
                    <a:pt x="79" y="124"/>
                  </a:lnTo>
                  <a:lnTo>
                    <a:pt x="84" y="116"/>
                  </a:lnTo>
                  <a:lnTo>
                    <a:pt x="92" y="106"/>
                  </a:lnTo>
                  <a:lnTo>
                    <a:pt x="99" y="98"/>
                  </a:lnTo>
                  <a:lnTo>
                    <a:pt x="106" y="91"/>
                  </a:lnTo>
                  <a:lnTo>
                    <a:pt x="115" y="85"/>
                  </a:lnTo>
                  <a:lnTo>
                    <a:pt x="125" y="79"/>
                  </a:lnTo>
                  <a:lnTo>
                    <a:pt x="135" y="74"/>
                  </a:lnTo>
                  <a:lnTo>
                    <a:pt x="145" y="70"/>
                  </a:lnTo>
                  <a:lnTo>
                    <a:pt x="156" y="68"/>
                  </a:lnTo>
                  <a:lnTo>
                    <a:pt x="168" y="65"/>
                  </a:lnTo>
                  <a:lnTo>
                    <a:pt x="179" y="65"/>
                  </a:lnTo>
                  <a:lnTo>
                    <a:pt x="179" y="65"/>
                  </a:lnTo>
                  <a:lnTo>
                    <a:pt x="179" y="65"/>
                  </a:lnTo>
                  <a:lnTo>
                    <a:pt x="179" y="0"/>
                  </a:lnTo>
                  <a:lnTo>
                    <a:pt x="151" y="0"/>
                  </a:lnTo>
                  <a:lnTo>
                    <a:pt x="151" y="27"/>
                  </a:lnTo>
                  <a:lnTo>
                    <a:pt x="151" y="27"/>
                  </a:lnTo>
                  <a:lnTo>
                    <a:pt x="135" y="30"/>
                  </a:lnTo>
                  <a:lnTo>
                    <a:pt x="120" y="37"/>
                  </a:lnTo>
                  <a:lnTo>
                    <a:pt x="105" y="43"/>
                  </a:lnTo>
                  <a:lnTo>
                    <a:pt x="92" y="51"/>
                  </a:lnTo>
                  <a:lnTo>
                    <a:pt x="73" y="33"/>
                  </a:lnTo>
                  <a:lnTo>
                    <a:pt x="32" y="72"/>
                  </a:lnTo>
                  <a:lnTo>
                    <a:pt x="52" y="91"/>
                  </a:lnTo>
                  <a:lnTo>
                    <a:pt x="52" y="91"/>
                  </a:lnTo>
                  <a:lnTo>
                    <a:pt x="43" y="105"/>
                  </a:lnTo>
                  <a:lnTo>
                    <a:pt x="36" y="119"/>
                  </a:lnTo>
                  <a:lnTo>
                    <a:pt x="31" y="136"/>
                  </a:lnTo>
                  <a:lnTo>
                    <a:pt x="27" y="150"/>
                  </a:lnTo>
                  <a:lnTo>
                    <a:pt x="0" y="150"/>
                  </a:lnTo>
                  <a:lnTo>
                    <a:pt x="0" y="207"/>
                  </a:lnTo>
                  <a:lnTo>
                    <a:pt x="27" y="207"/>
                  </a:lnTo>
                  <a:lnTo>
                    <a:pt x="27" y="207"/>
                  </a:lnTo>
                  <a:lnTo>
                    <a:pt x="31" y="223"/>
                  </a:lnTo>
                  <a:lnTo>
                    <a:pt x="36" y="238"/>
                  </a:lnTo>
                  <a:lnTo>
                    <a:pt x="43" y="253"/>
                  </a:lnTo>
                  <a:lnTo>
                    <a:pt x="52" y="267"/>
                  </a:lnTo>
                  <a:lnTo>
                    <a:pt x="52" y="26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88" name="Freeform 14"/>
            <p:cNvSpPr>
              <a:spLocks noEditPoints="1"/>
            </p:cNvSpPr>
            <p:nvPr/>
          </p:nvSpPr>
          <p:spPr bwMode="auto">
            <a:xfrm>
              <a:off x="3233717" y="2798775"/>
              <a:ext cx="182563" cy="182563"/>
            </a:xfrm>
            <a:custGeom>
              <a:avLst/>
              <a:gdLst/>
              <a:ahLst/>
              <a:cxnLst>
                <a:cxn ang="0">
                  <a:pos x="131" y="20"/>
                </a:cxn>
                <a:cxn ang="0">
                  <a:pos x="152" y="6"/>
                </a:cxn>
                <a:cxn ang="0">
                  <a:pos x="183" y="21"/>
                </a:cxn>
                <a:cxn ang="0">
                  <a:pos x="179" y="42"/>
                </a:cxn>
                <a:cxn ang="0">
                  <a:pos x="198" y="64"/>
                </a:cxn>
                <a:cxn ang="0">
                  <a:pos x="219" y="64"/>
                </a:cxn>
                <a:cxn ang="0">
                  <a:pos x="230" y="97"/>
                </a:cxn>
                <a:cxn ang="0">
                  <a:pos x="213" y="109"/>
                </a:cxn>
                <a:cxn ang="0">
                  <a:pos x="210" y="137"/>
                </a:cxn>
                <a:cxn ang="0">
                  <a:pos x="225" y="152"/>
                </a:cxn>
                <a:cxn ang="0">
                  <a:pos x="210" y="183"/>
                </a:cxn>
                <a:cxn ang="0">
                  <a:pos x="189" y="179"/>
                </a:cxn>
                <a:cxn ang="0">
                  <a:pos x="167" y="198"/>
                </a:cxn>
                <a:cxn ang="0">
                  <a:pos x="167" y="220"/>
                </a:cxn>
                <a:cxn ang="0">
                  <a:pos x="135" y="230"/>
                </a:cxn>
                <a:cxn ang="0">
                  <a:pos x="123" y="213"/>
                </a:cxn>
                <a:cxn ang="0">
                  <a:pos x="115" y="163"/>
                </a:cxn>
                <a:cxn ang="0">
                  <a:pos x="136" y="158"/>
                </a:cxn>
                <a:cxn ang="0">
                  <a:pos x="153" y="144"/>
                </a:cxn>
                <a:cxn ang="0">
                  <a:pos x="161" y="131"/>
                </a:cxn>
                <a:cxn ang="0">
                  <a:pos x="161" y="103"/>
                </a:cxn>
                <a:cxn ang="0">
                  <a:pos x="147" y="80"/>
                </a:cxn>
                <a:cxn ang="0">
                  <a:pos x="130" y="71"/>
                </a:cxn>
                <a:cxn ang="0">
                  <a:pos x="115" y="19"/>
                </a:cxn>
                <a:cxn ang="0">
                  <a:pos x="11" y="167"/>
                </a:cxn>
                <a:cxn ang="0">
                  <a:pos x="1" y="135"/>
                </a:cxn>
                <a:cxn ang="0">
                  <a:pos x="19" y="123"/>
                </a:cxn>
                <a:cxn ang="0">
                  <a:pos x="20" y="94"/>
                </a:cxn>
                <a:cxn ang="0">
                  <a:pos x="5" y="79"/>
                </a:cxn>
                <a:cxn ang="0">
                  <a:pos x="21" y="48"/>
                </a:cxn>
                <a:cxn ang="0">
                  <a:pos x="42" y="52"/>
                </a:cxn>
                <a:cxn ang="0">
                  <a:pos x="63" y="34"/>
                </a:cxn>
                <a:cxn ang="0">
                  <a:pos x="63" y="12"/>
                </a:cxn>
                <a:cxn ang="0">
                  <a:pos x="97" y="1"/>
                </a:cxn>
                <a:cxn ang="0">
                  <a:pos x="109" y="19"/>
                </a:cxn>
                <a:cxn ang="0">
                  <a:pos x="115" y="68"/>
                </a:cxn>
                <a:cxn ang="0">
                  <a:pos x="94" y="73"/>
                </a:cxn>
                <a:cxn ang="0">
                  <a:pos x="78" y="88"/>
                </a:cxn>
                <a:cxn ang="0">
                  <a:pos x="71" y="100"/>
                </a:cxn>
                <a:cxn ang="0">
                  <a:pos x="71" y="129"/>
                </a:cxn>
                <a:cxn ang="0">
                  <a:pos x="84" y="151"/>
                </a:cxn>
                <a:cxn ang="0">
                  <a:pos x="100" y="161"/>
                </a:cxn>
                <a:cxn ang="0">
                  <a:pos x="115" y="213"/>
                </a:cxn>
                <a:cxn ang="0">
                  <a:pos x="84" y="208"/>
                </a:cxn>
                <a:cxn ang="0">
                  <a:pos x="68" y="221"/>
                </a:cxn>
                <a:cxn ang="0">
                  <a:pos x="40" y="203"/>
                </a:cxn>
                <a:cxn ang="0">
                  <a:pos x="45" y="183"/>
                </a:cxn>
                <a:cxn ang="0">
                  <a:pos x="29" y="160"/>
                </a:cxn>
              </a:cxnLst>
              <a:rect l="0" t="0" r="r" b="b"/>
              <a:pathLst>
                <a:path w="231" h="231">
                  <a:moveTo>
                    <a:pt x="115" y="19"/>
                  </a:moveTo>
                  <a:lnTo>
                    <a:pt x="115" y="19"/>
                  </a:lnTo>
                  <a:lnTo>
                    <a:pt x="131" y="20"/>
                  </a:lnTo>
                  <a:lnTo>
                    <a:pt x="146" y="24"/>
                  </a:lnTo>
                  <a:lnTo>
                    <a:pt x="152" y="6"/>
                  </a:lnTo>
                  <a:lnTo>
                    <a:pt x="152" y="6"/>
                  </a:lnTo>
                  <a:lnTo>
                    <a:pt x="163" y="10"/>
                  </a:lnTo>
                  <a:lnTo>
                    <a:pt x="173" y="15"/>
                  </a:lnTo>
                  <a:lnTo>
                    <a:pt x="183" y="21"/>
                  </a:lnTo>
                  <a:lnTo>
                    <a:pt x="192" y="29"/>
                  </a:lnTo>
                  <a:lnTo>
                    <a:pt x="179" y="42"/>
                  </a:lnTo>
                  <a:lnTo>
                    <a:pt x="179" y="42"/>
                  </a:lnTo>
                  <a:lnTo>
                    <a:pt x="187" y="48"/>
                  </a:lnTo>
                  <a:lnTo>
                    <a:pt x="193" y="56"/>
                  </a:lnTo>
                  <a:lnTo>
                    <a:pt x="198" y="64"/>
                  </a:lnTo>
                  <a:lnTo>
                    <a:pt x="203" y="72"/>
                  </a:lnTo>
                  <a:lnTo>
                    <a:pt x="219" y="64"/>
                  </a:lnTo>
                  <a:lnTo>
                    <a:pt x="219" y="64"/>
                  </a:lnTo>
                  <a:lnTo>
                    <a:pt x="224" y="74"/>
                  </a:lnTo>
                  <a:lnTo>
                    <a:pt x="228" y="85"/>
                  </a:lnTo>
                  <a:lnTo>
                    <a:pt x="230" y="97"/>
                  </a:lnTo>
                  <a:lnTo>
                    <a:pt x="231" y="108"/>
                  </a:lnTo>
                  <a:lnTo>
                    <a:pt x="213" y="109"/>
                  </a:lnTo>
                  <a:lnTo>
                    <a:pt x="213" y="109"/>
                  </a:lnTo>
                  <a:lnTo>
                    <a:pt x="213" y="119"/>
                  </a:lnTo>
                  <a:lnTo>
                    <a:pt x="213" y="127"/>
                  </a:lnTo>
                  <a:lnTo>
                    <a:pt x="210" y="137"/>
                  </a:lnTo>
                  <a:lnTo>
                    <a:pt x="208" y="147"/>
                  </a:lnTo>
                  <a:lnTo>
                    <a:pt x="225" y="152"/>
                  </a:lnTo>
                  <a:lnTo>
                    <a:pt x="225" y="152"/>
                  </a:lnTo>
                  <a:lnTo>
                    <a:pt x="221" y="163"/>
                  </a:lnTo>
                  <a:lnTo>
                    <a:pt x="217" y="173"/>
                  </a:lnTo>
                  <a:lnTo>
                    <a:pt x="210" y="183"/>
                  </a:lnTo>
                  <a:lnTo>
                    <a:pt x="203" y="192"/>
                  </a:lnTo>
                  <a:lnTo>
                    <a:pt x="189" y="179"/>
                  </a:lnTo>
                  <a:lnTo>
                    <a:pt x="189" y="179"/>
                  </a:lnTo>
                  <a:lnTo>
                    <a:pt x="183" y="187"/>
                  </a:lnTo>
                  <a:lnTo>
                    <a:pt x="176" y="193"/>
                  </a:lnTo>
                  <a:lnTo>
                    <a:pt x="167" y="198"/>
                  </a:lnTo>
                  <a:lnTo>
                    <a:pt x="160" y="203"/>
                  </a:lnTo>
                  <a:lnTo>
                    <a:pt x="167" y="220"/>
                  </a:lnTo>
                  <a:lnTo>
                    <a:pt x="167" y="220"/>
                  </a:lnTo>
                  <a:lnTo>
                    <a:pt x="157" y="224"/>
                  </a:lnTo>
                  <a:lnTo>
                    <a:pt x="146" y="228"/>
                  </a:lnTo>
                  <a:lnTo>
                    <a:pt x="135" y="230"/>
                  </a:lnTo>
                  <a:lnTo>
                    <a:pt x="124" y="231"/>
                  </a:lnTo>
                  <a:lnTo>
                    <a:pt x="123" y="213"/>
                  </a:lnTo>
                  <a:lnTo>
                    <a:pt x="123" y="213"/>
                  </a:lnTo>
                  <a:lnTo>
                    <a:pt x="115" y="213"/>
                  </a:lnTo>
                  <a:lnTo>
                    <a:pt x="115" y="163"/>
                  </a:lnTo>
                  <a:lnTo>
                    <a:pt x="115" y="163"/>
                  </a:lnTo>
                  <a:lnTo>
                    <a:pt x="123" y="162"/>
                  </a:lnTo>
                  <a:lnTo>
                    <a:pt x="130" y="161"/>
                  </a:lnTo>
                  <a:lnTo>
                    <a:pt x="136" y="158"/>
                  </a:lnTo>
                  <a:lnTo>
                    <a:pt x="144" y="155"/>
                  </a:lnTo>
                  <a:lnTo>
                    <a:pt x="149" y="150"/>
                  </a:lnTo>
                  <a:lnTo>
                    <a:pt x="153" y="144"/>
                  </a:lnTo>
                  <a:lnTo>
                    <a:pt x="157" y="137"/>
                  </a:lnTo>
                  <a:lnTo>
                    <a:pt x="161" y="131"/>
                  </a:lnTo>
                  <a:lnTo>
                    <a:pt x="161" y="131"/>
                  </a:lnTo>
                  <a:lnTo>
                    <a:pt x="162" y="121"/>
                  </a:lnTo>
                  <a:lnTo>
                    <a:pt x="162" y="113"/>
                  </a:lnTo>
                  <a:lnTo>
                    <a:pt x="161" y="103"/>
                  </a:lnTo>
                  <a:lnTo>
                    <a:pt x="158" y="94"/>
                  </a:lnTo>
                  <a:lnTo>
                    <a:pt x="153" y="87"/>
                  </a:lnTo>
                  <a:lnTo>
                    <a:pt x="147" y="80"/>
                  </a:lnTo>
                  <a:lnTo>
                    <a:pt x="140" y="74"/>
                  </a:lnTo>
                  <a:lnTo>
                    <a:pt x="130" y="71"/>
                  </a:lnTo>
                  <a:lnTo>
                    <a:pt x="130" y="71"/>
                  </a:lnTo>
                  <a:lnTo>
                    <a:pt x="123" y="69"/>
                  </a:lnTo>
                  <a:lnTo>
                    <a:pt x="115" y="68"/>
                  </a:lnTo>
                  <a:lnTo>
                    <a:pt x="115" y="19"/>
                  </a:lnTo>
                  <a:close/>
                  <a:moveTo>
                    <a:pt x="29" y="160"/>
                  </a:moveTo>
                  <a:lnTo>
                    <a:pt x="11" y="167"/>
                  </a:lnTo>
                  <a:lnTo>
                    <a:pt x="11" y="167"/>
                  </a:lnTo>
                  <a:lnTo>
                    <a:pt x="8" y="157"/>
                  </a:lnTo>
                  <a:lnTo>
                    <a:pt x="4" y="146"/>
                  </a:lnTo>
                  <a:lnTo>
                    <a:pt x="1" y="135"/>
                  </a:lnTo>
                  <a:lnTo>
                    <a:pt x="0" y="124"/>
                  </a:lnTo>
                  <a:lnTo>
                    <a:pt x="19" y="123"/>
                  </a:lnTo>
                  <a:lnTo>
                    <a:pt x="19" y="123"/>
                  </a:lnTo>
                  <a:lnTo>
                    <a:pt x="17" y="114"/>
                  </a:lnTo>
                  <a:lnTo>
                    <a:pt x="19" y="104"/>
                  </a:lnTo>
                  <a:lnTo>
                    <a:pt x="20" y="94"/>
                  </a:lnTo>
                  <a:lnTo>
                    <a:pt x="24" y="85"/>
                  </a:lnTo>
                  <a:lnTo>
                    <a:pt x="5" y="79"/>
                  </a:lnTo>
                  <a:lnTo>
                    <a:pt x="5" y="79"/>
                  </a:lnTo>
                  <a:lnTo>
                    <a:pt x="10" y="68"/>
                  </a:lnTo>
                  <a:lnTo>
                    <a:pt x="15" y="58"/>
                  </a:lnTo>
                  <a:lnTo>
                    <a:pt x="21" y="48"/>
                  </a:lnTo>
                  <a:lnTo>
                    <a:pt x="29" y="40"/>
                  </a:lnTo>
                  <a:lnTo>
                    <a:pt x="42" y="52"/>
                  </a:lnTo>
                  <a:lnTo>
                    <a:pt x="42" y="52"/>
                  </a:lnTo>
                  <a:lnTo>
                    <a:pt x="48" y="45"/>
                  </a:lnTo>
                  <a:lnTo>
                    <a:pt x="56" y="38"/>
                  </a:lnTo>
                  <a:lnTo>
                    <a:pt x="63" y="34"/>
                  </a:lnTo>
                  <a:lnTo>
                    <a:pt x="72" y="29"/>
                  </a:lnTo>
                  <a:lnTo>
                    <a:pt x="63" y="12"/>
                  </a:lnTo>
                  <a:lnTo>
                    <a:pt x="63" y="12"/>
                  </a:lnTo>
                  <a:lnTo>
                    <a:pt x="74" y="8"/>
                  </a:lnTo>
                  <a:lnTo>
                    <a:pt x="85" y="4"/>
                  </a:lnTo>
                  <a:lnTo>
                    <a:pt x="97" y="1"/>
                  </a:lnTo>
                  <a:lnTo>
                    <a:pt x="108" y="0"/>
                  </a:lnTo>
                  <a:lnTo>
                    <a:pt x="109" y="19"/>
                  </a:lnTo>
                  <a:lnTo>
                    <a:pt x="109" y="19"/>
                  </a:lnTo>
                  <a:lnTo>
                    <a:pt x="115" y="19"/>
                  </a:lnTo>
                  <a:lnTo>
                    <a:pt x="115" y="68"/>
                  </a:lnTo>
                  <a:lnTo>
                    <a:pt x="115" y="68"/>
                  </a:lnTo>
                  <a:lnTo>
                    <a:pt x="108" y="69"/>
                  </a:lnTo>
                  <a:lnTo>
                    <a:pt x="102" y="71"/>
                  </a:lnTo>
                  <a:lnTo>
                    <a:pt x="94" y="73"/>
                  </a:lnTo>
                  <a:lnTo>
                    <a:pt x="88" y="77"/>
                  </a:lnTo>
                  <a:lnTo>
                    <a:pt x="83" y="82"/>
                  </a:lnTo>
                  <a:lnTo>
                    <a:pt x="78" y="88"/>
                  </a:lnTo>
                  <a:lnTo>
                    <a:pt x="74" y="94"/>
                  </a:lnTo>
                  <a:lnTo>
                    <a:pt x="71" y="100"/>
                  </a:lnTo>
                  <a:lnTo>
                    <a:pt x="71" y="100"/>
                  </a:lnTo>
                  <a:lnTo>
                    <a:pt x="68" y="110"/>
                  </a:lnTo>
                  <a:lnTo>
                    <a:pt x="68" y="120"/>
                  </a:lnTo>
                  <a:lnTo>
                    <a:pt x="71" y="129"/>
                  </a:lnTo>
                  <a:lnTo>
                    <a:pt x="73" y="137"/>
                  </a:lnTo>
                  <a:lnTo>
                    <a:pt x="78" y="145"/>
                  </a:lnTo>
                  <a:lnTo>
                    <a:pt x="84" y="151"/>
                  </a:lnTo>
                  <a:lnTo>
                    <a:pt x="92" y="157"/>
                  </a:lnTo>
                  <a:lnTo>
                    <a:pt x="100" y="161"/>
                  </a:lnTo>
                  <a:lnTo>
                    <a:pt x="100" y="161"/>
                  </a:lnTo>
                  <a:lnTo>
                    <a:pt x="108" y="162"/>
                  </a:lnTo>
                  <a:lnTo>
                    <a:pt x="115" y="163"/>
                  </a:lnTo>
                  <a:lnTo>
                    <a:pt x="115" y="213"/>
                  </a:lnTo>
                  <a:lnTo>
                    <a:pt x="115" y="213"/>
                  </a:lnTo>
                  <a:lnTo>
                    <a:pt x="100" y="212"/>
                  </a:lnTo>
                  <a:lnTo>
                    <a:pt x="84" y="208"/>
                  </a:lnTo>
                  <a:lnTo>
                    <a:pt x="79" y="226"/>
                  </a:lnTo>
                  <a:lnTo>
                    <a:pt x="79" y="226"/>
                  </a:lnTo>
                  <a:lnTo>
                    <a:pt x="68" y="221"/>
                  </a:lnTo>
                  <a:lnTo>
                    <a:pt x="58" y="216"/>
                  </a:lnTo>
                  <a:lnTo>
                    <a:pt x="48" y="210"/>
                  </a:lnTo>
                  <a:lnTo>
                    <a:pt x="40" y="203"/>
                  </a:lnTo>
                  <a:lnTo>
                    <a:pt x="52" y="189"/>
                  </a:lnTo>
                  <a:lnTo>
                    <a:pt x="52" y="189"/>
                  </a:lnTo>
                  <a:lnTo>
                    <a:pt x="45" y="183"/>
                  </a:lnTo>
                  <a:lnTo>
                    <a:pt x="38" y="176"/>
                  </a:lnTo>
                  <a:lnTo>
                    <a:pt x="34" y="168"/>
                  </a:lnTo>
                  <a:lnTo>
                    <a:pt x="29" y="160"/>
                  </a:lnTo>
                  <a:lnTo>
                    <a:pt x="29" y="16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89" name="Freeform 15"/>
            <p:cNvSpPr>
              <a:spLocks noEditPoints="1"/>
            </p:cNvSpPr>
            <p:nvPr/>
          </p:nvSpPr>
          <p:spPr bwMode="auto">
            <a:xfrm>
              <a:off x="3228955" y="2589225"/>
              <a:ext cx="190500" cy="190500"/>
            </a:xfrm>
            <a:custGeom>
              <a:avLst/>
              <a:gdLst/>
              <a:ahLst/>
              <a:cxnLst>
                <a:cxn ang="0">
                  <a:pos x="131" y="0"/>
                </a:cxn>
                <a:cxn ang="0">
                  <a:pos x="170" y="10"/>
                </a:cxn>
                <a:cxn ang="0">
                  <a:pos x="163" y="47"/>
                </a:cxn>
                <a:cxn ang="0">
                  <a:pos x="186" y="65"/>
                </a:cxn>
                <a:cxn ang="0">
                  <a:pos x="222" y="53"/>
                </a:cxn>
                <a:cxn ang="0">
                  <a:pos x="234" y="76"/>
                </a:cxn>
                <a:cxn ang="0">
                  <a:pos x="204" y="107"/>
                </a:cxn>
                <a:cxn ang="0">
                  <a:pos x="205" y="127"/>
                </a:cxn>
                <a:cxn ang="0">
                  <a:pos x="236" y="157"/>
                </a:cxn>
                <a:cxn ang="0">
                  <a:pos x="225" y="180"/>
                </a:cxn>
                <a:cxn ang="0">
                  <a:pos x="182" y="178"/>
                </a:cxn>
                <a:cxn ang="0">
                  <a:pos x="168" y="190"/>
                </a:cxn>
                <a:cxn ang="0">
                  <a:pos x="151" y="199"/>
                </a:cxn>
                <a:cxn ang="0">
                  <a:pos x="154" y="236"/>
                </a:cxn>
                <a:cxn ang="0">
                  <a:pos x="121" y="240"/>
                </a:cxn>
                <a:cxn ang="0">
                  <a:pos x="134" y="189"/>
                </a:cxn>
                <a:cxn ang="0">
                  <a:pos x="158" y="179"/>
                </a:cxn>
                <a:cxn ang="0">
                  <a:pos x="184" y="148"/>
                </a:cxn>
                <a:cxn ang="0">
                  <a:pos x="191" y="109"/>
                </a:cxn>
                <a:cxn ang="0">
                  <a:pos x="182" y="85"/>
                </a:cxn>
                <a:cxn ang="0">
                  <a:pos x="160" y="62"/>
                </a:cxn>
                <a:cxn ang="0">
                  <a:pos x="131" y="50"/>
                </a:cxn>
                <a:cxn ang="0">
                  <a:pos x="121" y="34"/>
                </a:cxn>
                <a:cxn ang="0">
                  <a:pos x="121" y="240"/>
                </a:cxn>
                <a:cxn ang="0">
                  <a:pos x="114" y="204"/>
                </a:cxn>
                <a:cxn ang="0">
                  <a:pos x="95" y="200"/>
                </a:cxn>
                <a:cxn ang="0">
                  <a:pos x="60" y="224"/>
                </a:cxn>
                <a:cxn ang="0">
                  <a:pos x="39" y="208"/>
                </a:cxn>
                <a:cxn ang="0">
                  <a:pos x="51" y="167"/>
                </a:cxn>
                <a:cxn ang="0">
                  <a:pos x="42" y="149"/>
                </a:cxn>
                <a:cxn ang="0">
                  <a:pos x="37" y="131"/>
                </a:cxn>
                <a:cxn ang="0">
                  <a:pos x="0" y="122"/>
                </a:cxn>
                <a:cxn ang="0">
                  <a:pos x="6" y="83"/>
                </a:cxn>
                <a:cxn ang="0">
                  <a:pos x="43" y="85"/>
                </a:cxn>
                <a:cxn ang="0">
                  <a:pos x="60" y="62"/>
                </a:cxn>
                <a:cxn ang="0">
                  <a:pos x="42" y="27"/>
                </a:cxn>
                <a:cxn ang="0">
                  <a:pos x="78" y="7"/>
                </a:cxn>
                <a:cxn ang="0">
                  <a:pos x="105" y="37"/>
                </a:cxn>
                <a:cxn ang="0">
                  <a:pos x="121" y="49"/>
                </a:cxn>
                <a:cxn ang="0">
                  <a:pos x="95" y="54"/>
                </a:cxn>
                <a:cxn ang="0">
                  <a:pos x="63" y="79"/>
                </a:cxn>
                <a:cxn ang="0">
                  <a:pos x="51" y="117"/>
                </a:cxn>
                <a:cxn ang="0">
                  <a:pos x="55" y="144"/>
                </a:cxn>
                <a:cxn ang="0">
                  <a:pos x="73" y="172"/>
                </a:cxn>
                <a:cxn ang="0">
                  <a:pos x="100" y="186"/>
                </a:cxn>
                <a:cxn ang="0">
                  <a:pos x="121" y="240"/>
                </a:cxn>
              </a:cxnLst>
              <a:rect l="0" t="0" r="r" b="b"/>
              <a:pathLst>
                <a:path w="240" h="240">
                  <a:moveTo>
                    <a:pt x="128" y="36"/>
                  </a:moveTo>
                  <a:lnTo>
                    <a:pt x="131" y="0"/>
                  </a:lnTo>
                  <a:lnTo>
                    <a:pt x="131" y="0"/>
                  </a:lnTo>
                  <a:lnTo>
                    <a:pt x="145" y="1"/>
                  </a:lnTo>
                  <a:lnTo>
                    <a:pt x="157" y="5"/>
                  </a:lnTo>
                  <a:lnTo>
                    <a:pt x="170" y="10"/>
                  </a:lnTo>
                  <a:lnTo>
                    <a:pt x="182" y="16"/>
                  </a:lnTo>
                  <a:lnTo>
                    <a:pt x="163" y="47"/>
                  </a:lnTo>
                  <a:lnTo>
                    <a:pt x="163" y="47"/>
                  </a:lnTo>
                  <a:lnTo>
                    <a:pt x="172" y="52"/>
                  </a:lnTo>
                  <a:lnTo>
                    <a:pt x="178" y="58"/>
                  </a:lnTo>
                  <a:lnTo>
                    <a:pt x="186" y="65"/>
                  </a:lnTo>
                  <a:lnTo>
                    <a:pt x="191" y="73"/>
                  </a:lnTo>
                  <a:lnTo>
                    <a:pt x="222" y="53"/>
                  </a:lnTo>
                  <a:lnTo>
                    <a:pt x="222" y="53"/>
                  </a:lnTo>
                  <a:lnTo>
                    <a:pt x="228" y="64"/>
                  </a:lnTo>
                  <a:lnTo>
                    <a:pt x="234" y="76"/>
                  </a:lnTo>
                  <a:lnTo>
                    <a:pt x="234" y="76"/>
                  </a:lnTo>
                  <a:lnTo>
                    <a:pt x="238" y="90"/>
                  </a:lnTo>
                  <a:lnTo>
                    <a:pt x="240" y="102"/>
                  </a:lnTo>
                  <a:lnTo>
                    <a:pt x="204" y="107"/>
                  </a:lnTo>
                  <a:lnTo>
                    <a:pt x="204" y="107"/>
                  </a:lnTo>
                  <a:lnTo>
                    <a:pt x="205" y="117"/>
                  </a:lnTo>
                  <a:lnTo>
                    <a:pt x="205" y="127"/>
                  </a:lnTo>
                  <a:lnTo>
                    <a:pt x="204" y="136"/>
                  </a:lnTo>
                  <a:lnTo>
                    <a:pt x="202" y="146"/>
                  </a:lnTo>
                  <a:lnTo>
                    <a:pt x="236" y="157"/>
                  </a:lnTo>
                  <a:lnTo>
                    <a:pt x="236" y="157"/>
                  </a:lnTo>
                  <a:lnTo>
                    <a:pt x="231" y="169"/>
                  </a:lnTo>
                  <a:lnTo>
                    <a:pt x="225" y="180"/>
                  </a:lnTo>
                  <a:lnTo>
                    <a:pt x="218" y="193"/>
                  </a:lnTo>
                  <a:lnTo>
                    <a:pt x="208" y="203"/>
                  </a:lnTo>
                  <a:lnTo>
                    <a:pt x="182" y="178"/>
                  </a:lnTo>
                  <a:lnTo>
                    <a:pt x="182" y="178"/>
                  </a:lnTo>
                  <a:lnTo>
                    <a:pt x="176" y="184"/>
                  </a:lnTo>
                  <a:lnTo>
                    <a:pt x="168" y="190"/>
                  </a:lnTo>
                  <a:lnTo>
                    <a:pt x="160" y="195"/>
                  </a:lnTo>
                  <a:lnTo>
                    <a:pt x="151" y="199"/>
                  </a:lnTo>
                  <a:lnTo>
                    <a:pt x="151" y="199"/>
                  </a:lnTo>
                  <a:lnTo>
                    <a:pt x="163" y="232"/>
                  </a:lnTo>
                  <a:lnTo>
                    <a:pt x="163" y="232"/>
                  </a:lnTo>
                  <a:lnTo>
                    <a:pt x="154" y="236"/>
                  </a:lnTo>
                  <a:lnTo>
                    <a:pt x="142" y="238"/>
                  </a:lnTo>
                  <a:lnTo>
                    <a:pt x="131" y="240"/>
                  </a:lnTo>
                  <a:lnTo>
                    <a:pt x="121" y="240"/>
                  </a:lnTo>
                  <a:lnTo>
                    <a:pt x="121" y="190"/>
                  </a:lnTo>
                  <a:lnTo>
                    <a:pt x="121" y="190"/>
                  </a:lnTo>
                  <a:lnTo>
                    <a:pt x="134" y="189"/>
                  </a:lnTo>
                  <a:lnTo>
                    <a:pt x="146" y="185"/>
                  </a:lnTo>
                  <a:lnTo>
                    <a:pt x="146" y="185"/>
                  </a:lnTo>
                  <a:lnTo>
                    <a:pt x="158" y="179"/>
                  </a:lnTo>
                  <a:lnTo>
                    <a:pt x="170" y="170"/>
                  </a:lnTo>
                  <a:lnTo>
                    <a:pt x="178" y="161"/>
                  </a:lnTo>
                  <a:lnTo>
                    <a:pt x="184" y="148"/>
                  </a:lnTo>
                  <a:lnTo>
                    <a:pt x="189" y="136"/>
                  </a:lnTo>
                  <a:lnTo>
                    <a:pt x="191" y="122"/>
                  </a:lnTo>
                  <a:lnTo>
                    <a:pt x="191" y="109"/>
                  </a:lnTo>
                  <a:lnTo>
                    <a:pt x="187" y="95"/>
                  </a:lnTo>
                  <a:lnTo>
                    <a:pt x="187" y="95"/>
                  </a:lnTo>
                  <a:lnTo>
                    <a:pt x="182" y="85"/>
                  </a:lnTo>
                  <a:lnTo>
                    <a:pt x="176" y="75"/>
                  </a:lnTo>
                  <a:lnTo>
                    <a:pt x="168" y="68"/>
                  </a:lnTo>
                  <a:lnTo>
                    <a:pt x="160" y="62"/>
                  </a:lnTo>
                  <a:lnTo>
                    <a:pt x="151" y="57"/>
                  </a:lnTo>
                  <a:lnTo>
                    <a:pt x="141" y="53"/>
                  </a:lnTo>
                  <a:lnTo>
                    <a:pt x="131" y="50"/>
                  </a:lnTo>
                  <a:lnTo>
                    <a:pt x="121" y="49"/>
                  </a:lnTo>
                  <a:lnTo>
                    <a:pt x="121" y="34"/>
                  </a:lnTo>
                  <a:lnTo>
                    <a:pt x="121" y="34"/>
                  </a:lnTo>
                  <a:lnTo>
                    <a:pt x="128" y="36"/>
                  </a:lnTo>
                  <a:lnTo>
                    <a:pt x="128" y="36"/>
                  </a:lnTo>
                  <a:close/>
                  <a:moveTo>
                    <a:pt x="121" y="240"/>
                  </a:moveTo>
                  <a:lnTo>
                    <a:pt x="121" y="240"/>
                  </a:lnTo>
                  <a:lnTo>
                    <a:pt x="110" y="240"/>
                  </a:lnTo>
                  <a:lnTo>
                    <a:pt x="114" y="204"/>
                  </a:lnTo>
                  <a:lnTo>
                    <a:pt x="114" y="204"/>
                  </a:lnTo>
                  <a:lnTo>
                    <a:pt x="104" y="203"/>
                  </a:lnTo>
                  <a:lnTo>
                    <a:pt x="95" y="200"/>
                  </a:lnTo>
                  <a:lnTo>
                    <a:pt x="87" y="196"/>
                  </a:lnTo>
                  <a:lnTo>
                    <a:pt x="78" y="193"/>
                  </a:lnTo>
                  <a:lnTo>
                    <a:pt x="60" y="224"/>
                  </a:lnTo>
                  <a:lnTo>
                    <a:pt x="60" y="224"/>
                  </a:lnTo>
                  <a:lnTo>
                    <a:pt x="48" y="216"/>
                  </a:lnTo>
                  <a:lnTo>
                    <a:pt x="39" y="208"/>
                  </a:lnTo>
                  <a:lnTo>
                    <a:pt x="29" y="198"/>
                  </a:lnTo>
                  <a:lnTo>
                    <a:pt x="20" y="186"/>
                  </a:lnTo>
                  <a:lnTo>
                    <a:pt x="51" y="167"/>
                  </a:lnTo>
                  <a:lnTo>
                    <a:pt x="51" y="167"/>
                  </a:lnTo>
                  <a:lnTo>
                    <a:pt x="46" y="158"/>
                  </a:lnTo>
                  <a:lnTo>
                    <a:pt x="42" y="149"/>
                  </a:lnTo>
                  <a:lnTo>
                    <a:pt x="42" y="149"/>
                  </a:lnTo>
                  <a:lnTo>
                    <a:pt x="39" y="141"/>
                  </a:lnTo>
                  <a:lnTo>
                    <a:pt x="37" y="131"/>
                  </a:lnTo>
                  <a:lnTo>
                    <a:pt x="1" y="137"/>
                  </a:lnTo>
                  <a:lnTo>
                    <a:pt x="1" y="137"/>
                  </a:lnTo>
                  <a:lnTo>
                    <a:pt x="0" y="122"/>
                  </a:lnTo>
                  <a:lnTo>
                    <a:pt x="0" y="109"/>
                  </a:lnTo>
                  <a:lnTo>
                    <a:pt x="3" y="96"/>
                  </a:lnTo>
                  <a:lnTo>
                    <a:pt x="6" y="83"/>
                  </a:lnTo>
                  <a:lnTo>
                    <a:pt x="40" y="94"/>
                  </a:lnTo>
                  <a:lnTo>
                    <a:pt x="40" y="94"/>
                  </a:lnTo>
                  <a:lnTo>
                    <a:pt x="43" y="85"/>
                  </a:lnTo>
                  <a:lnTo>
                    <a:pt x="48" y="76"/>
                  </a:lnTo>
                  <a:lnTo>
                    <a:pt x="53" y="69"/>
                  </a:lnTo>
                  <a:lnTo>
                    <a:pt x="60" y="62"/>
                  </a:lnTo>
                  <a:lnTo>
                    <a:pt x="34" y="37"/>
                  </a:lnTo>
                  <a:lnTo>
                    <a:pt x="34" y="37"/>
                  </a:lnTo>
                  <a:lnTo>
                    <a:pt x="42" y="27"/>
                  </a:lnTo>
                  <a:lnTo>
                    <a:pt x="53" y="20"/>
                  </a:lnTo>
                  <a:lnTo>
                    <a:pt x="64" y="12"/>
                  </a:lnTo>
                  <a:lnTo>
                    <a:pt x="78" y="7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105" y="37"/>
                  </a:lnTo>
                  <a:lnTo>
                    <a:pt x="121" y="34"/>
                  </a:lnTo>
                  <a:lnTo>
                    <a:pt x="121" y="49"/>
                  </a:lnTo>
                  <a:lnTo>
                    <a:pt x="121" y="49"/>
                  </a:lnTo>
                  <a:lnTo>
                    <a:pt x="108" y="50"/>
                  </a:lnTo>
                  <a:lnTo>
                    <a:pt x="95" y="54"/>
                  </a:lnTo>
                  <a:lnTo>
                    <a:pt x="95" y="54"/>
                  </a:lnTo>
                  <a:lnTo>
                    <a:pt x="83" y="60"/>
                  </a:lnTo>
                  <a:lnTo>
                    <a:pt x="72" y="69"/>
                  </a:lnTo>
                  <a:lnTo>
                    <a:pt x="63" y="79"/>
                  </a:lnTo>
                  <a:lnTo>
                    <a:pt x="57" y="91"/>
                  </a:lnTo>
                  <a:lnTo>
                    <a:pt x="52" y="104"/>
                  </a:lnTo>
                  <a:lnTo>
                    <a:pt x="51" y="117"/>
                  </a:lnTo>
                  <a:lnTo>
                    <a:pt x="51" y="131"/>
                  </a:lnTo>
                  <a:lnTo>
                    <a:pt x="55" y="144"/>
                  </a:lnTo>
                  <a:lnTo>
                    <a:pt x="55" y="144"/>
                  </a:lnTo>
                  <a:lnTo>
                    <a:pt x="60" y="154"/>
                  </a:lnTo>
                  <a:lnTo>
                    <a:pt x="66" y="163"/>
                  </a:lnTo>
                  <a:lnTo>
                    <a:pt x="73" y="172"/>
                  </a:lnTo>
                  <a:lnTo>
                    <a:pt x="82" y="178"/>
                  </a:lnTo>
                  <a:lnTo>
                    <a:pt x="90" y="183"/>
                  </a:lnTo>
                  <a:lnTo>
                    <a:pt x="100" y="186"/>
                  </a:lnTo>
                  <a:lnTo>
                    <a:pt x="110" y="189"/>
                  </a:lnTo>
                  <a:lnTo>
                    <a:pt x="121" y="190"/>
                  </a:lnTo>
                  <a:lnTo>
                    <a:pt x="121" y="24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grpSp>
        <p:nvGrpSpPr>
          <p:cNvPr id="90" name="Group 119"/>
          <p:cNvGrpSpPr/>
          <p:nvPr/>
        </p:nvGrpSpPr>
        <p:grpSpPr>
          <a:xfrm>
            <a:off x="10055853" y="3020009"/>
            <a:ext cx="525995" cy="504077"/>
            <a:chOff x="1168380" y="3486162"/>
            <a:chExt cx="381000" cy="365126"/>
          </a:xfrm>
          <a:solidFill>
            <a:srgbClr val="59AD31"/>
          </a:solidFill>
        </p:grpSpPr>
        <p:sp>
          <p:nvSpPr>
            <p:cNvPr id="91" name="Freeform 16"/>
            <p:cNvSpPr/>
            <p:nvPr/>
          </p:nvSpPr>
          <p:spPr bwMode="auto">
            <a:xfrm>
              <a:off x="1223942" y="3643325"/>
              <a:ext cx="146050" cy="207963"/>
            </a:xfrm>
            <a:custGeom>
              <a:avLst/>
              <a:gdLst/>
              <a:ahLst/>
              <a:cxnLst>
                <a:cxn ang="0">
                  <a:pos x="125" y="101"/>
                </a:cxn>
                <a:cxn ang="0">
                  <a:pos x="125" y="231"/>
                </a:cxn>
                <a:cxn ang="0">
                  <a:pos x="125" y="231"/>
                </a:cxn>
                <a:cxn ang="0">
                  <a:pos x="124" y="237"/>
                </a:cxn>
                <a:cxn ang="0">
                  <a:pos x="122" y="243"/>
                </a:cxn>
                <a:cxn ang="0">
                  <a:pos x="119" y="248"/>
                </a:cxn>
                <a:cxn ang="0">
                  <a:pos x="115" y="253"/>
                </a:cxn>
                <a:cxn ang="0">
                  <a:pos x="110" y="257"/>
                </a:cxn>
                <a:cxn ang="0">
                  <a:pos x="105" y="260"/>
                </a:cxn>
                <a:cxn ang="0">
                  <a:pos x="99" y="262"/>
                </a:cxn>
                <a:cxn ang="0">
                  <a:pos x="93" y="263"/>
                </a:cxn>
                <a:cxn ang="0">
                  <a:pos x="93" y="263"/>
                </a:cxn>
                <a:cxn ang="0">
                  <a:pos x="93" y="263"/>
                </a:cxn>
                <a:cxn ang="0">
                  <a:pos x="87" y="262"/>
                </a:cxn>
                <a:cxn ang="0">
                  <a:pos x="80" y="260"/>
                </a:cxn>
                <a:cxn ang="0">
                  <a:pos x="74" y="257"/>
                </a:cxn>
                <a:cxn ang="0">
                  <a:pos x="69" y="253"/>
                </a:cxn>
                <a:cxn ang="0">
                  <a:pos x="66" y="248"/>
                </a:cxn>
                <a:cxn ang="0">
                  <a:pos x="63" y="243"/>
                </a:cxn>
                <a:cxn ang="0">
                  <a:pos x="61" y="237"/>
                </a:cxn>
                <a:cxn ang="0">
                  <a:pos x="61" y="231"/>
                </a:cxn>
                <a:cxn ang="0">
                  <a:pos x="61" y="101"/>
                </a:cxn>
                <a:cxn ang="0">
                  <a:pos x="16" y="101"/>
                </a:cxn>
                <a:cxn ang="0">
                  <a:pos x="16" y="101"/>
                </a:cxn>
                <a:cxn ang="0">
                  <a:pos x="10" y="100"/>
                </a:cxn>
                <a:cxn ang="0">
                  <a:pos x="5" y="99"/>
                </a:cxn>
                <a:cxn ang="0">
                  <a:pos x="1" y="95"/>
                </a:cxn>
                <a:cxn ang="0">
                  <a:pos x="0" y="91"/>
                </a:cxn>
                <a:cxn ang="0">
                  <a:pos x="0" y="87"/>
                </a:cxn>
                <a:cxn ang="0">
                  <a:pos x="0" y="82"/>
                </a:cxn>
                <a:cxn ang="0">
                  <a:pos x="3" y="77"/>
                </a:cxn>
                <a:cxn ang="0">
                  <a:pos x="7" y="73"/>
                </a:cxn>
                <a:cxn ang="0">
                  <a:pos x="69" y="11"/>
                </a:cxn>
                <a:cxn ang="0">
                  <a:pos x="69" y="11"/>
                </a:cxn>
                <a:cxn ang="0">
                  <a:pos x="75" y="6"/>
                </a:cxn>
                <a:cxn ang="0">
                  <a:pos x="80" y="2"/>
                </a:cxn>
                <a:cxn ang="0">
                  <a:pos x="87" y="0"/>
                </a:cxn>
                <a:cxn ang="0">
                  <a:pos x="93" y="0"/>
                </a:cxn>
                <a:cxn ang="0">
                  <a:pos x="98" y="0"/>
                </a:cxn>
                <a:cxn ang="0">
                  <a:pos x="104" y="2"/>
                </a:cxn>
                <a:cxn ang="0">
                  <a:pos x="110" y="6"/>
                </a:cxn>
                <a:cxn ang="0">
                  <a:pos x="115" y="11"/>
                </a:cxn>
                <a:cxn ang="0">
                  <a:pos x="178" y="73"/>
                </a:cxn>
                <a:cxn ang="0">
                  <a:pos x="178" y="73"/>
                </a:cxn>
                <a:cxn ang="0">
                  <a:pos x="182" y="77"/>
                </a:cxn>
                <a:cxn ang="0">
                  <a:pos x="184" y="82"/>
                </a:cxn>
                <a:cxn ang="0">
                  <a:pos x="184" y="86"/>
                </a:cxn>
                <a:cxn ang="0">
                  <a:pos x="184" y="91"/>
                </a:cxn>
                <a:cxn ang="0">
                  <a:pos x="182" y="95"/>
                </a:cxn>
                <a:cxn ang="0">
                  <a:pos x="178" y="97"/>
                </a:cxn>
                <a:cxn ang="0">
                  <a:pos x="173" y="100"/>
                </a:cxn>
                <a:cxn ang="0">
                  <a:pos x="166" y="101"/>
                </a:cxn>
                <a:cxn ang="0">
                  <a:pos x="125" y="101"/>
                </a:cxn>
              </a:cxnLst>
              <a:rect l="0" t="0" r="r" b="b"/>
              <a:pathLst>
                <a:path w="184" h="263">
                  <a:moveTo>
                    <a:pt x="125" y="101"/>
                  </a:moveTo>
                  <a:lnTo>
                    <a:pt x="125" y="231"/>
                  </a:lnTo>
                  <a:lnTo>
                    <a:pt x="125" y="231"/>
                  </a:lnTo>
                  <a:lnTo>
                    <a:pt x="124" y="237"/>
                  </a:lnTo>
                  <a:lnTo>
                    <a:pt x="122" y="243"/>
                  </a:lnTo>
                  <a:lnTo>
                    <a:pt x="119" y="248"/>
                  </a:lnTo>
                  <a:lnTo>
                    <a:pt x="115" y="253"/>
                  </a:lnTo>
                  <a:lnTo>
                    <a:pt x="110" y="257"/>
                  </a:lnTo>
                  <a:lnTo>
                    <a:pt x="105" y="260"/>
                  </a:lnTo>
                  <a:lnTo>
                    <a:pt x="99" y="262"/>
                  </a:lnTo>
                  <a:lnTo>
                    <a:pt x="93" y="263"/>
                  </a:lnTo>
                  <a:lnTo>
                    <a:pt x="93" y="263"/>
                  </a:lnTo>
                  <a:lnTo>
                    <a:pt x="93" y="263"/>
                  </a:lnTo>
                  <a:lnTo>
                    <a:pt x="87" y="262"/>
                  </a:lnTo>
                  <a:lnTo>
                    <a:pt x="80" y="260"/>
                  </a:lnTo>
                  <a:lnTo>
                    <a:pt x="74" y="257"/>
                  </a:lnTo>
                  <a:lnTo>
                    <a:pt x="69" y="253"/>
                  </a:lnTo>
                  <a:lnTo>
                    <a:pt x="66" y="248"/>
                  </a:lnTo>
                  <a:lnTo>
                    <a:pt x="63" y="243"/>
                  </a:lnTo>
                  <a:lnTo>
                    <a:pt x="61" y="237"/>
                  </a:lnTo>
                  <a:lnTo>
                    <a:pt x="61" y="231"/>
                  </a:lnTo>
                  <a:lnTo>
                    <a:pt x="61" y="101"/>
                  </a:lnTo>
                  <a:lnTo>
                    <a:pt x="16" y="101"/>
                  </a:lnTo>
                  <a:lnTo>
                    <a:pt x="16" y="101"/>
                  </a:lnTo>
                  <a:lnTo>
                    <a:pt x="10" y="100"/>
                  </a:lnTo>
                  <a:lnTo>
                    <a:pt x="5" y="99"/>
                  </a:lnTo>
                  <a:lnTo>
                    <a:pt x="1" y="95"/>
                  </a:lnTo>
                  <a:lnTo>
                    <a:pt x="0" y="91"/>
                  </a:lnTo>
                  <a:lnTo>
                    <a:pt x="0" y="87"/>
                  </a:lnTo>
                  <a:lnTo>
                    <a:pt x="0" y="82"/>
                  </a:lnTo>
                  <a:lnTo>
                    <a:pt x="3" y="77"/>
                  </a:lnTo>
                  <a:lnTo>
                    <a:pt x="7" y="73"/>
                  </a:lnTo>
                  <a:lnTo>
                    <a:pt x="69" y="11"/>
                  </a:lnTo>
                  <a:lnTo>
                    <a:pt x="69" y="11"/>
                  </a:lnTo>
                  <a:lnTo>
                    <a:pt x="75" y="6"/>
                  </a:lnTo>
                  <a:lnTo>
                    <a:pt x="80" y="2"/>
                  </a:lnTo>
                  <a:lnTo>
                    <a:pt x="87" y="0"/>
                  </a:lnTo>
                  <a:lnTo>
                    <a:pt x="93" y="0"/>
                  </a:lnTo>
                  <a:lnTo>
                    <a:pt x="98" y="0"/>
                  </a:lnTo>
                  <a:lnTo>
                    <a:pt x="104" y="2"/>
                  </a:lnTo>
                  <a:lnTo>
                    <a:pt x="110" y="6"/>
                  </a:lnTo>
                  <a:lnTo>
                    <a:pt x="115" y="11"/>
                  </a:lnTo>
                  <a:lnTo>
                    <a:pt x="178" y="73"/>
                  </a:lnTo>
                  <a:lnTo>
                    <a:pt x="178" y="73"/>
                  </a:lnTo>
                  <a:lnTo>
                    <a:pt x="182" y="77"/>
                  </a:lnTo>
                  <a:lnTo>
                    <a:pt x="184" y="82"/>
                  </a:lnTo>
                  <a:lnTo>
                    <a:pt x="184" y="86"/>
                  </a:lnTo>
                  <a:lnTo>
                    <a:pt x="184" y="91"/>
                  </a:lnTo>
                  <a:lnTo>
                    <a:pt x="182" y="95"/>
                  </a:lnTo>
                  <a:lnTo>
                    <a:pt x="178" y="97"/>
                  </a:lnTo>
                  <a:lnTo>
                    <a:pt x="173" y="100"/>
                  </a:lnTo>
                  <a:lnTo>
                    <a:pt x="166" y="101"/>
                  </a:lnTo>
                  <a:lnTo>
                    <a:pt x="125" y="10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92" name="Freeform 17"/>
            <p:cNvSpPr/>
            <p:nvPr/>
          </p:nvSpPr>
          <p:spPr bwMode="auto">
            <a:xfrm>
              <a:off x="1168380" y="3486162"/>
              <a:ext cx="381000" cy="266700"/>
            </a:xfrm>
            <a:custGeom>
              <a:avLst/>
              <a:gdLst/>
              <a:ahLst/>
              <a:cxnLst>
                <a:cxn ang="0">
                  <a:pos x="392" y="125"/>
                </a:cxn>
                <a:cxn ang="0">
                  <a:pos x="420" y="136"/>
                </a:cxn>
                <a:cxn ang="0">
                  <a:pos x="445" y="153"/>
                </a:cxn>
                <a:cxn ang="0">
                  <a:pos x="463" y="175"/>
                </a:cxn>
                <a:cxn ang="0">
                  <a:pos x="476" y="200"/>
                </a:cxn>
                <a:cxn ang="0">
                  <a:pos x="480" y="227"/>
                </a:cxn>
                <a:cxn ang="0">
                  <a:pos x="480" y="237"/>
                </a:cxn>
                <a:cxn ang="0">
                  <a:pos x="472" y="264"/>
                </a:cxn>
                <a:cxn ang="0">
                  <a:pos x="457" y="289"/>
                </a:cxn>
                <a:cxn ang="0">
                  <a:pos x="435" y="310"/>
                </a:cxn>
                <a:cxn ang="0">
                  <a:pos x="408" y="325"/>
                </a:cxn>
                <a:cxn ang="0">
                  <a:pos x="376" y="334"/>
                </a:cxn>
                <a:cxn ang="0">
                  <a:pos x="376" y="220"/>
                </a:cxn>
                <a:cxn ang="0">
                  <a:pos x="362" y="195"/>
                </a:cxn>
                <a:cxn ang="0">
                  <a:pos x="347" y="185"/>
                </a:cxn>
                <a:cxn ang="0">
                  <a:pos x="329" y="182"/>
                </a:cxn>
                <a:cxn ang="0">
                  <a:pos x="301" y="190"/>
                </a:cxn>
                <a:cxn ang="0">
                  <a:pos x="288" y="203"/>
                </a:cxn>
                <a:cxn ang="0">
                  <a:pos x="280" y="230"/>
                </a:cxn>
                <a:cxn ang="0">
                  <a:pos x="210" y="315"/>
                </a:cxn>
                <a:cxn ang="0">
                  <a:pos x="246" y="313"/>
                </a:cxn>
                <a:cxn ang="0">
                  <a:pos x="259" y="306"/>
                </a:cxn>
                <a:cxn ang="0">
                  <a:pos x="268" y="295"/>
                </a:cxn>
                <a:cxn ang="0">
                  <a:pos x="268" y="277"/>
                </a:cxn>
                <a:cxn ang="0">
                  <a:pos x="258" y="259"/>
                </a:cxn>
                <a:cxn ang="0">
                  <a:pos x="188" y="190"/>
                </a:cxn>
                <a:cxn ang="0">
                  <a:pos x="162" y="182"/>
                </a:cxn>
                <a:cxn ang="0">
                  <a:pos x="143" y="185"/>
                </a:cxn>
                <a:cxn ang="0">
                  <a:pos x="65" y="259"/>
                </a:cxn>
                <a:cxn ang="0">
                  <a:pos x="54" y="278"/>
                </a:cxn>
                <a:cxn ang="0">
                  <a:pos x="54" y="295"/>
                </a:cxn>
                <a:cxn ang="0">
                  <a:pos x="59" y="304"/>
                </a:cxn>
                <a:cxn ang="0">
                  <a:pos x="67" y="310"/>
                </a:cxn>
                <a:cxn ang="0">
                  <a:pos x="114" y="315"/>
                </a:cxn>
                <a:cxn ang="0">
                  <a:pos x="101" y="334"/>
                </a:cxn>
                <a:cxn ang="0">
                  <a:pos x="69" y="324"/>
                </a:cxn>
                <a:cxn ang="0">
                  <a:pos x="41" y="306"/>
                </a:cxn>
                <a:cxn ang="0">
                  <a:pos x="20" y="284"/>
                </a:cxn>
                <a:cxn ang="0">
                  <a:pos x="5" y="257"/>
                </a:cxn>
                <a:cxn ang="0">
                  <a:pos x="0" y="227"/>
                </a:cxn>
                <a:cxn ang="0">
                  <a:pos x="1" y="219"/>
                </a:cxn>
                <a:cxn ang="0">
                  <a:pos x="7" y="191"/>
                </a:cxn>
                <a:cxn ang="0">
                  <a:pos x="22" y="167"/>
                </a:cxn>
                <a:cxn ang="0">
                  <a:pos x="43" y="147"/>
                </a:cxn>
                <a:cxn ang="0">
                  <a:pos x="69" y="132"/>
                </a:cxn>
                <a:cxn ang="0">
                  <a:pos x="99" y="122"/>
                </a:cxn>
                <a:cxn ang="0">
                  <a:pos x="99" y="118"/>
                </a:cxn>
                <a:cxn ang="0">
                  <a:pos x="105" y="84"/>
                </a:cxn>
                <a:cxn ang="0">
                  <a:pos x="123" y="53"/>
                </a:cxn>
                <a:cxn ang="0">
                  <a:pos x="151" y="27"/>
                </a:cxn>
                <a:cxn ang="0">
                  <a:pos x="185" y="10"/>
                </a:cxn>
                <a:cxn ang="0">
                  <a:pos x="226" y="1"/>
                </a:cxn>
                <a:cxn ang="0">
                  <a:pos x="255" y="1"/>
                </a:cxn>
                <a:cxn ang="0">
                  <a:pos x="295" y="10"/>
                </a:cxn>
                <a:cxn ang="0">
                  <a:pos x="330" y="27"/>
                </a:cxn>
                <a:cxn ang="0">
                  <a:pos x="357" y="53"/>
                </a:cxn>
                <a:cxn ang="0">
                  <a:pos x="374" y="84"/>
                </a:cxn>
                <a:cxn ang="0">
                  <a:pos x="381" y="118"/>
                </a:cxn>
                <a:cxn ang="0">
                  <a:pos x="381" y="122"/>
                </a:cxn>
              </a:cxnLst>
              <a:rect l="0" t="0" r="r" b="b"/>
              <a:pathLst>
                <a:path w="480" h="336">
                  <a:moveTo>
                    <a:pt x="381" y="122"/>
                  </a:moveTo>
                  <a:lnTo>
                    <a:pt x="381" y="122"/>
                  </a:lnTo>
                  <a:lnTo>
                    <a:pt x="392" y="125"/>
                  </a:lnTo>
                  <a:lnTo>
                    <a:pt x="402" y="127"/>
                  </a:lnTo>
                  <a:lnTo>
                    <a:pt x="412" y="132"/>
                  </a:lnTo>
                  <a:lnTo>
                    <a:pt x="420" y="136"/>
                  </a:lnTo>
                  <a:lnTo>
                    <a:pt x="429" y="141"/>
                  </a:lnTo>
                  <a:lnTo>
                    <a:pt x="438" y="147"/>
                  </a:lnTo>
                  <a:lnTo>
                    <a:pt x="445" y="153"/>
                  </a:lnTo>
                  <a:lnTo>
                    <a:pt x="451" y="161"/>
                  </a:lnTo>
                  <a:lnTo>
                    <a:pt x="457" y="167"/>
                  </a:lnTo>
                  <a:lnTo>
                    <a:pt x="463" y="175"/>
                  </a:lnTo>
                  <a:lnTo>
                    <a:pt x="468" y="183"/>
                  </a:lnTo>
                  <a:lnTo>
                    <a:pt x="472" y="191"/>
                  </a:lnTo>
                  <a:lnTo>
                    <a:pt x="476" y="200"/>
                  </a:lnTo>
                  <a:lnTo>
                    <a:pt x="478" y="209"/>
                  </a:lnTo>
                  <a:lnTo>
                    <a:pt x="480" y="219"/>
                  </a:lnTo>
                  <a:lnTo>
                    <a:pt x="480" y="227"/>
                  </a:lnTo>
                  <a:lnTo>
                    <a:pt x="480" y="227"/>
                  </a:lnTo>
                  <a:lnTo>
                    <a:pt x="480" y="227"/>
                  </a:lnTo>
                  <a:lnTo>
                    <a:pt x="480" y="237"/>
                  </a:lnTo>
                  <a:lnTo>
                    <a:pt x="478" y="247"/>
                  </a:lnTo>
                  <a:lnTo>
                    <a:pt x="476" y="256"/>
                  </a:lnTo>
                  <a:lnTo>
                    <a:pt x="472" y="264"/>
                  </a:lnTo>
                  <a:lnTo>
                    <a:pt x="467" y="273"/>
                  </a:lnTo>
                  <a:lnTo>
                    <a:pt x="462" y="282"/>
                  </a:lnTo>
                  <a:lnTo>
                    <a:pt x="457" y="289"/>
                  </a:lnTo>
                  <a:lnTo>
                    <a:pt x="450" y="297"/>
                  </a:lnTo>
                  <a:lnTo>
                    <a:pt x="442" y="304"/>
                  </a:lnTo>
                  <a:lnTo>
                    <a:pt x="435" y="310"/>
                  </a:lnTo>
                  <a:lnTo>
                    <a:pt x="426" y="315"/>
                  </a:lnTo>
                  <a:lnTo>
                    <a:pt x="418" y="320"/>
                  </a:lnTo>
                  <a:lnTo>
                    <a:pt x="408" y="325"/>
                  </a:lnTo>
                  <a:lnTo>
                    <a:pt x="398" y="329"/>
                  </a:lnTo>
                  <a:lnTo>
                    <a:pt x="387" y="331"/>
                  </a:lnTo>
                  <a:lnTo>
                    <a:pt x="376" y="334"/>
                  </a:lnTo>
                  <a:lnTo>
                    <a:pt x="376" y="230"/>
                  </a:lnTo>
                  <a:lnTo>
                    <a:pt x="376" y="230"/>
                  </a:lnTo>
                  <a:lnTo>
                    <a:pt x="376" y="220"/>
                  </a:lnTo>
                  <a:lnTo>
                    <a:pt x="372" y="211"/>
                  </a:lnTo>
                  <a:lnTo>
                    <a:pt x="368" y="203"/>
                  </a:lnTo>
                  <a:lnTo>
                    <a:pt x="362" y="195"/>
                  </a:lnTo>
                  <a:lnTo>
                    <a:pt x="362" y="195"/>
                  </a:lnTo>
                  <a:lnTo>
                    <a:pt x="355" y="190"/>
                  </a:lnTo>
                  <a:lnTo>
                    <a:pt x="347" y="185"/>
                  </a:lnTo>
                  <a:lnTo>
                    <a:pt x="337" y="183"/>
                  </a:lnTo>
                  <a:lnTo>
                    <a:pt x="329" y="182"/>
                  </a:lnTo>
                  <a:lnTo>
                    <a:pt x="329" y="182"/>
                  </a:lnTo>
                  <a:lnTo>
                    <a:pt x="319" y="183"/>
                  </a:lnTo>
                  <a:lnTo>
                    <a:pt x="309" y="185"/>
                  </a:lnTo>
                  <a:lnTo>
                    <a:pt x="301" y="190"/>
                  </a:lnTo>
                  <a:lnTo>
                    <a:pt x="294" y="195"/>
                  </a:lnTo>
                  <a:lnTo>
                    <a:pt x="294" y="195"/>
                  </a:lnTo>
                  <a:lnTo>
                    <a:pt x="288" y="203"/>
                  </a:lnTo>
                  <a:lnTo>
                    <a:pt x="284" y="211"/>
                  </a:lnTo>
                  <a:lnTo>
                    <a:pt x="280" y="220"/>
                  </a:lnTo>
                  <a:lnTo>
                    <a:pt x="280" y="230"/>
                  </a:lnTo>
                  <a:lnTo>
                    <a:pt x="280" y="336"/>
                  </a:lnTo>
                  <a:lnTo>
                    <a:pt x="210" y="336"/>
                  </a:lnTo>
                  <a:lnTo>
                    <a:pt x="210" y="315"/>
                  </a:lnTo>
                  <a:lnTo>
                    <a:pt x="235" y="315"/>
                  </a:lnTo>
                  <a:lnTo>
                    <a:pt x="235" y="315"/>
                  </a:lnTo>
                  <a:lnTo>
                    <a:pt x="246" y="313"/>
                  </a:lnTo>
                  <a:lnTo>
                    <a:pt x="255" y="310"/>
                  </a:lnTo>
                  <a:lnTo>
                    <a:pt x="255" y="310"/>
                  </a:lnTo>
                  <a:lnTo>
                    <a:pt x="259" y="306"/>
                  </a:lnTo>
                  <a:lnTo>
                    <a:pt x="263" y="303"/>
                  </a:lnTo>
                  <a:lnTo>
                    <a:pt x="266" y="299"/>
                  </a:lnTo>
                  <a:lnTo>
                    <a:pt x="268" y="295"/>
                  </a:lnTo>
                  <a:lnTo>
                    <a:pt x="268" y="295"/>
                  </a:lnTo>
                  <a:lnTo>
                    <a:pt x="269" y="285"/>
                  </a:lnTo>
                  <a:lnTo>
                    <a:pt x="268" y="277"/>
                  </a:lnTo>
                  <a:lnTo>
                    <a:pt x="268" y="277"/>
                  </a:lnTo>
                  <a:lnTo>
                    <a:pt x="264" y="268"/>
                  </a:lnTo>
                  <a:lnTo>
                    <a:pt x="258" y="259"/>
                  </a:lnTo>
                  <a:lnTo>
                    <a:pt x="195" y="198"/>
                  </a:lnTo>
                  <a:lnTo>
                    <a:pt x="195" y="198"/>
                  </a:lnTo>
                  <a:lnTo>
                    <a:pt x="188" y="190"/>
                  </a:lnTo>
                  <a:lnTo>
                    <a:pt x="179" y="185"/>
                  </a:lnTo>
                  <a:lnTo>
                    <a:pt x="170" y="183"/>
                  </a:lnTo>
                  <a:lnTo>
                    <a:pt x="162" y="182"/>
                  </a:lnTo>
                  <a:lnTo>
                    <a:pt x="162" y="182"/>
                  </a:lnTo>
                  <a:lnTo>
                    <a:pt x="152" y="183"/>
                  </a:lnTo>
                  <a:lnTo>
                    <a:pt x="143" y="185"/>
                  </a:lnTo>
                  <a:lnTo>
                    <a:pt x="136" y="190"/>
                  </a:lnTo>
                  <a:lnTo>
                    <a:pt x="127" y="198"/>
                  </a:lnTo>
                  <a:lnTo>
                    <a:pt x="65" y="259"/>
                  </a:lnTo>
                  <a:lnTo>
                    <a:pt x="65" y="259"/>
                  </a:lnTo>
                  <a:lnTo>
                    <a:pt x="58" y="268"/>
                  </a:lnTo>
                  <a:lnTo>
                    <a:pt x="54" y="278"/>
                  </a:lnTo>
                  <a:lnTo>
                    <a:pt x="54" y="278"/>
                  </a:lnTo>
                  <a:lnTo>
                    <a:pt x="53" y="287"/>
                  </a:lnTo>
                  <a:lnTo>
                    <a:pt x="54" y="295"/>
                  </a:lnTo>
                  <a:lnTo>
                    <a:pt x="54" y="295"/>
                  </a:lnTo>
                  <a:lnTo>
                    <a:pt x="57" y="300"/>
                  </a:lnTo>
                  <a:lnTo>
                    <a:pt x="59" y="304"/>
                  </a:lnTo>
                  <a:lnTo>
                    <a:pt x="63" y="306"/>
                  </a:lnTo>
                  <a:lnTo>
                    <a:pt x="67" y="310"/>
                  </a:lnTo>
                  <a:lnTo>
                    <a:pt x="67" y="310"/>
                  </a:lnTo>
                  <a:lnTo>
                    <a:pt x="75" y="314"/>
                  </a:lnTo>
                  <a:lnTo>
                    <a:pt x="85" y="315"/>
                  </a:lnTo>
                  <a:lnTo>
                    <a:pt x="114" y="315"/>
                  </a:lnTo>
                  <a:lnTo>
                    <a:pt x="114" y="335"/>
                  </a:lnTo>
                  <a:lnTo>
                    <a:pt x="114" y="335"/>
                  </a:lnTo>
                  <a:lnTo>
                    <a:pt x="101" y="334"/>
                  </a:lnTo>
                  <a:lnTo>
                    <a:pt x="90" y="331"/>
                  </a:lnTo>
                  <a:lnTo>
                    <a:pt x="79" y="327"/>
                  </a:lnTo>
                  <a:lnTo>
                    <a:pt x="69" y="324"/>
                  </a:lnTo>
                  <a:lnTo>
                    <a:pt x="59" y="319"/>
                  </a:lnTo>
                  <a:lnTo>
                    <a:pt x="49" y="313"/>
                  </a:lnTo>
                  <a:lnTo>
                    <a:pt x="41" y="306"/>
                  </a:lnTo>
                  <a:lnTo>
                    <a:pt x="33" y="300"/>
                  </a:lnTo>
                  <a:lnTo>
                    <a:pt x="26" y="292"/>
                  </a:lnTo>
                  <a:lnTo>
                    <a:pt x="20" y="284"/>
                  </a:lnTo>
                  <a:lnTo>
                    <a:pt x="13" y="275"/>
                  </a:lnTo>
                  <a:lnTo>
                    <a:pt x="8" y="267"/>
                  </a:lnTo>
                  <a:lnTo>
                    <a:pt x="5" y="257"/>
                  </a:lnTo>
                  <a:lnTo>
                    <a:pt x="2" y="248"/>
                  </a:lnTo>
                  <a:lnTo>
                    <a:pt x="1" y="237"/>
                  </a:lnTo>
                  <a:lnTo>
                    <a:pt x="0" y="227"/>
                  </a:lnTo>
                  <a:lnTo>
                    <a:pt x="0" y="227"/>
                  </a:lnTo>
                  <a:lnTo>
                    <a:pt x="0" y="227"/>
                  </a:lnTo>
                  <a:lnTo>
                    <a:pt x="1" y="219"/>
                  </a:lnTo>
                  <a:lnTo>
                    <a:pt x="2" y="209"/>
                  </a:lnTo>
                  <a:lnTo>
                    <a:pt x="5" y="200"/>
                  </a:lnTo>
                  <a:lnTo>
                    <a:pt x="7" y="191"/>
                  </a:lnTo>
                  <a:lnTo>
                    <a:pt x="12" y="183"/>
                  </a:lnTo>
                  <a:lnTo>
                    <a:pt x="16" y="175"/>
                  </a:lnTo>
                  <a:lnTo>
                    <a:pt x="22" y="167"/>
                  </a:lnTo>
                  <a:lnTo>
                    <a:pt x="28" y="161"/>
                  </a:lnTo>
                  <a:lnTo>
                    <a:pt x="36" y="153"/>
                  </a:lnTo>
                  <a:lnTo>
                    <a:pt x="43" y="147"/>
                  </a:lnTo>
                  <a:lnTo>
                    <a:pt x="50" y="141"/>
                  </a:lnTo>
                  <a:lnTo>
                    <a:pt x="59" y="136"/>
                  </a:lnTo>
                  <a:lnTo>
                    <a:pt x="69" y="132"/>
                  </a:lnTo>
                  <a:lnTo>
                    <a:pt x="79" y="127"/>
                  </a:lnTo>
                  <a:lnTo>
                    <a:pt x="89" y="125"/>
                  </a:lnTo>
                  <a:lnTo>
                    <a:pt x="99" y="122"/>
                  </a:lnTo>
                  <a:lnTo>
                    <a:pt x="99" y="122"/>
                  </a:lnTo>
                  <a:lnTo>
                    <a:pt x="99" y="118"/>
                  </a:lnTo>
                  <a:lnTo>
                    <a:pt x="99" y="118"/>
                  </a:lnTo>
                  <a:lnTo>
                    <a:pt x="100" y="107"/>
                  </a:lnTo>
                  <a:lnTo>
                    <a:pt x="101" y="95"/>
                  </a:lnTo>
                  <a:lnTo>
                    <a:pt x="105" y="84"/>
                  </a:lnTo>
                  <a:lnTo>
                    <a:pt x="110" y="73"/>
                  </a:lnTo>
                  <a:lnTo>
                    <a:pt x="116" y="63"/>
                  </a:lnTo>
                  <a:lnTo>
                    <a:pt x="123" y="53"/>
                  </a:lnTo>
                  <a:lnTo>
                    <a:pt x="131" y="43"/>
                  </a:lnTo>
                  <a:lnTo>
                    <a:pt x="141" y="36"/>
                  </a:lnTo>
                  <a:lnTo>
                    <a:pt x="151" y="27"/>
                  </a:lnTo>
                  <a:lnTo>
                    <a:pt x="161" y="21"/>
                  </a:lnTo>
                  <a:lnTo>
                    <a:pt x="173" y="15"/>
                  </a:lnTo>
                  <a:lnTo>
                    <a:pt x="185" y="10"/>
                  </a:lnTo>
                  <a:lnTo>
                    <a:pt x="198" y="6"/>
                  </a:lnTo>
                  <a:lnTo>
                    <a:pt x="211" y="2"/>
                  </a:lnTo>
                  <a:lnTo>
                    <a:pt x="226" y="1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55" y="1"/>
                  </a:lnTo>
                  <a:lnTo>
                    <a:pt x="268" y="2"/>
                  </a:lnTo>
                  <a:lnTo>
                    <a:pt x="282" y="6"/>
                  </a:lnTo>
                  <a:lnTo>
                    <a:pt x="295" y="10"/>
                  </a:lnTo>
                  <a:lnTo>
                    <a:pt x="308" y="15"/>
                  </a:lnTo>
                  <a:lnTo>
                    <a:pt x="319" y="21"/>
                  </a:lnTo>
                  <a:lnTo>
                    <a:pt x="330" y="27"/>
                  </a:lnTo>
                  <a:lnTo>
                    <a:pt x="340" y="36"/>
                  </a:lnTo>
                  <a:lnTo>
                    <a:pt x="348" y="43"/>
                  </a:lnTo>
                  <a:lnTo>
                    <a:pt x="357" y="53"/>
                  </a:lnTo>
                  <a:lnTo>
                    <a:pt x="365" y="63"/>
                  </a:lnTo>
                  <a:lnTo>
                    <a:pt x="369" y="73"/>
                  </a:lnTo>
                  <a:lnTo>
                    <a:pt x="374" y="84"/>
                  </a:lnTo>
                  <a:lnTo>
                    <a:pt x="378" y="95"/>
                  </a:lnTo>
                  <a:lnTo>
                    <a:pt x="381" y="107"/>
                  </a:lnTo>
                  <a:lnTo>
                    <a:pt x="381" y="118"/>
                  </a:lnTo>
                  <a:lnTo>
                    <a:pt x="381" y="118"/>
                  </a:lnTo>
                  <a:lnTo>
                    <a:pt x="381" y="122"/>
                  </a:lnTo>
                  <a:lnTo>
                    <a:pt x="381" y="12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93" name="Freeform 18"/>
            <p:cNvSpPr/>
            <p:nvPr/>
          </p:nvSpPr>
          <p:spPr bwMode="auto">
            <a:xfrm>
              <a:off x="1355705" y="3643325"/>
              <a:ext cx="147638" cy="207963"/>
            </a:xfrm>
            <a:custGeom>
              <a:avLst/>
              <a:gdLst/>
              <a:ahLst/>
              <a:cxnLst>
                <a:cxn ang="0">
                  <a:pos x="126" y="162"/>
                </a:cxn>
                <a:cxn ang="0">
                  <a:pos x="126" y="32"/>
                </a:cxn>
                <a:cxn ang="0">
                  <a:pos x="126" y="32"/>
                </a:cxn>
                <a:cxn ang="0">
                  <a:pos x="125" y="26"/>
                </a:cxn>
                <a:cxn ang="0">
                  <a:pos x="123" y="19"/>
                </a:cxn>
                <a:cxn ang="0">
                  <a:pos x="120" y="13"/>
                </a:cxn>
                <a:cxn ang="0">
                  <a:pos x="116" y="8"/>
                </a:cxn>
                <a:cxn ang="0">
                  <a:pos x="111" y="5"/>
                </a:cxn>
                <a:cxn ang="0">
                  <a:pos x="106" y="2"/>
                </a:cxn>
                <a:cxn ang="0">
                  <a:pos x="100" y="0"/>
                </a:cxn>
                <a:cxn ang="0">
                  <a:pos x="94" y="0"/>
                </a:cxn>
                <a:cxn ang="0">
                  <a:pos x="94" y="0"/>
                </a:cxn>
                <a:cxn ang="0">
                  <a:pos x="94" y="0"/>
                </a:cxn>
                <a:cxn ang="0">
                  <a:pos x="86" y="0"/>
                </a:cxn>
                <a:cxn ang="0">
                  <a:pos x="80" y="2"/>
                </a:cxn>
                <a:cxn ang="0">
                  <a:pos x="75" y="5"/>
                </a:cxn>
                <a:cxn ang="0">
                  <a:pos x="70" y="8"/>
                </a:cxn>
                <a:cxn ang="0">
                  <a:pos x="66" y="13"/>
                </a:cxn>
                <a:cxn ang="0">
                  <a:pos x="64" y="19"/>
                </a:cxn>
                <a:cxn ang="0">
                  <a:pos x="62" y="26"/>
                </a:cxn>
                <a:cxn ang="0">
                  <a:pos x="62" y="32"/>
                </a:cxn>
                <a:cxn ang="0">
                  <a:pos x="62" y="162"/>
                </a:cxn>
                <a:cxn ang="0">
                  <a:pos x="17" y="162"/>
                </a:cxn>
                <a:cxn ang="0">
                  <a:pos x="17" y="162"/>
                </a:cxn>
                <a:cxn ang="0">
                  <a:pos x="11" y="162"/>
                </a:cxn>
                <a:cxn ang="0">
                  <a:pos x="6" y="164"/>
                </a:cxn>
                <a:cxn ang="0">
                  <a:pos x="2" y="167"/>
                </a:cxn>
                <a:cxn ang="0">
                  <a:pos x="1" y="170"/>
                </a:cxn>
                <a:cxn ang="0">
                  <a:pos x="0" y="175"/>
                </a:cxn>
                <a:cxn ang="0">
                  <a:pos x="1" y="179"/>
                </a:cxn>
                <a:cxn ang="0">
                  <a:pos x="3" y="184"/>
                </a:cxn>
                <a:cxn ang="0">
                  <a:pos x="7" y="189"/>
                </a:cxn>
                <a:cxn ang="0">
                  <a:pos x="70" y="251"/>
                </a:cxn>
                <a:cxn ang="0">
                  <a:pos x="70" y="251"/>
                </a:cxn>
                <a:cxn ang="0">
                  <a:pos x="76" y="256"/>
                </a:cxn>
                <a:cxn ang="0">
                  <a:pos x="81" y="259"/>
                </a:cxn>
                <a:cxn ang="0">
                  <a:pos x="88" y="262"/>
                </a:cxn>
                <a:cxn ang="0">
                  <a:pos x="92" y="263"/>
                </a:cxn>
                <a:cxn ang="0">
                  <a:pos x="99" y="262"/>
                </a:cxn>
                <a:cxn ang="0">
                  <a:pos x="105" y="259"/>
                </a:cxn>
                <a:cxn ang="0">
                  <a:pos x="110" y="256"/>
                </a:cxn>
                <a:cxn ang="0">
                  <a:pos x="116" y="251"/>
                </a:cxn>
                <a:cxn ang="0">
                  <a:pos x="179" y="189"/>
                </a:cxn>
                <a:cxn ang="0">
                  <a:pos x="179" y="189"/>
                </a:cxn>
                <a:cxn ang="0">
                  <a:pos x="183" y="185"/>
                </a:cxn>
                <a:cxn ang="0">
                  <a:pos x="184" y="180"/>
                </a:cxn>
                <a:cxn ang="0">
                  <a:pos x="185" y="175"/>
                </a:cxn>
                <a:cxn ang="0">
                  <a:pos x="185" y="171"/>
                </a:cxn>
                <a:cxn ang="0">
                  <a:pos x="183" y="168"/>
                </a:cxn>
                <a:cxn ang="0">
                  <a:pos x="179" y="164"/>
                </a:cxn>
                <a:cxn ang="0">
                  <a:pos x="173" y="162"/>
                </a:cxn>
                <a:cxn ang="0">
                  <a:pos x="165" y="162"/>
                </a:cxn>
                <a:cxn ang="0">
                  <a:pos x="126" y="162"/>
                </a:cxn>
              </a:cxnLst>
              <a:rect l="0" t="0" r="r" b="b"/>
              <a:pathLst>
                <a:path w="185" h="263">
                  <a:moveTo>
                    <a:pt x="126" y="162"/>
                  </a:moveTo>
                  <a:lnTo>
                    <a:pt x="126" y="32"/>
                  </a:lnTo>
                  <a:lnTo>
                    <a:pt x="126" y="32"/>
                  </a:lnTo>
                  <a:lnTo>
                    <a:pt x="125" y="26"/>
                  </a:lnTo>
                  <a:lnTo>
                    <a:pt x="123" y="19"/>
                  </a:lnTo>
                  <a:lnTo>
                    <a:pt x="120" y="13"/>
                  </a:lnTo>
                  <a:lnTo>
                    <a:pt x="116" y="8"/>
                  </a:lnTo>
                  <a:lnTo>
                    <a:pt x="111" y="5"/>
                  </a:lnTo>
                  <a:lnTo>
                    <a:pt x="106" y="2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94" y="0"/>
                  </a:lnTo>
                  <a:lnTo>
                    <a:pt x="94" y="0"/>
                  </a:lnTo>
                  <a:lnTo>
                    <a:pt x="86" y="0"/>
                  </a:lnTo>
                  <a:lnTo>
                    <a:pt x="80" y="2"/>
                  </a:lnTo>
                  <a:lnTo>
                    <a:pt x="75" y="5"/>
                  </a:lnTo>
                  <a:lnTo>
                    <a:pt x="70" y="8"/>
                  </a:lnTo>
                  <a:lnTo>
                    <a:pt x="66" y="13"/>
                  </a:lnTo>
                  <a:lnTo>
                    <a:pt x="64" y="19"/>
                  </a:lnTo>
                  <a:lnTo>
                    <a:pt x="62" y="26"/>
                  </a:lnTo>
                  <a:lnTo>
                    <a:pt x="62" y="32"/>
                  </a:lnTo>
                  <a:lnTo>
                    <a:pt x="62" y="162"/>
                  </a:lnTo>
                  <a:lnTo>
                    <a:pt x="17" y="162"/>
                  </a:lnTo>
                  <a:lnTo>
                    <a:pt x="17" y="162"/>
                  </a:lnTo>
                  <a:lnTo>
                    <a:pt x="11" y="162"/>
                  </a:lnTo>
                  <a:lnTo>
                    <a:pt x="6" y="164"/>
                  </a:lnTo>
                  <a:lnTo>
                    <a:pt x="2" y="167"/>
                  </a:lnTo>
                  <a:lnTo>
                    <a:pt x="1" y="170"/>
                  </a:lnTo>
                  <a:lnTo>
                    <a:pt x="0" y="175"/>
                  </a:lnTo>
                  <a:lnTo>
                    <a:pt x="1" y="179"/>
                  </a:lnTo>
                  <a:lnTo>
                    <a:pt x="3" y="184"/>
                  </a:lnTo>
                  <a:lnTo>
                    <a:pt x="7" y="189"/>
                  </a:lnTo>
                  <a:lnTo>
                    <a:pt x="70" y="251"/>
                  </a:lnTo>
                  <a:lnTo>
                    <a:pt x="70" y="251"/>
                  </a:lnTo>
                  <a:lnTo>
                    <a:pt x="76" y="256"/>
                  </a:lnTo>
                  <a:lnTo>
                    <a:pt x="81" y="259"/>
                  </a:lnTo>
                  <a:lnTo>
                    <a:pt x="88" y="262"/>
                  </a:lnTo>
                  <a:lnTo>
                    <a:pt x="92" y="263"/>
                  </a:lnTo>
                  <a:lnTo>
                    <a:pt x="99" y="262"/>
                  </a:lnTo>
                  <a:lnTo>
                    <a:pt x="105" y="259"/>
                  </a:lnTo>
                  <a:lnTo>
                    <a:pt x="110" y="256"/>
                  </a:lnTo>
                  <a:lnTo>
                    <a:pt x="116" y="251"/>
                  </a:lnTo>
                  <a:lnTo>
                    <a:pt x="179" y="189"/>
                  </a:lnTo>
                  <a:lnTo>
                    <a:pt x="179" y="189"/>
                  </a:lnTo>
                  <a:lnTo>
                    <a:pt x="183" y="185"/>
                  </a:lnTo>
                  <a:lnTo>
                    <a:pt x="184" y="180"/>
                  </a:lnTo>
                  <a:lnTo>
                    <a:pt x="185" y="175"/>
                  </a:lnTo>
                  <a:lnTo>
                    <a:pt x="185" y="171"/>
                  </a:lnTo>
                  <a:lnTo>
                    <a:pt x="183" y="168"/>
                  </a:lnTo>
                  <a:lnTo>
                    <a:pt x="179" y="164"/>
                  </a:lnTo>
                  <a:lnTo>
                    <a:pt x="173" y="162"/>
                  </a:lnTo>
                  <a:lnTo>
                    <a:pt x="165" y="162"/>
                  </a:lnTo>
                  <a:lnTo>
                    <a:pt x="126" y="16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grpSp>
        <p:nvGrpSpPr>
          <p:cNvPr id="94" name="Group 123"/>
          <p:cNvGrpSpPr/>
          <p:nvPr/>
        </p:nvGrpSpPr>
        <p:grpSpPr>
          <a:xfrm>
            <a:off x="9978115" y="1183413"/>
            <a:ext cx="694744" cy="245461"/>
            <a:chOff x="1441430" y="4357700"/>
            <a:chExt cx="503238" cy="177800"/>
          </a:xfrm>
          <a:solidFill>
            <a:srgbClr val="59AD31"/>
          </a:solidFill>
        </p:grpSpPr>
        <p:sp>
          <p:nvSpPr>
            <p:cNvPr id="95" name="Freeform 19"/>
            <p:cNvSpPr/>
            <p:nvPr/>
          </p:nvSpPr>
          <p:spPr bwMode="auto">
            <a:xfrm>
              <a:off x="1441430" y="4357700"/>
              <a:ext cx="231775" cy="177800"/>
            </a:xfrm>
            <a:custGeom>
              <a:avLst/>
              <a:gdLst/>
              <a:ahLst/>
              <a:cxnLst>
                <a:cxn ang="0">
                  <a:pos x="192" y="0"/>
                </a:cxn>
                <a:cxn ang="0">
                  <a:pos x="203" y="0"/>
                </a:cxn>
                <a:cxn ang="0">
                  <a:pos x="225" y="5"/>
                </a:cxn>
                <a:cxn ang="0">
                  <a:pos x="245" y="13"/>
                </a:cxn>
                <a:cxn ang="0">
                  <a:pos x="262" y="26"/>
                </a:cxn>
                <a:cxn ang="0">
                  <a:pos x="271" y="32"/>
                </a:cxn>
                <a:cxn ang="0">
                  <a:pos x="282" y="47"/>
                </a:cxn>
                <a:cxn ang="0">
                  <a:pos x="292" y="63"/>
                </a:cxn>
                <a:cxn ang="0">
                  <a:pos x="232" y="63"/>
                </a:cxn>
                <a:cxn ang="0">
                  <a:pos x="213" y="53"/>
                </a:cxn>
                <a:cxn ang="0">
                  <a:pos x="192" y="49"/>
                </a:cxn>
                <a:cxn ang="0">
                  <a:pos x="112" y="49"/>
                </a:cxn>
                <a:cxn ang="0">
                  <a:pos x="88" y="54"/>
                </a:cxn>
                <a:cxn ang="0">
                  <a:pos x="68" y="68"/>
                </a:cxn>
                <a:cxn ang="0">
                  <a:pos x="61" y="77"/>
                </a:cxn>
                <a:cxn ang="0">
                  <a:pos x="51" y="99"/>
                </a:cxn>
                <a:cxn ang="0">
                  <a:pos x="50" y="111"/>
                </a:cxn>
                <a:cxn ang="0">
                  <a:pos x="51" y="124"/>
                </a:cxn>
                <a:cxn ang="0">
                  <a:pos x="61" y="146"/>
                </a:cxn>
                <a:cxn ang="0">
                  <a:pos x="68" y="154"/>
                </a:cxn>
                <a:cxn ang="0">
                  <a:pos x="88" y="168"/>
                </a:cxn>
                <a:cxn ang="0">
                  <a:pos x="112" y="173"/>
                </a:cxn>
                <a:cxn ang="0">
                  <a:pos x="192" y="173"/>
                </a:cxn>
                <a:cxn ang="0">
                  <a:pos x="213" y="169"/>
                </a:cxn>
                <a:cxn ang="0">
                  <a:pos x="232" y="158"/>
                </a:cxn>
                <a:cxn ang="0">
                  <a:pos x="292" y="158"/>
                </a:cxn>
                <a:cxn ang="0">
                  <a:pos x="282" y="175"/>
                </a:cxn>
                <a:cxn ang="0">
                  <a:pos x="271" y="189"/>
                </a:cxn>
                <a:cxn ang="0">
                  <a:pos x="262" y="196"/>
                </a:cxn>
                <a:cxn ang="0">
                  <a:pos x="245" y="209"/>
                </a:cxn>
                <a:cxn ang="0">
                  <a:pos x="225" y="217"/>
                </a:cxn>
                <a:cxn ang="0">
                  <a:pos x="203" y="221"/>
                </a:cxn>
                <a:cxn ang="0">
                  <a:pos x="112" y="222"/>
                </a:cxn>
                <a:cxn ang="0">
                  <a:pos x="100" y="221"/>
                </a:cxn>
                <a:cxn ang="0">
                  <a:pos x="78" y="217"/>
                </a:cxn>
                <a:cxn ang="0">
                  <a:pos x="58" y="209"/>
                </a:cxn>
                <a:cxn ang="0">
                  <a:pos x="41" y="196"/>
                </a:cxn>
                <a:cxn ang="0">
                  <a:pos x="34" y="189"/>
                </a:cxn>
                <a:cxn ang="0">
                  <a:pos x="20" y="173"/>
                </a:cxn>
                <a:cxn ang="0">
                  <a:pos x="9" y="154"/>
                </a:cxn>
                <a:cxn ang="0">
                  <a:pos x="3" y="133"/>
                </a:cxn>
                <a:cxn ang="0">
                  <a:pos x="0" y="111"/>
                </a:cxn>
                <a:cxn ang="0">
                  <a:pos x="0" y="111"/>
                </a:cxn>
                <a:cxn ang="0">
                  <a:pos x="3" y="89"/>
                </a:cxn>
                <a:cxn ang="0">
                  <a:pos x="9" y="68"/>
                </a:cxn>
                <a:cxn ang="0">
                  <a:pos x="20" y="49"/>
                </a:cxn>
                <a:cxn ang="0">
                  <a:pos x="34" y="32"/>
                </a:cxn>
                <a:cxn ang="0">
                  <a:pos x="41" y="26"/>
                </a:cxn>
                <a:cxn ang="0">
                  <a:pos x="58" y="13"/>
                </a:cxn>
                <a:cxn ang="0">
                  <a:pos x="78" y="5"/>
                </a:cxn>
                <a:cxn ang="0">
                  <a:pos x="100" y="0"/>
                </a:cxn>
                <a:cxn ang="0">
                  <a:pos x="112" y="0"/>
                </a:cxn>
              </a:cxnLst>
              <a:rect l="0" t="0" r="r" b="b"/>
              <a:pathLst>
                <a:path w="292" h="222">
                  <a:moveTo>
                    <a:pt x="112" y="0"/>
                  </a:moveTo>
                  <a:lnTo>
                    <a:pt x="192" y="0"/>
                  </a:lnTo>
                  <a:lnTo>
                    <a:pt x="192" y="0"/>
                  </a:lnTo>
                  <a:lnTo>
                    <a:pt x="203" y="0"/>
                  </a:lnTo>
                  <a:lnTo>
                    <a:pt x="214" y="2"/>
                  </a:lnTo>
                  <a:lnTo>
                    <a:pt x="225" y="5"/>
                  </a:lnTo>
                  <a:lnTo>
                    <a:pt x="235" y="9"/>
                  </a:lnTo>
                  <a:lnTo>
                    <a:pt x="245" y="13"/>
                  </a:lnTo>
                  <a:lnTo>
                    <a:pt x="254" y="18"/>
                  </a:lnTo>
                  <a:lnTo>
                    <a:pt x="262" y="26"/>
                  </a:lnTo>
                  <a:lnTo>
                    <a:pt x="271" y="32"/>
                  </a:lnTo>
                  <a:lnTo>
                    <a:pt x="271" y="32"/>
                  </a:lnTo>
                  <a:lnTo>
                    <a:pt x="277" y="39"/>
                  </a:lnTo>
                  <a:lnTo>
                    <a:pt x="282" y="47"/>
                  </a:lnTo>
                  <a:lnTo>
                    <a:pt x="288" y="56"/>
                  </a:lnTo>
                  <a:lnTo>
                    <a:pt x="292" y="63"/>
                  </a:lnTo>
                  <a:lnTo>
                    <a:pt x="232" y="63"/>
                  </a:lnTo>
                  <a:lnTo>
                    <a:pt x="232" y="63"/>
                  </a:lnTo>
                  <a:lnTo>
                    <a:pt x="223" y="58"/>
                  </a:lnTo>
                  <a:lnTo>
                    <a:pt x="213" y="53"/>
                  </a:lnTo>
                  <a:lnTo>
                    <a:pt x="203" y="51"/>
                  </a:lnTo>
                  <a:lnTo>
                    <a:pt x="192" y="49"/>
                  </a:lnTo>
                  <a:lnTo>
                    <a:pt x="112" y="49"/>
                  </a:lnTo>
                  <a:lnTo>
                    <a:pt x="112" y="49"/>
                  </a:lnTo>
                  <a:lnTo>
                    <a:pt x="99" y="51"/>
                  </a:lnTo>
                  <a:lnTo>
                    <a:pt x="88" y="54"/>
                  </a:lnTo>
                  <a:lnTo>
                    <a:pt x="77" y="60"/>
                  </a:lnTo>
                  <a:lnTo>
                    <a:pt x="68" y="68"/>
                  </a:lnTo>
                  <a:lnTo>
                    <a:pt x="68" y="68"/>
                  </a:lnTo>
                  <a:lnTo>
                    <a:pt x="61" y="77"/>
                  </a:lnTo>
                  <a:lnTo>
                    <a:pt x="55" y="86"/>
                  </a:lnTo>
                  <a:lnTo>
                    <a:pt x="51" y="99"/>
                  </a:lnTo>
                  <a:lnTo>
                    <a:pt x="50" y="111"/>
                  </a:lnTo>
                  <a:lnTo>
                    <a:pt x="50" y="111"/>
                  </a:lnTo>
                  <a:lnTo>
                    <a:pt x="50" y="111"/>
                  </a:lnTo>
                  <a:lnTo>
                    <a:pt x="51" y="124"/>
                  </a:lnTo>
                  <a:lnTo>
                    <a:pt x="55" y="135"/>
                  </a:lnTo>
                  <a:lnTo>
                    <a:pt x="61" y="146"/>
                  </a:lnTo>
                  <a:lnTo>
                    <a:pt x="68" y="154"/>
                  </a:lnTo>
                  <a:lnTo>
                    <a:pt x="68" y="154"/>
                  </a:lnTo>
                  <a:lnTo>
                    <a:pt x="77" y="162"/>
                  </a:lnTo>
                  <a:lnTo>
                    <a:pt x="88" y="168"/>
                  </a:lnTo>
                  <a:lnTo>
                    <a:pt x="99" y="172"/>
                  </a:lnTo>
                  <a:lnTo>
                    <a:pt x="112" y="173"/>
                  </a:lnTo>
                  <a:lnTo>
                    <a:pt x="192" y="173"/>
                  </a:lnTo>
                  <a:lnTo>
                    <a:pt x="192" y="173"/>
                  </a:lnTo>
                  <a:lnTo>
                    <a:pt x="203" y="172"/>
                  </a:lnTo>
                  <a:lnTo>
                    <a:pt x="213" y="169"/>
                  </a:lnTo>
                  <a:lnTo>
                    <a:pt x="223" y="164"/>
                  </a:lnTo>
                  <a:lnTo>
                    <a:pt x="232" y="158"/>
                  </a:lnTo>
                  <a:lnTo>
                    <a:pt x="292" y="158"/>
                  </a:lnTo>
                  <a:lnTo>
                    <a:pt x="292" y="158"/>
                  </a:lnTo>
                  <a:lnTo>
                    <a:pt x="288" y="167"/>
                  </a:lnTo>
                  <a:lnTo>
                    <a:pt x="282" y="175"/>
                  </a:lnTo>
                  <a:lnTo>
                    <a:pt x="277" y="183"/>
                  </a:lnTo>
                  <a:lnTo>
                    <a:pt x="271" y="189"/>
                  </a:lnTo>
                  <a:lnTo>
                    <a:pt x="271" y="189"/>
                  </a:lnTo>
                  <a:lnTo>
                    <a:pt x="262" y="196"/>
                  </a:lnTo>
                  <a:lnTo>
                    <a:pt x="254" y="203"/>
                  </a:lnTo>
                  <a:lnTo>
                    <a:pt x="245" y="209"/>
                  </a:lnTo>
                  <a:lnTo>
                    <a:pt x="235" y="214"/>
                  </a:lnTo>
                  <a:lnTo>
                    <a:pt x="225" y="217"/>
                  </a:lnTo>
                  <a:lnTo>
                    <a:pt x="214" y="220"/>
                  </a:lnTo>
                  <a:lnTo>
                    <a:pt x="203" y="221"/>
                  </a:lnTo>
                  <a:lnTo>
                    <a:pt x="192" y="222"/>
                  </a:lnTo>
                  <a:lnTo>
                    <a:pt x="112" y="222"/>
                  </a:lnTo>
                  <a:lnTo>
                    <a:pt x="112" y="222"/>
                  </a:lnTo>
                  <a:lnTo>
                    <a:pt x="100" y="221"/>
                  </a:lnTo>
                  <a:lnTo>
                    <a:pt x="89" y="220"/>
                  </a:lnTo>
                  <a:lnTo>
                    <a:pt x="78" y="217"/>
                  </a:lnTo>
                  <a:lnTo>
                    <a:pt x="68" y="214"/>
                  </a:lnTo>
                  <a:lnTo>
                    <a:pt x="58" y="209"/>
                  </a:lnTo>
                  <a:lnTo>
                    <a:pt x="50" y="203"/>
                  </a:lnTo>
                  <a:lnTo>
                    <a:pt x="41" y="196"/>
                  </a:lnTo>
                  <a:lnTo>
                    <a:pt x="34" y="189"/>
                  </a:lnTo>
                  <a:lnTo>
                    <a:pt x="34" y="189"/>
                  </a:lnTo>
                  <a:lnTo>
                    <a:pt x="26" y="182"/>
                  </a:lnTo>
                  <a:lnTo>
                    <a:pt x="20" y="173"/>
                  </a:lnTo>
                  <a:lnTo>
                    <a:pt x="14" y="164"/>
                  </a:lnTo>
                  <a:lnTo>
                    <a:pt x="9" y="154"/>
                  </a:lnTo>
                  <a:lnTo>
                    <a:pt x="5" y="143"/>
                  </a:lnTo>
                  <a:lnTo>
                    <a:pt x="3" y="133"/>
                  </a:lnTo>
                  <a:lnTo>
                    <a:pt x="2" y="122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2" y="100"/>
                  </a:lnTo>
                  <a:lnTo>
                    <a:pt x="3" y="89"/>
                  </a:lnTo>
                  <a:lnTo>
                    <a:pt x="5" y="78"/>
                  </a:lnTo>
                  <a:lnTo>
                    <a:pt x="9" y="68"/>
                  </a:lnTo>
                  <a:lnTo>
                    <a:pt x="14" y="58"/>
                  </a:lnTo>
                  <a:lnTo>
                    <a:pt x="20" y="49"/>
                  </a:lnTo>
                  <a:lnTo>
                    <a:pt x="26" y="41"/>
                  </a:lnTo>
                  <a:lnTo>
                    <a:pt x="34" y="32"/>
                  </a:lnTo>
                  <a:lnTo>
                    <a:pt x="34" y="32"/>
                  </a:lnTo>
                  <a:lnTo>
                    <a:pt x="41" y="26"/>
                  </a:lnTo>
                  <a:lnTo>
                    <a:pt x="50" y="18"/>
                  </a:lnTo>
                  <a:lnTo>
                    <a:pt x="58" y="13"/>
                  </a:lnTo>
                  <a:lnTo>
                    <a:pt x="68" y="9"/>
                  </a:lnTo>
                  <a:lnTo>
                    <a:pt x="78" y="5"/>
                  </a:lnTo>
                  <a:lnTo>
                    <a:pt x="89" y="2"/>
                  </a:lnTo>
                  <a:lnTo>
                    <a:pt x="100" y="0"/>
                  </a:lnTo>
                  <a:lnTo>
                    <a:pt x="112" y="0"/>
                  </a:lnTo>
                  <a:lnTo>
                    <a:pt x="11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96" name="Freeform 20"/>
            <p:cNvSpPr/>
            <p:nvPr/>
          </p:nvSpPr>
          <p:spPr bwMode="auto">
            <a:xfrm>
              <a:off x="1714480" y="4357700"/>
              <a:ext cx="230188" cy="177800"/>
            </a:xfrm>
            <a:custGeom>
              <a:avLst/>
              <a:gdLst/>
              <a:ahLst/>
              <a:cxnLst>
                <a:cxn ang="0">
                  <a:pos x="181" y="0"/>
                </a:cxn>
                <a:cxn ang="0">
                  <a:pos x="192" y="0"/>
                </a:cxn>
                <a:cxn ang="0">
                  <a:pos x="213" y="5"/>
                </a:cxn>
                <a:cxn ang="0">
                  <a:pos x="234" y="13"/>
                </a:cxn>
                <a:cxn ang="0">
                  <a:pos x="251" y="26"/>
                </a:cxn>
                <a:cxn ang="0">
                  <a:pos x="258" y="32"/>
                </a:cxn>
                <a:cxn ang="0">
                  <a:pos x="272" y="49"/>
                </a:cxn>
                <a:cxn ang="0">
                  <a:pos x="283" y="68"/>
                </a:cxn>
                <a:cxn ang="0">
                  <a:pos x="289" y="89"/>
                </a:cxn>
                <a:cxn ang="0">
                  <a:pos x="292" y="111"/>
                </a:cxn>
                <a:cxn ang="0">
                  <a:pos x="292" y="111"/>
                </a:cxn>
                <a:cxn ang="0">
                  <a:pos x="289" y="133"/>
                </a:cxn>
                <a:cxn ang="0">
                  <a:pos x="283" y="154"/>
                </a:cxn>
                <a:cxn ang="0">
                  <a:pos x="272" y="173"/>
                </a:cxn>
                <a:cxn ang="0">
                  <a:pos x="258" y="189"/>
                </a:cxn>
                <a:cxn ang="0">
                  <a:pos x="251" y="196"/>
                </a:cxn>
                <a:cxn ang="0">
                  <a:pos x="234" y="209"/>
                </a:cxn>
                <a:cxn ang="0">
                  <a:pos x="213" y="217"/>
                </a:cxn>
                <a:cxn ang="0">
                  <a:pos x="192" y="221"/>
                </a:cxn>
                <a:cxn ang="0">
                  <a:pos x="100" y="222"/>
                </a:cxn>
                <a:cxn ang="0">
                  <a:pos x="89" y="221"/>
                </a:cxn>
                <a:cxn ang="0">
                  <a:pos x="67" y="217"/>
                </a:cxn>
                <a:cxn ang="0">
                  <a:pos x="47" y="209"/>
                </a:cxn>
                <a:cxn ang="0">
                  <a:pos x="30" y="196"/>
                </a:cxn>
                <a:cxn ang="0">
                  <a:pos x="21" y="189"/>
                </a:cxn>
                <a:cxn ang="0">
                  <a:pos x="9" y="175"/>
                </a:cxn>
                <a:cxn ang="0">
                  <a:pos x="0" y="158"/>
                </a:cxn>
                <a:cxn ang="0">
                  <a:pos x="61" y="158"/>
                </a:cxn>
                <a:cxn ang="0">
                  <a:pos x="79" y="169"/>
                </a:cxn>
                <a:cxn ang="0">
                  <a:pos x="100" y="173"/>
                </a:cxn>
                <a:cxn ang="0">
                  <a:pos x="181" y="173"/>
                </a:cxn>
                <a:cxn ang="0">
                  <a:pos x="204" y="168"/>
                </a:cxn>
                <a:cxn ang="0">
                  <a:pos x="224" y="154"/>
                </a:cxn>
                <a:cxn ang="0">
                  <a:pos x="231" y="146"/>
                </a:cxn>
                <a:cxn ang="0">
                  <a:pos x="241" y="124"/>
                </a:cxn>
                <a:cxn ang="0">
                  <a:pos x="242" y="111"/>
                </a:cxn>
                <a:cxn ang="0">
                  <a:pos x="241" y="99"/>
                </a:cxn>
                <a:cxn ang="0">
                  <a:pos x="231" y="77"/>
                </a:cxn>
                <a:cxn ang="0">
                  <a:pos x="224" y="68"/>
                </a:cxn>
                <a:cxn ang="0">
                  <a:pos x="204" y="54"/>
                </a:cxn>
                <a:cxn ang="0">
                  <a:pos x="181" y="49"/>
                </a:cxn>
                <a:cxn ang="0">
                  <a:pos x="100" y="49"/>
                </a:cxn>
                <a:cxn ang="0">
                  <a:pos x="79" y="53"/>
                </a:cxn>
                <a:cxn ang="0">
                  <a:pos x="61" y="63"/>
                </a:cxn>
                <a:cxn ang="0">
                  <a:pos x="0" y="63"/>
                </a:cxn>
                <a:cxn ang="0">
                  <a:pos x="9" y="47"/>
                </a:cxn>
                <a:cxn ang="0">
                  <a:pos x="21" y="32"/>
                </a:cxn>
                <a:cxn ang="0">
                  <a:pos x="30" y="26"/>
                </a:cxn>
                <a:cxn ang="0">
                  <a:pos x="47" y="13"/>
                </a:cxn>
                <a:cxn ang="0">
                  <a:pos x="67" y="5"/>
                </a:cxn>
                <a:cxn ang="0">
                  <a:pos x="89" y="0"/>
                </a:cxn>
                <a:cxn ang="0">
                  <a:pos x="100" y="0"/>
                </a:cxn>
              </a:cxnLst>
              <a:rect l="0" t="0" r="r" b="b"/>
              <a:pathLst>
                <a:path w="292" h="222">
                  <a:moveTo>
                    <a:pt x="100" y="0"/>
                  </a:moveTo>
                  <a:lnTo>
                    <a:pt x="181" y="0"/>
                  </a:lnTo>
                  <a:lnTo>
                    <a:pt x="181" y="0"/>
                  </a:lnTo>
                  <a:lnTo>
                    <a:pt x="192" y="0"/>
                  </a:lnTo>
                  <a:lnTo>
                    <a:pt x="203" y="2"/>
                  </a:lnTo>
                  <a:lnTo>
                    <a:pt x="213" y="5"/>
                  </a:lnTo>
                  <a:lnTo>
                    <a:pt x="224" y="9"/>
                  </a:lnTo>
                  <a:lnTo>
                    <a:pt x="234" y="13"/>
                  </a:lnTo>
                  <a:lnTo>
                    <a:pt x="242" y="18"/>
                  </a:lnTo>
                  <a:lnTo>
                    <a:pt x="251" y="26"/>
                  </a:lnTo>
                  <a:lnTo>
                    <a:pt x="258" y="32"/>
                  </a:lnTo>
                  <a:lnTo>
                    <a:pt x="258" y="32"/>
                  </a:lnTo>
                  <a:lnTo>
                    <a:pt x="266" y="41"/>
                  </a:lnTo>
                  <a:lnTo>
                    <a:pt x="272" y="49"/>
                  </a:lnTo>
                  <a:lnTo>
                    <a:pt x="278" y="58"/>
                  </a:lnTo>
                  <a:lnTo>
                    <a:pt x="283" y="68"/>
                  </a:lnTo>
                  <a:lnTo>
                    <a:pt x="287" y="78"/>
                  </a:lnTo>
                  <a:lnTo>
                    <a:pt x="289" y="89"/>
                  </a:lnTo>
                  <a:lnTo>
                    <a:pt x="291" y="100"/>
                  </a:lnTo>
                  <a:lnTo>
                    <a:pt x="292" y="111"/>
                  </a:lnTo>
                  <a:lnTo>
                    <a:pt x="292" y="111"/>
                  </a:lnTo>
                  <a:lnTo>
                    <a:pt x="292" y="111"/>
                  </a:lnTo>
                  <a:lnTo>
                    <a:pt x="291" y="122"/>
                  </a:lnTo>
                  <a:lnTo>
                    <a:pt x="289" y="133"/>
                  </a:lnTo>
                  <a:lnTo>
                    <a:pt x="287" y="143"/>
                  </a:lnTo>
                  <a:lnTo>
                    <a:pt x="283" y="154"/>
                  </a:lnTo>
                  <a:lnTo>
                    <a:pt x="278" y="164"/>
                  </a:lnTo>
                  <a:lnTo>
                    <a:pt x="272" y="173"/>
                  </a:lnTo>
                  <a:lnTo>
                    <a:pt x="266" y="182"/>
                  </a:lnTo>
                  <a:lnTo>
                    <a:pt x="258" y="189"/>
                  </a:lnTo>
                  <a:lnTo>
                    <a:pt x="258" y="189"/>
                  </a:lnTo>
                  <a:lnTo>
                    <a:pt x="251" y="196"/>
                  </a:lnTo>
                  <a:lnTo>
                    <a:pt x="242" y="203"/>
                  </a:lnTo>
                  <a:lnTo>
                    <a:pt x="234" y="209"/>
                  </a:lnTo>
                  <a:lnTo>
                    <a:pt x="224" y="214"/>
                  </a:lnTo>
                  <a:lnTo>
                    <a:pt x="213" y="217"/>
                  </a:lnTo>
                  <a:lnTo>
                    <a:pt x="203" y="220"/>
                  </a:lnTo>
                  <a:lnTo>
                    <a:pt x="192" y="221"/>
                  </a:lnTo>
                  <a:lnTo>
                    <a:pt x="181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89" y="221"/>
                  </a:lnTo>
                  <a:lnTo>
                    <a:pt x="78" y="220"/>
                  </a:lnTo>
                  <a:lnTo>
                    <a:pt x="67" y="217"/>
                  </a:lnTo>
                  <a:lnTo>
                    <a:pt x="57" y="214"/>
                  </a:lnTo>
                  <a:lnTo>
                    <a:pt x="47" y="209"/>
                  </a:lnTo>
                  <a:lnTo>
                    <a:pt x="38" y="203"/>
                  </a:lnTo>
                  <a:lnTo>
                    <a:pt x="30" y="196"/>
                  </a:lnTo>
                  <a:lnTo>
                    <a:pt x="21" y="189"/>
                  </a:lnTo>
                  <a:lnTo>
                    <a:pt x="21" y="189"/>
                  </a:lnTo>
                  <a:lnTo>
                    <a:pt x="15" y="183"/>
                  </a:lnTo>
                  <a:lnTo>
                    <a:pt x="9" y="175"/>
                  </a:lnTo>
                  <a:lnTo>
                    <a:pt x="4" y="167"/>
                  </a:lnTo>
                  <a:lnTo>
                    <a:pt x="0" y="158"/>
                  </a:lnTo>
                  <a:lnTo>
                    <a:pt x="61" y="158"/>
                  </a:lnTo>
                  <a:lnTo>
                    <a:pt x="61" y="158"/>
                  </a:lnTo>
                  <a:lnTo>
                    <a:pt x="69" y="164"/>
                  </a:lnTo>
                  <a:lnTo>
                    <a:pt x="79" y="169"/>
                  </a:lnTo>
                  <a:lnTo>
                    <a:pt x="89" y="172"/>
                  </a:lnTo>
                  <a:lnTo>
                    <a:pt x="100" y="173"/>
                  </a:lnTo>
                  <a:lnTo>
                    <a:pt x="181" y="173"/>
                  </a:lnTo>
                  <a:lnTo>
                    <a:pt x="181" y="173"/>
                  </a:lnTo>
                  <a:lnTo>
                    <a:pt x="193" y="172"/>
                  </a:lnTo>
                  <a:lnTo>
                    <a:pt x="204" y="168"/>
                  </a:lnTo>
                  <a:lnTo>
                    <a:pt x="215" y="162"/>
                  </a:lnTo>
                  <a:lnTo>
                    <a:pt x="224" y="154"/>
                  </a:lnTo>
                  <a:lnTo>
                    <a:pt x="224" y="154"/>
                  </a:lnTo>
                  <a:lnTo>
                    <a:pt x="231" y="146"/>
                  </a:lnTo>
                  <a:lnTo>
                    <a:pt x="237" y="135"/>
                  </a:lnTo>
                  <a:lnTo>
                    <a:pt x="241" y="124"/>
                  </a:lnTo>
                  <a:lnTo>
                    <a:pt x="242" y="111"/>
                  </a:lnTo>
                  <a:lnTo>
                    <a:pt x="242" y="111"/>
                  </a:lnTo>
                  <a:lnTo>
                    <a:pt x="242" y="111"/>
                  </a:lnTo>
                  <a:lnTo>
                    <a:pt x="241" y="99"/>
                  </a:lnTo>
                  <a:lnTo>
                    <a:pt x="237" y="86"/>
                  </a:lnTo>
                  <a:lnTo>
                    <a:pt x="231" y="77"/>
                  </a:lnTo>
                  <a:lnTo>
                    <a:pt x="224" y="68"/>
                  </a:lnTo>
                  <a:lnTo>
                    <a:pt x="224" y="68"/>
                  </a:lnTo>
                  <a:lnTo>
                    <a:pt x="215" y="60"/>
                  </a:lnTo>
                  <a:lnTo>
                    <a:pt x="204" y="54"/>
                  </a:lnTo>
                  <a:lnTo>
                    <a:pt x="193" y="51"/>
                  </a:lnTo>
                  <a:lnTo>
                    <a:pt x="181" y="49"/>
                  </a:lnTo>
                  <a:lnTo>
                    <a:pt x="100" y="49"/>
                  </a:lnTo>
                  <a:lnTo>
                    <a:pt x="100" y="49"/>
                  </a:lnTo>
                  <a:lnTo>
                    <a:pt x="89" y="51"/>
                  </a:lnTo>
                  <a:lnTo>
                    <a:pt x="79" y="53"/>
                  </a:lnTo>
                  <a:lnTo>
                    <a:pt x="69" y="58"/>
                  </a:lnTo>
                  <a:lnTo>
                    <a:pt x="61" y="63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4" y="56"/>
                  </a:lnTo>
                  <a:lnTo>
                    <a:pt x="9" y="47"/>
                  </a:lnTo>
                  <a:lnTo>
                    <a:pt x="15" y="39"/>
                  </a:lnTo>
                  <a:lnTo>
                    <a:pt x="21" y="32"/>
                  </a:lnTo>
                  <a:lnTo>
                    <a:pt x="21" y="32"/>
                  </a:lnTo>
                  <a:lnTo>
                    <a:pt x="30" y="26"/>
                  </a:lnTo>
                  <a:lnTo>
                    <a:pt x="38" y="18"/>
                  </a:lnTo>
                  <a:lnTo>
                    <a:pt x="47" y="13"/>
                  </a:lnTo>
                  <a:lnTo>
                    <a:pt x="57" y="9"/>
                  </a:lnTo>
                  <a:lnTo>
                    <a:pt x="67" y="5"/>
                  </a:lnTo>
                  <a:lnTo>
                    <a:pt x="78" y="2"/>
                  </a:lnTo>
                  <a:lnTo>
                    <a:pt x="89" y="0"/>
                  </a:lnTo>
                  <a:lnTo>
                    <a:pt x="100" y="0"/>
                  </a:lnTo>
                  <a:lnTo>
                    <a:pt x="10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97" name="Freeform 21"/>
            <p:cNvSpPr/>
            <p:nvPr/>
          </p:nvSpPr>
          <p:spPr bwMode="auto">
            <a:xfrm>
              <a:off x="1601767" y="4427550"/>
              <a:ext cx="195263" cy="36513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24" y="0"/>
                </a:cxn>
                <a:cxn ang="0">
                  <a:pos x="224" y="0"/>
                </a:cxn>
                <a:cxn ang="0">
                  <a:pos x="229" y="1"/>
                </a:cxn>
                <a:cxn ang="0">
                  <a:pos x="233" y="2"/>
                </a:cxn>
                <a:cxn ang="0">
                  <a:pos x="236" y="5"/>
                </a:cxn>
                <a:cxn ang="0">
                  <a:pos x="240" y="7"/>
                </a:cxn>
                <a:cxn ang="0">
                  <a:pos x="242" y="11"/>
                </a:cxn>
                <a:cxn ang="0">
                  <a:pos x="245" y="14"/>
                </a:cxn>
                <a:cxn ang="0">
                  <a:pos x="246" y="18"/>
                </a:cxn>
                <a:cxn ang="0">
                  <a:pos x="246" y="23"/>
                </a:cxn>
                <a:cxn ang="0">
                  <a:pos x="246" y="23"/>
                </a:cxn>
                <a:cxn ang="0">
                  <a:pos x="246" y="23"/>
                </a:cxn>
                <a:cxn ang="0">
                  <a:pos x="246" y="28"/>
                </a:cxn>
                <a:cxn ang="0">
                  <a:pos x="245" y="32"/>
                </a:cxn>
                <a:cxn ang="0">
                  <a:pos x="242" y="36"/>
                </a:cxn>
                <a:cxn ang="0">
                  <a:pos x="240" y="39"/>
                </a:cxn>
                <a:cxn ang="0">
                  <a:pos x="236" y="42"/>
                </a:cxn>
                <a:cxn ang="0">
                  <a:pos x="233" y="44"/>
                </a:cxn>
                <a:cxn ang="0">
                  <a:pos x="229" y="45"/>
                </a:cxn>
                <a:cxn ang="0">
                  <a:pos x="224" y="45"/>
                </a:cxn>
                <a:cxn ang="0">
                  <a:pos x="24" y="45"/>
                </a:cxn>
                <a:cxn ang="0">
                  <a:pos x="24" y="45"/>
                </a:cxn>
                <a:cxn ang="0">
                  <a:pos x="19" y="45"/>
                </a:cxn>
                <a:cxn ang="0">
                  <a:pos x="14" y="44"/>
                </a:cxn>
                <a:cxn ang="0">
                  <a:pos x="10" y="42"/>
                </a:cxn>
                <a:cxn ang="0">
                  <a:pos x="6" y="39"/>
                </a:cxn>
                <a:cxn ang="0">
                  <a:pos x="4" y="36"/>
                </a:cxn>
                <a:cxn ang="0">
                  <a:pos x="3" y="32"/>
                </a:cxn>
                <a:cxn ang="0">
                  <a:pos x="0" y="28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0" y="18"/>
                </a:cxn>
                <a:cxn ang="0">
                  <a:pos x="3" y="14"/>
                </a:cxn>
                <a:cxn ang="0">
                  <a:pos x="4" y="11"/>
                </a:cxn>
                <a:cxn ang="0">
                  <a:pos x="6" y="7"/>
                </a:cxn>
                <a:cxn ang="0">
                  <a:pos x="10" y="5"/>
                </a:cxn>
                <a:cxn ang="0">
                  <a:pos x="14" y="2"/>
                </a:cxn>
                <a:cxn ang="0">
                  <a:pos x="19" y="1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246" h="45">
                  <a:moveTo>
                    <a:pt x="24" y="0"/>
                  </a:moveTo>
                  <a:lnTo>
                    <a:pt x="224" y="0"/>
                  </a:lnTo>
                  <a:lnTo>
                    <a:pt x="224" y="0"/>
                  </a:lnTo>
                  <a:lnTo>
                    <a:pt x="229" y="1"/>
                  </a:lnTo>
                  <a:lnTo>
                    <a:pt x="233" y="2"/>
                  </a:lnTo>
                  <a:lnTo>
                    <a:pt x="236" y="5"/>
                  </a:lnTo>
                  <a:lnTo>
                    <a:pt x="240" y="7"/>
                  </a:lnTo>
                  <a:lnTo>
                    <a:pt x="242" y="11"/>
                  </a:lnTo>
                  <a:lnTo>
                    <a:pt x="245" y="14"/>
                  </a:lnTo>
                  <a:lnTo>
                    <a:pt x="246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46" y="28"/>
                  </a:lnTo>
                  <a:lnTo>
                    <a:pt x="245" y="32"/>
                  </a:lnTo>
                  <a:lnTo>
                    <a:pt x="242" y="36"/>
                  </a:lnTo>
                  <a:lnTo>
                    <a:pt x="240" y="39"/>
                  </a:lnTo>
                  <a:lnTo>
                    <a:pt x="236" y="42"/>
                  </a:lnTo>
                  <a:lnTo>
                    <a:pt x="233" y="44"/>
                  </a:lnTo>
                  <a:lnTo>
                    <a:pt x="229" y="45"/>
                  </a:lnTo>
                  <a:lnTo>
                    <a:pt x="224" y="45"/>
                  </a:lnTo>
                  <a:lnTo>
                    <a:pt x="24" y="45"/>
                  </a:lnTo>
                  <a:lnTo>
                    <a:pt x="24" y="45"/>
                  </a:lnTo>
                  <a:lnTo>
                    <a:pt x="19" y="45"/>
                  </a:lnTo>
                  <a:lnTo>
                    <a:pt x="14" y="44"/>
                  </a:lnTo>
                  <a:lnTo>
                    <a:pt x="10" y="42"/>
                  </a:lnTo>
                  <a:lnTo>
                    <a:pt x="6" y="39"/>
                  </a:lnTo>
                  <a:lnTo>
                    <a:pt x="4" y="36"/>
                  </a:lnTo>
                  <a:lnTo>
                    <a:pt x="3" y="32"/>
                  </a:lnTo>
                  <a:lnTo>
                    <a:pt x="0" y="28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3" y="14"/>
                  </a:lnTo>
                  <a:lnTo>
                    <a:pt x="4" y="11"/>
                  </a:lnTo>
                  <a:lnTo>
                    <a:pt x="6" y="7"/>
                  </a:lnTo>
                  <a:lnTo>
                    <a:pt x="10" y="5"/>
                  </a:lnTo>
                  <a:lnTo>
                    <a:pt x="14" y="2"/>
                  </a:lnTo>
                  <a:lnTo>
                    <a:pt x="19" y="1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grpSp>
        <p:nvGrpSpPr>
          <p:cNvPr id="98" name="Group 127"/>
          <p:cNvGrpSpPr/>
          <p:nvPr/>
        </p:nvGrpSpPr>
        <p:grpSpPr>
          <a:xfrm>
            <a:off x="9974247" y="4060489"/>
            <a:ext cx="657499" cy="433947"/>
            <a:chOff x="2141517" y="2373325"/>
            <a:chExt cx="476251" cy="314325"/>
          </a:xfrm>
          <a:solidFill>
            <a:srgbClr val="59AD31"/>
          </a:solidFill>
        </p:grpSpPr>
        <p:sp>
          <p:nvSpPr>
            <p:cNvPr id="99" name="Rectangle 22"/>
            <p:cNvSpPr>
              <a:spLocks noChangeArrowheads="1"/>
            </p:cNvSpPr>
            <p:nvPr/>
          </p:nvSpPr>
          <p:spPr bwMode="auto">
            <a:xfrm>
              <a:off x="2200255" y="2678125"/>
              <a:ext cx="387350" cy="952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00" name="Rectangle 23"/>
            <p:cNvSpPr>
              <a:spLocks noChangeArrowheads="1"/>
            </p:cNvSpPr>
            <p:nvPr/>
          </p:nvSpPr>
          <p:spPr bwMode="auto">
            <a:xfrm>
              <a:off x="2517755" y="2468575"/>
              <a:ext cx="69850" cy="20955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01" name="Rectangle 24"/>
            <p:cNvSpPr>
              <a:spLocks noChangeArrowheads="1"/>
            </p:cNvSpPr>
            <p:nvPr/>
          </p:nvSpPr>
          <p:spPr bwMode="auto">
            <a:xfrm>
              <a:off x="2438380" y="2547950"/>
              <a:ext cx="69850" cy="13017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02" name="Rectangle 25"/>
            <p:cNvSpPr>
              <a:spLocks noChangeArrowheads="1"/>
            </p:cNvSpPr>
            <p:nvPr/>
          </p:nvSpPr>
          <p:spPr bwMode="auto">
            <a:xfrm>
              <a:off x="2359005" y="2592400"/>
              <a:ext cx="69850" cy="8572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03" name="Rectangle 26"/>
            <p:cNvSpPr>
              <a:spLocks noChangeArrowheads="1"/>
            </p:cNvSpPr>
            <p:nvPr/>
          </p:nvSpPr>
          <p:spPr bwMode="auto">
            <a:xfrm>
              <a:off x="2279630" y="2551125"/>
              <a:ext cx="69850" cy="12700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04" name="Rectangle 27"/>
            <p:cNvSpPr>
              <a:spLocks noChangeArrowheads="1"/>
            </p:cNvSpPr>
            <p:nvPr/>
          </p:nvSpPr>
          <p:spPr bwMode="auto">
            <a:xfrm>
              <a:off x="2200255" y="2587637"/>
              <a:ext cx="68263" cy="90488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05" name="Freeform 28"/>
            <p:cNvSpPr/>
            <p:nvPr/>
          </p:nvSpPr>
          <p:spPr bwMode="auto">
            <a:xfrm>
              <a:off x="2141517" y="2559062"/>
              <a:ext cx="36513" cy="38100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2" y="0"/>
                </a:cxn>
                <a:cxn ang="0">
                  <a:pos x="27" y="0"/>
                </a:cxn>
                <a:cxn ang="0">
                  <a:pos x="32" y="1"/>
                </a:cxn>
                <a:cxn ang="0">
                  <a:pos x="36" y="3"/>
                </a:cxn>
                <a:cxn ang="0">
                  <a:pos x="40" y="7"/>
                </a:cxn>
                <a:cxn ang="0">
                  <a:pos x="42" y="10"/>
                </a:cxn>
                <a:cxn ang="0">
                  <a:pos x="45" y="15"/>
                </a:cxn>
                <a:cxn ang="0">
                  <a:pos x="46" y="18"/>
                </a:cxn>
                <a:cxn ang="0">
                  <a:pos x="46" y="23"/>
                </a:cxn>
                <a:cxn ang="0">
                  <a:pos x="46" y="23"/>
                </a:cxn>
                <a:cxn ang="0">
                  <a:pos x="46" y="28"/>
                </a:cxn>
                <a:cxn ang="0">
                  <a:pos x="45" y="32"/>
                </a:cxn>
                <a:cxn ang="0">
                  <a:pos x="42" y="36"/>
                </a:cxn>
                <a:cxn ang="0">
                  <a:pos x="40" y="39"/>
                </a:cxn>
                <a:cxn ang="0">
                  <a:pos x="36" y="43"/>
                </a:cxn>
                <a:cxn ang="0">
                  <a:pos x="32" y="44"/>
                </a:cxn>
                <a:cxn ang="0">
                  <a:pos x="27" y="45"/>
                </a:cxn>
                <a:cxn ang="0">
                  <a:pos x="22" y="47"/>
                </a:cxn>
                <a:cxn ang="0">
                  <a:pos x="22" y="47"/>
                </a:cxn>
                <a:cxn ang="0">
                  <a:pos x="19" y="45"/>
                </a:cxn>
                <a:cxn ang="0">
                  <a:pos x="14" y="44"/>
                </a:cxn>
                <a:cxn ang="0">
                  <a:pos x="10" y="43"/>
                </a:cxn>
                <a:cxn ang="0">
                  <a:pos x="6" y="39"/>
                </a:cxn>
                <a:cxn ang="0">
                  <a:pos x="4" y="36"/>
                </a:cxn>
                <a:cxn ang="0">
                  <a:pos x="1" y="32"/>
                </a:cxn>
                <a:cxn ang="0">
                  <a:pos x="0" y="28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0" y="18"/>
                </a:cxn>
                <a:cxn ang="0">
                  <a:pos x="1" y="15"/>
                </a:cxn>
                <a:cxn ang="0">
                  <a:pos x="4" y="10"/>
                </a:cxn>
                <a:cxn ang="0">
                  <a:pos x="6" y="7"/>
                </a:cxn>
                <a:cxn ang="0">
                  <a:pos x="10" y="3"/>
                </a:cxn>
                <a:cxn ang="0">
                  <a:pos x="14" y="1"/>
                </a:cxn>
                <a:cxn ang="0">
                  <a:pos x="19" y="0"/>
                </a:cxn>
                <a:cxn ang="0">
                  <a:pos x="22" y="0"/>
                </a:cxn>
                <a:cxn ang="0">
                  <a:pos x="22" y="0"/>
                </a:cxn>
              </a:cxnLst>
              <a:rect l="0" t="0" r="r" b="b"/>
              <a:pathLst>
                <a:path w="46" h="47">
                  <a:moveTo>
                    <a:pt x="22" y="0"/>
                  </a:moveTo>
                  <a:lnTo>
                    <a:pt x="22" y="0"/>
                  </a:lnTo>
                  <a:lnTo>
                    <a:pt x="27" y="0"/>
                  </a:lnTo>
                  <a:lnTo>
                    <a:pt x="32" y="1"/>
                  </a:lnTo>
                  <a:lnTo>
                    <a:pt x="36" y="3"/>
                  </a:lnTo>
                  <a:lnTo>
                    <a:pt x="40" y="7"/>
                  </a:lnTo>
                  <a:lnTo>
                    <a:pt x="42" y="10"/>
                  </a:lnTo>
                  <a:lnTo>
                    <a:pt x="45" y="15"/>
                  </a:lnTo>
                  <a:lnTo>
                    <a:pt x="46" y="18"/>
                  </a:lnTo>
                  <a:lnTo>
                    <a:pt x="46" y="23"/>
                  </a:lnTo>
                  <a:lnTo>
                    <a:pt x="46" y="23"/>
                  </a:lnTo>
                  <a:lnTo>
                    <a:pt x="46" y="28"/>
                  </a:lnTo>
                  <a:lnTo>
                    <a:pt x="45" y="32"/>
                  </a:lnTo>
                  <a:lnTo>
                    <a:pt x="42" y="36"/>
                  </a:lnTo>
                  <a:lnTo>
                    <a:pt x="40" y="39"/>
                  </a:lnTo>
                  <a:lnTo>
                    <a:pt x="36" y="43"/>
                  </a:lnTo>
                  <a:lnTo>
                    <a:pt x="32" y="44"/>
                  </a:lnTo>
                  <a:lnTo>
                    <a:pt x="27" y="45"/>
                  </a:lnTo>
                  <a:lnTo>
                    <a:pt x="22" y="47"/>
                  </a:lnTo>
                  <a:lnTo>
                    <a:pt x="22" y="47"/>
                  </a:lnTo>
                  <a:lnTo>
                    <a:pt x="19" y="45"/>
                  </a:lnTo>
                  <a:lnTo>
                    <a:pt x="14" y="44"/>
                  </a:lnTo>
                  <a:lnTo>
                    <a:pt x="10" y="43"/>
                  </a:lnTo>
                  <a:lnTo>
                    <a:pt x="6" y="39"/>
                  </a:lnTo>
                  <a:lnTo>
                    <a:pt x="4" y="36"/>
                  </a:lnTo>
                  <a:lnTo>
                    <a:pt x="1" y="32"/>
                  </a:lnTo>
                  <a:lnTo>
                    <a:pt x="0" y="28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1" y="15"/>
                  </a:lnTo>
                  <a:lnTo>
                    <a:pt x="4" y="10"/>
                  </a:lnTo>
                  <a:lnTo>
                    <a:pt x="6" y="7"/>
                  </a:lnTo>
                  <a:lnTo>
                    <a:pt x="10" y="3"/>
                  </a:lnTo>
                  <a:lnTo>
                    <a:pt x="14" y="1"/>
                  </a:lnTo>
                  <a:lnTo>
                    <a:pt x="19" y="0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06" name="Freeform 29"/>
            <p:cNvSpPr/>
            <p:nvPr/>
          </p:nvSpPr>
          <p:spPr bwMode="auto">
            <a:xfrm>
              <a:off x="2568555" y="2373325"/>
              <a:ext cx="49213" cy="47625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1"/>
                </a:cxn>
                <a:cxn ang="0">
                  <a:pos x="22" y="29"/>
                </a:cxn>
                <a:cxn ang="0">
                  <a:pos x="43" y="59"/>
                </a:cxn>
                <a:cxn ang="0">
                  <a:pos x="62" y="0"/>
                </a:cxn>
              </a:cxnLst>
              <a:rect l="0" t="0" r="r" b="b"/>
              <a:pathLst>
                <a:path w="62" h="59">
                  <a:moveTo>
                    <a:pt x="62" y="0"/>
                  </a:moveTo>
                  <a:lnTo>
                    <a:pt x="0" y="1"/>
                  </a:lnTo>
                  <a:lnTo>
                    <a:pt x="22" y="29"/>
                  </a:lnTo>
                  <a:lnTo>
                    <a:pt x="43" y="59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07" name="Freeform 30"/>
            <p:cNvSpPr/>
            <p:nvPr/>
          </p:nvSpPr>
          <p:spPr bwMode="auto">
            <a:xfrm>
              <a:off x="2176442" y="2397137"/>
              <a:ext cx="404813" cy="169863"/>
            </a:xfrm>
            <a:custGeom>
              <a:avLst/>
              <a:gdLst/>
              <a:ahLst/>
              <a:cxnLst>
                <a:cxn ang="0">
                  <a:pos x="0" y="204"/>
                </a:cxn>
                <a:cxn ang="0">
                  <a:pos x="176" y="73"/>
                </a:cxn>
                <a:cxn ang="0">
                  <a:pos x="182" y="70"/>
                </a:cxn>
                <a:cxn ang="0">
                  <a:pos x="186" y="75"/>
                </a:cxn>
                <a:cxn ang="0">
                  <a:pos x="270" y="174"/>
                </a:cxn>
                <a:cxn ang="0">
                  <a:pos x="502" y="0"/>
                </a:cxn>
                <a:cxn ang="0">
                  <a:pos x="507" y="7"/>
                </a:cxn>
                <a:cxn ang="0">
                  <a:pos x="511" y="12"/>
                </a:cxn>
                <a:cxn ang="0">
                  <a:pos x="274" y="190"/>
                </a:cxn>
                <a:cxn ang="0">
                  <a:pos x="268" y="193"/>
                </a:cxn>
                <a:cxn ang="0">
                  <a:pos x="263" y="188"/>
                </a:cxn>
                <a:cxn ang="0">
                  <a:pos x="180" y="89"/>
                </a:cxn>
                <a:cxn ang="0">
                  <a:pos x="9" y="216"/>
                </a:cxn>
                <a:cxn ang="0">
                  <a:pos x="9" y="216"/>
                </a:cxn>
                <a:cxn ang="0">
                  <a:pos x="5" y="209"/>
                </a:cxn>
                <a:cxn ang="0">
                  <a:pos x="0" y="204"/>
                </a:cxn>
                <a:cxn ang="0">
                  <a:pos x="0" y="204"/>
                </a:cxn>
              </a:cxnLst>
              <a:rect l="0" t="0" r="r" b="b"/>
              <a:pathLst>
                <a:path w="511" h="216">
                  <a:moveTo>
                    <a:pt x="0" y="204"/>
                  </a:moveTo>
                  <a:lnTo>
                    <a:pt x="176" y="73"/>
                  </a:lnTo>
                  <a:lnTo>
                    <a:pt x="182" y="70"/>
                  </a:lnTo>
                  <a:lnTo>
                    <a:pt x="186" y="75"/>
                  </a:lnTo>
                  <a:lnTo>
                    <a:pt x="270" y="174"/>
                  </a:lnTo>
                  <a:lnTo>
                    <a:pt x="502" y="0"/>
                  </a:lnTo>
                  <a:lnTo>
                    <a:pt x="507" y="7"/>
                  </a:lnTo>
                  <a:lnTo>
                    <a:pt x="511" y="12"/>
                  </a:lnTo>
                  <a:lnTo>
                    <a:pt x="274" y="190"/>
                  </a:lnTo>
                  <a:lnTo>
                    <a:pt x="268" y="193"/>
                  </a:lnTo>
                  <a:lnTo>
                    <a:pt x="263" y="188"/>
                  </a:lnTo>
                  <a:lnTo>
                    <a:pt x="180" y="89"/>
                  </a:lnTo>
                  <a:lnTo>
                    <a:pt x="9" y="216"/>
                  </a:lnTo>
                  <a:lnTo>
                    <a:pt x="9" y="216"/>
                  </a:lnTo>
                  <a:lnTo>
                    <a:pt x="5" y="209"/>
                  </a:lnTo>
                  <a:lnTo>
                    <a:pt x="0" y="204"/>
                  </a:lnTo>
                  <a:lnTo>
                    <a:pt x="0" y="20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grpSp>
        <p:nvGrpSpPr>
          <p:cNvPr id="108" name="Group 137"/>
          <p:cNvGrpSpPr/>
          <p:nvPr/>
        </p:nvGrpSpPr>
        <p:grpSpPr>
          <a:xfrm>
            <a:off x="6123051" y="4021909"/>
            <a:ext cx="289296" cy="624619"/>
            <a:chOff x="3328967" y="3373450"/>
            <a:chExt cx="209550" cy="452438"/>
          </a:xfrm>
          <a:solidFill>
            <a:srgbClr val="59AD31"/>
          </a:solidFill>
        </p:grpSpPr>
        <p:sp>
          <p:nvSpPr>
            <p:cNvPr id="109" name="Freeform 31"/>
            <p:cNvSpPr/>
            <p:nvPr/>
          </p:nvSpPr>
          <p:spPr bwMode="auto">
            <a:xfrm>
              <a:off x="3328967" y="3373450"/>
              <a:ext cx="209550" cy="211138"/>
            </a:xfrm>
            <a:custGeom>
              <a:avLst/>
              <a:gdLst/>
              <a:ahLst/>
              <a:cxnLst>
                <a:cxn ang="0">
                  <a:pos x="134" y="0"/>
                </a:cxn>
                <a:cxn ang="0">
                  <a:pos x="160" y="4"/>
                </a:cxn>
                <a:cxn ang="0">
                  <a:pos x="184" y="11"/>
                </a:cxn>
                <a:cxn ang="0">
                  <a:pos x="208" y="23"/>
                </a:cxn>
                <a:cxn ang="0">
                  <a:pos x="226" y="39"/>
                </a:cxn>
                <a:cxn ang="0">
                  <a:pos x="244" y="59"/>
                </a:cxn>
                <a:cxn ang="0">
                  <a:pos x="256" y="81"/>
                </a:cxn>
                <a:cxn ang="0">
                  <a:pos x="263" y="106"/>
                </a:cxn>
                <a:cxn ang="0">
                  <a:pos x="266" y="133"/>
                </a:cxn>
                <a:cxn ang="0">
                  <a:pos x="265" y="147"/>
                </a:cxn>
                <a:cxn ang="0">
                  <a:pos x="260" y="173"/>
                </a:cxn>
                <a:cxn ang="0">
                  <a:pos x="250" y="196"/>
                </a:cxn>
                <a:cxn ang="0">
                  <a:pos x="235" y="217"/>
                </a:cxn>
                <a:cxn ang="0">
                  <a:pos x="218" y="236"/>
                </a:cxn>
                <a:cxn ang="0">
                  <a:pos x="197" y="250"/>
                </a:cxn>
                <a:cxn ang="0">
                  <a:pos x="172" y="261"/>
                </a:cxn>
                <a:cxn ang="0">
                  <a:pos x="146" y="266"/>
                </a:cxn>
                <a:cxn ang="0">
                  <a:pos x="134" y="266"/>
                </a:cxn>
                <a:cxn ang="0">
                  <a:pos x="106" y="263"/>
                </a:cxn>
                <a:cxn ang="0">
                  <a:pos x="82" y="256"/>
                </a:cxn>
                <a:cxn ang="0">
                  <a:pos x="58" y="243"/>
                </a:cxn>
                <a:cxn ang="0">
                  <a:pos x="40" y="227"/>
                </a:cxn>
                <a:cxn ang="0">
                  <a:pos x="22" y="208"/>
                </a:cxn>
                <a:cxn ang="0">
                  <a:pos x="10" y="185"/>
                </a:cxn>
                <a:cxn ang="0">
                  <a:pos x="3" y="161"/>
                </a:cxn>
                <a:cxn ang="0">
                  <a:pos x="0" y="133"/>
                </a:cxn>
                <a:cxn ang="0">
                  <a:pos x="1" y="120"/>
                </a:cxn>
                <a:cxn ang="0">
                  <a:pos x="6" y="94"/>
                </a:cxn>
                <a:cxn ang="0">
                  <a:pos x="16" y="70"/>
                </a:cxn>
                <a:cxn ang="0">
                  <a:pos x="31" y="49"/>
                </a:cxn>
                <a:cxn ang="0">
                  <a:pos x="48" y="31"/>
                </a:cxn>
                <a:cxn ang="0">
                  <a:pos x="69" y="16"/>
                </a:cxn>
                <a:cxn ang="0">
                  <a:pos x="94" y="6"/>
                </a:cxn>
                <a:cxn ang="0">
                  <a:pos x="120" y="1"/>
                </a:cxn>
                <a:cxn ang="0">
                  <a:pos x="134" y="0"/>
                </a:cxn>
              </a:cxnLst>
              <a:rect l="0" t="0" r="r" b="b"/>
              <a:pathLst>
                <a:path w="266" h="266">
                  <a:moveTo>
                    <a:pt x="134" y="0"/>
                  </a:moveTo>
                  <a:lnTo>
                    <a:pt x="134" y="0"/>
                  </a:lnTo>
                  <a:lnTo>
                    <a:pt x="146" y="1"/>
                  </a:lnTo>
                  <a:lnTo>
                    <a:pt x="160" y="4"/>
                  </a:lnTo>
                  <a:lnTo>
                    <a:pt x="172" y="6"/>
                  </a:lnTo>
                  <a:lnTo>
                    <a:pt x="184" y="11"/>
                  </a:lnTo>
                  <a:lnTo>
                    <a:pt x="197" y="16"/>
                  </a:lnTo>
                  <a:lnTo>
                    <a:pt x="208" y="23"/>
                  </a:lnTo>
                  <a:lnTo>
                    <a:pt x="218" y="31"/>
                  </a:lnTo>
                  <a:lnTo>
                    <a:pt x="226" y="39"/>
                  </a:lnTo>
                  <a:lnTo>
                    <a:pt x="235" y="49"/>
                  </a:lnTo>
                  <a:lnTo>
                    <a:pt x="244" y="59"/>
                  </a:lnTo>
                  <a:lnTo>
                    <a:pt x="250" y="70"/>
                  </a:lnTo>
                  <a:lnTo>
                    <a:pt x="256" y="81"/>
                  </a:lnTo>
                  <a:lnTo>
                    <a:pt x="260" y="94"/>
                  </a:lnTo>
                  <a:lnTo>
                    <a:pt x="263" y="106"/>
                  </a:lnTo>
                  <a:lnTo>
                    <a:pt x="265" y="120"/>
                  </a:lnTo>
                  <a:lnTo>
                    <a:pt x="266" y="133"/>
                  </a:lnTo>
                  <a:lnTo>
                    <a:pt x="266" y="133"/>
                  </a:lnTo>
                  <a:lnTo>
                    <a:pt x="265" y="147"/>
                  </a:lnTo>
                  <a:lnTo>
                    <a:pt x="263" y="161"/>
                  </a:lnTo>
                  <a:lnTo>
                    <a:pt x="260" y="173"/>
                  </a:lnTo>
                  <a:lnTo>
                    <a:pt x="256" y="185"/>
                  </a:lnTo>
                  <a:lnTo>
                    <a:pt x="250" y="196"/>
                  </a:lnTo>
                  <a:lnTo>
                    <a:pt x="244" y="208"/>
                  </a:lnTo>
                  <a:lnTo>
                    <a:pt x="235" y="217"/>
                  </a:lnTo>
                  <a:lnTo>
                    <a:pt x="226" y="227"/>
                  </a:lnTo>
                  <a:lnTo>
                    <a:pt x="218" y="236"/>
                  </a:lnTo>
                  <a:lnTo>
                    <a:pt x="208" y="243"/>
                  </a:lnTo>
                  <a:lnTo>
                    <a:pt x="197" y="250"/>
                  </a:lnTo>
                  <a:lnTo>
                    <a:pt x="184" y="256"/>
                  </a:lnTo>
                  <a:lnTo>
                    <a:pt x="172" y="261"/>
                  </a:lnTo>
                  <a:lnTo>
                    <a:pt x="160" y="263"/>
                  </a:lnTo>
                  <a:lnTo>
                    <a:pt x="146" y="266"/>
                  </a:lnTo>
                  <a:lnTo>
                    <a:pt x="134" y="266"/>
                  </a:lnTo>
                  <a:lnTo>
                    <a:pt x="134" y="266"/>
                  </a:lnTo>
                  <a:lnTo>
                    <a:pt x="120" y="266"/>
                  </a:lnTo>
                  <a:lnTo>
                    <a:pt x="106" y="263"/>
                  </a:lnTo>
                  <a:lnTo>
                    <a:pt x="94" y="261"/>
                  </a:lnTo>
                  <a:lnTo>
                    <a:pt x="82" y="256"/>
                  </a:lnTo>
                  <a:lnTo>
                    <a:pt x="69" y="250"/>
                  </a:lnTo>
                  <a:lnTo>
                    <a:pt x="58" y="243"/>
                  </a:lnTo>
                  <a:lnTo>
                    <a:pt x="48" y="236"/>
                  </a:lnTo>
                  <a:lnTo>
                    <a:pt x="40" y="227"/>
                  </a:lnTo>
                  <a:lnTo>
                    <a:pt x="31" y="217"/>
                  </a:lnTo>
                  <a:lnTo>
                    <a:pt x="22" y="208"/>
                  </a:lnTo>
                  <a:lnTo>
                    <a:pt x="16" y="196"/>
                  </a:lnTo>
                  <a:lnTo>
                    <a:pt x="10" y="185"/>
                  </a:lnTo>
                  <a:lnTo>
                    <a:pt x="6" y="173"/>
                  </a:lnTo>
                  <a:lnTo>
                    <a:pt x="3" y="161"/>
                  </a:lnTo>
                  <a:lnTo>
                    <a:pt x="1" y="147"/>
                  </a:lnTo>
                  <a:lnTo>
                    <a:pt x="0" y="133"/>
                  </a:lnTo>
                  <a:lnTo>
                    <a:pt x="0" y="133"/>
                  </a:lnTo>
                  <a:lnTo>
                    <a:pt x="1" y="120"/>
                  </a:lnTo>
                  <a:lnTo>
                    <a:pt x="3" y="106"/>
                  </a:lnTo>
                  <a:lnTo>
                    <a:pt x="6" y="94"/>
                  </a:lnTo>
                  <a:lnTo>
                    <a:pt x="10" y="81"/>
                  </a:lnTo>
                  <a:lnTo>
                    <a:pt x="16" y="70"/>
                  </a:lnTo>
                  <a:lnTo>
                    <a:pt x="22" y="59"/>
                  </a:lnTo>
                  <a:lnTo>
                    <a:pt x="31" y="49"/>
                  </a:lnTo>
                  <a:lnTo>
                    <a:pt x="40" y="39"/>
                  </a:lnTo>
                  <a:lnTo>
                    <a:pt x="48" y="31"/>
                  </a:lnTo>
                  <a:lnTo>
                    <a:pt x="58" y="23"/>
                  </a:lnTo>
                  <a:lnTo>
                    <a:pt x="69" y="16"/>
                  </a:lnTo>
                  <a:lnTo>
                    <a:pt x="82" y="11"/>
                  </a:lnTo>
                  <a:lnTo>
                    <a:pt x="94" y="6"/>
                  </a:lnTo>
                  <a:lnTo>
                    <a:pt x="106" y="4"/>
                  </a:lnTo>
                  <a:lnTo>
                    <a:pt x="120" y="1"/>
                  </a:lnTo>
                  <a:lnTo>
                    <a:pt x="134" y="0"/>
                  </a:lnTo>
                  <a:lnTo>
                    <a:pt x="13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10" name="Freeform 32"/>
            <p:cNvSpPr/>
            <p:nvPr/>
          </p:nvSpPr>
          <p:spPr bwMode="auto">
            <a:xfrm>
              <a:off x="3400405" y="3563950"/>
              <a:ext cx="66675" cy="261938"/>
            </a:xfrm>
            <a:custGeom>
              <a:avLst/>
              <a:gdLst/>
              <a:ahLst/>
              <a:cxnLst>
                <a:cxn ang="0">
                  <a:pos x="82" y="0"/>
                </a:cxn>
                <a:cxn ang="0">
                  <a:pos x="82" y="288"/>
                </a:cxn>
                <a:cxn ang="0">
                  <a:pos x="82" y="288"/>
                </a:cxn>
                <a:cxn ang="0">
                  <a:pos x="81" y="296"/>
                </a:cxn>
                <a:cxn ang="0">
                  <a:pos x="79" y="304"/>
                </a:cxn>
                <a:cxn ang="0">
                  <a:pos x="75" y="311"/>
                </a:cxn>
                <a:cxn ang="0">
                  <a:pos x="70" y="316"/>
                </a:cxn>
                <a:cxn ang="0">
                  <a:pos x="64" y="322"/>
                </a:cxn>
                <a:cxn ang="0">
                  <a:pos x="56" y="326"/>
                </a:cxn>
                <a:cxn ang="0">
                  <a:pos x="49" y="329"/>
                </a:cxn>
                <a:cxn ang="0">
                  <a:pos x="42" y="329"/>
                </a:cxn>
                <a:cxn ang="0">
                  <a:pos x="42" y="329"/>
                </a:cxn>
                <a:cxn ang="0">
                  <a:pos x="42" y="329"/>
                </a:cxn>
                <a:cxn ang="0">
                  <a:pos x="33" y="329"/>
                </a:cxn>
                <a:cxn ang="0">
                  <a:pos x="26" y="326"/>
                </a:cxn>
                <a:cxn ang="0">
                  <a:pos x="18" y="322"/>
                </a:cxn>
                <a:cxn ang="0">
                  <a:pos x="12" y="316"/>
                </a:cxn>
                <a:cxn ang="0">
                  <a:pos x="7" y="311"/>
                </a:cxn>
                <a:cxn ang="0">
                  <a:pos x="3" y="304"/>
                </a:cxn>
                <a:cxn ang="0">
                  <a:pos x="1" y="296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82" y="0"/>
                </a:cxn>
              </a:cxnLst>
              <a:rect l="0" t="0" r="r" b="b"/>
              <a:pathLst>
                <a:path w="82" h="329">
                  <a:moveTo>
                    <a:pt x="82" y="0"/>
                  </a:moveTo>
                  <a:lnTo>
                    <a:pt x="82" y="288"/>
                  </a:lnTo>
                  <a:lnTo>
                    <a:pt x="82" y="288"/>
                  </a:lnTo>
                  <a:lnTo>
                    <a:pt x="81" y="296"/>
                  </a:lnTo>
                  <a:lnTo>
                    <a:pt x="79" y="304"/>
                  </a:lnTo>
                  <a:lnTo>
                    <a:pt x="75" y="311"/>
                  </a:lnTo>
                  <a:lnTo>
                    <a:pt x="70" y="316"/>
                  </a:lnTo>
                  <a:lnTo>
                    <a:pt x="64" y="322"/>
                  </a:lnTo>
                  <a:lnTo>
                    <a:pt x="56" y="326"/>
                  </a:lnTo>
                  <a:lnTo>
                    <a:pt x="49" y="329"/>
                  </a:lnTo>
                  <a:lnTo>
                    <a:pt x="42" y="329"/>
                  </a:lnTo>
                  <a:lnTo>
                    <a:pt x="42" y="329"/>
                  </a:lnTo>
                  <a:lnTo>
                    <a:pt x="42" y="329"/>
                  </a:lnTo>
                  <a:lnTo>
                    <a:pt x="33" y="329"/>
                  </a:lnTo>
                  <a:lnTo>
                    <a:pt x="26" y="326"/>
                  </a:lnTo>
                  <a:lnTo>
                    <a:pt x="18" y="322"/>
                  </a:lnTo>
                  <a:lnTo>
                    <a:pt x="12" y="316"/>
                  </a:lnTo>
                  <a:lnTo>
                    <a:pt x="7" y="311"/>
                  </a:lnTo>
                  <a:lnTo>
                    <a:pt x="3" y="304"/>
                  </a:lnTo>
                  <a:lnTo>
                    <a:pt x="1" y="296"/>
                  </a:lnTo>
                  <a:lnTo>
                    <a:pt x="0" y="288"/>
                  </a:lnTo>
                  <a:lnTo>
                    <a:pt x="0" y="0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11" name="Freeform 33"/>
            <p:cNvSpPr/>
            <p:nvPr/>
          </p:nvSpPr>
          <p:spPr bwMode="auto">
            <a:xfrm>
              <a:off x="3375005" y="3421075"/>
              <a:ext cx="117475" cy="117475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76" y="0"/>
                </a:cxn>
                <a:cxn ang="0">
                  <a:pos x="83" y="0"/>
                </a:cxn>
                <a:cxn ang="0">
                  <a:pos x="90" y="1"/>
                </a:cxn>
                <a:cxn ang="0">
                  <a:pos x="104" y="5"/>
                </a:cxn>
                <a:cxn ang="0">
                  <a:pos x="116" y="13"/>
                </a:cxn>
                <a:cxn ang="0">
                  <a:pos x="128" y="21"/>
                </a:cxn>
                <a:cxn ang="0">
                  <a:pos x="136" y="32"/>
                </a:cxn>
                <a:cxn ang="0">
                  <a:pos x="144" y="45"/>
                </a:cxn>
                <a:cxn ang="0">
                  <a:pos x="149" y="60"/>
                </a:cxn>
                <a:cxn ang="0">
                  <a:pos x="149" y="67"/>
                </a:cxn>
                <a:cxn ang="0">
                  <a:pos x="150" y="74"/>
                </a:cxn>
                <a:cxn ang="0">
                  <a:pos x="150" y="74"/>
                </a:cxn>
                <a:cxn ang="0">
                  <a:pos x="149" y="82"/>
                </a:cxn>
                <a:cxn ang="0">
                  <a:pos x="149" y="89"/>
                </a:cxn>
                <a:cxn ang="0">
                  <a:pos x="144" y="103"/>
                </a:cxn>
                <a:cxn ang="0">
                  <a:pos x="136" y="116"/>
                </a:cxn>
                <a:cxn ang="0">
                  <a:pos x="128" y="128"/>
                </a:cxn>
                <a:cxn ang="0">
                  <a:pos x="116" y="136"/>
                </a:cxn>
                <a:cxn ang="0">
                  <a:pos x="104" y="142"/>
                </a:cxn>
                <a:cxn ang="0">
                  <a:pos x="90" y="147"/>
                </a:cxn>
                <a:cxn ang="0">
                  <a:pos x="83" y="149"/>
                </a:cxn>
                <a:cxn ang="0">
                  <a:pos x="76" y="149"/>
                </a:cxn>
                <a:cxn ang="0">
                  <a:pos x="76" y="149"/>
                </a:cxn>
                <a:cxn ang="0">
                  <a:pos x="67" y="149"/>
                </a:cxn>
                <a:cxn ang="0">
                  <a:pos x="60" y="147"/>
                </a:cxn>
                <a:cxn ang="0">
                  <a:pos x="46" y="142"/>
                </a:cxn>
                <a:cxn ang="0">
                  <a:pos x="34" y="136"/>
                </a:cxn>
                <a:cxn ang="0">
                  <a:pos x="22" y="128"/>
                </a:cxn>
                <a:cxn ang="0">
                  <a:pos x="14" y="116"/>
                </a:cxn>
                <a:cxn ang="0">
                  <a:pos x="6" y="103"/>
                </a:cxn>
                <a:cxn ang="0">
                  <a:pos x="1" y="89"/>
                </a:cxn>
                <a:cxn ang="0">
                  <a:pos x="1" y="82"/>
                </a:cxn>
                <a:cxn ang="0">
                  <a:pos x="0" y="74"/>
                </a:cxn>
                <a:cxn ang="0">
                  <a:pos x="0" y="74"/>
                </a:cxn>
                <a:cxn ang="0">
                  <a:pos x="1" y="67"/>
                </a:cxn>
                <a:cxn ang="0">
                  <a:pos x="1" y="60"/>
                </a:cxn>
                <a:cxn ang="0">
                  <a:pos x="6" y="45"/>
                </a:cxn>
                <a:cxn ang="0">
                  <a:pos x="14" y="32"/>
                </a:cxn>
                <a:cxn ang="0">
                  <a:pos x="22" y="21"/>
                </a:cxn>
                <a:cxn ang="0">
                  <a:pos x="34" y="13"/>
                </a:cxn>
                <a:cxn ang="0">
                  <a:pos x="46" y="5"/>
                </a:cxn>
                <a:cxn ang="0">
                  <a:pos x="60" y="1"/>
                </a:cxn>
                <a:cxn ang="0">
                  <a:pos x="67" y="0"/>
                </a:cxn>
                <a:cxn ang="0">
                  <a:pos x="76" y="0"/>
                </a:cxn>
                <a:cxn ang="0">
                  <a:pos x="76" y="0"/>
                </a:cxn>
              </a:cxnLst>
              <a:rect l="0" t="0" r="r" b="b"/>
              <a:pathLst>
                <a:path w="150" h="149">
                  <a:moveTo>
                    <a:pt x="76" y="0"/>
                  </a:moveTo>
                  <a:lnTo>
                    <a:pt x="76" y="0"/>
                  </a:lnTo>
                  <a:lnTo>
                    <a:pt x="83" y="0"/>
                  </a:lnTo>
                  <a:lnTo>
                    <a:pt x="90" y="1"/>
                  </a:lnTo>
                  <a:lnTo>
                    <a:pt x="104" y="5"/>
                  </a:lnTo>
                  <a:lnTo>
                    <a:pt x="116" y="13"/>
                  </a:lnTo>
                  <a:lnTo>
                    <a:pt x="128" y="21"/>
                  </a:lnTo>
                  <a:lnTo>
                    <a:pt x="136" y="32"/>
                  </a:lnTo>
                  <a:lnTo>
                    <a:pt x="144" y="45"/>
                  </a:lnTo>
                  <a:lnTo>
                    <a:pt x="149" y="60"/>
                  </a:lnTo>
                  <a:lnTo>
                    <a:pt x="149" y="67"/>
                  </a:lnTo>
                  <a:lnTo>
                    <a:pt x="150" y="74"/>
                  </a:lnTo>
                  <a:lnTo>
                    <a:pt x="150" y="74"/>
                  </a:lnTo>
                  <a:lnTo>
                    <a:pt x="149" y="82"/>
                  </a:lnTo>
                  <a:lnTo>
                    <a:pt x="149" y="89"/>
                  </a:lnTo>
                  <a:lnTo>
                    <a:pt x="144" y="103"/>
                  </a:lnTo>
                  <a:lnTo>
                    <a:pt x="136" y="116"/>
                  </a:lnTo>
                  <a:lnTo>
                    <a:pt x="128" y="128"/>
                  </a:lnTo>
                  <a:lnTo>
                    <a:pt x="116" y="136"/>
                  </a:lnTo>
                  <a:lnTo>
                    <a:pt x="104" y="142"/>
                  </a:lnTo>
                  <a:lnTo>
                    <a:pt x="90" y="147"/>
                  </a:lnTo>
                  <a:lnTo>
                    <a:pt x="83" y="149"/>
                  </a:lnTo>
                  <a:lnTo>
                    <a:pt x="76" y="149"/>
                  </a:lnTo>
                  <a:lnTo>
                    <a:pt x="76" y="149"/>
                  </a:lnTo>
                  <a:lnTo>
                    <a:pt x="67" y="149"/>
                  </a:lnTo>
                  <a:lnTo>
                    <a:pt x="60" y="147"/>
                  </a:lnTo>
                  <a:lnTo>
                    <a:pt x="46" y="142"/>
                  </a:lnTo>
                  <a:lnTo>
                    <a:pt x="34" y="136"/>
                  </a:lnTo>
                  <a:lnTo>
                    <a:pt x="22" y="128"/>
                  </a:lnTo>
                  <a:lnTo>
                    <a:pt x="14" y="116"/>
                  </a:lnTo>
                  <a:lnTo>
                    <a:pt x="6" y="103"/>
                  </a:lnTo>
                  <a:lnTo>
                    <a:pt x="1" y="89"/>
                  </a:lnTo>
                  <a:lnTo>
                    <a:pt x="1" y="82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1" y="67"/>
                  </a:lnTo>
                  <a:lnTo>
                    <a:pt x="1" y="60"/>
                  </a:lnTo>
                  <a:lnTo>
                    <a:pt x="6" y="45"/>
                  </a:lnTo>
                  <a:lnTo>
                    <a:pt x="14" y="32"/>
                  </a:lnTo>
                  <a:lnTo>
                    <a:pt x="22" y="21"/>
                  </a:lnTo>
                  <a:lnTo>
                    <a:pt x="34" y="13"/>
                  </a:lnTo>
                  <a:lnTo>
                    <a:pt x="46" y="5"/>
                  </a:lnTo>
                  <a:lnTo>
                    <a:pt x="60" y="1"/>
                  </a:lnTo>
                  <a:lnTo>
                    <a:pt x="67" y="0"/>
                  </a:lnTo>
                  <a:lnTo>
                    <a:pt x="76" y="0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12" name="Freeform 34"/>
            <p:cNvSpPr/>
            <p:nvPr/>
          </p:nvSpPr>
          <p:spPr bwMode="auto">
            <a:xfrm>
              <a:off x="3428980" y="3716350"/>
              <a:ext cx="88900" cy="65088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88" y="0"/>
                </a:cxn>
                <a:cxn ang="0">
                  <a:pos x="88" y="0"/>
                </a:cxn>
                <a:cxn ang="0">
                  <a:pos x="93" y="1"/>
                </a:cxn>
                <a:cxn ang="0">
                  <a:pos x="98" y="3"/>
                </a:cxn>
                <a:cxn ang="0">
                  <a:pos x="103" y="5"/>
                </a:cxn>
                <a:cxn ang="0">
                  <a:pos x="107" y="8"/>
                </a:cxn>
                <a:cxn ang="0">
                  <a:pos x="109" y="11"/>
                </a:cxn>
                <a:cxn ang="0">
                  <a:pos x="111" y="16"/>
                </a:cxn>
                <a:cxn ang="0">
                  <a:pos x="113" y="21"/>
                </a:cxn>
                <a:cxn ang="0">
                  <a:pos x="114" y="26"/>
                </a:cxn>
                <a:cxn ang="0">
                  <a:pos x="114" y="57"/>
                </a:cxn>
                <a:cxn ang="0">
                  <a:pos x="114" y="57"/>
                </a:cxn>
                <a:cxn ang="0">
                  <a:pos x="113" y="62"/>
                </a:cxn>
                <a:cxn ang="0">
                  <a:pos x="111" y="67"/>
                </a:cxn>
                <a:cxn ang="0">
                  <a:pos x="109" y="72"/>
                </a:cxn>
                <a:cxn ang="0">
                  <a:pos x="107" y="76"/>
                </a:cxn>
                <a:cxn ang="0">
                  <a:pos x="103" y="78"/>
                </a:cxn>
                <a:cxn ang="0">
                  <a:pos x="98" y="80"/>
                </a:cxn>
                <a:cxn ang="0">
                  <a:pos x="93" y="82"/>
                </a:cxn>
                <a:cxn ang="0">
                  <a:pos x="88" y="83"/>
                </a:cxn>
                <a:cxn ang="0">
                  <a:pos x="25" y="83"/>
                </a:cxn>
                <a:cxn ang="0">
                  <a:pos x="25" y="83"/>
                </a:cxn>
                <a:cxn ang="0">
                  <a:pos x="20" y="82"/>
                </a:cxn>
                <a:cxn ang="0">
                  <a:pos x="15" y="80"/>
                </a:cxn>
                <a:cxn ang="0">
                  <a:pos x="11" y="78"/>
                </a:cxn>
                <a:cxn ang="0">
                  <a:pos x="8" y="76"/>
                </a:cxn>
                <a:cxn ang="0">
                  <a:pos x="4" y="72"/>
                </a:cxn>
                <a:cxn ang="0">
                  <a:pos x="3" y="67"/>
                </a:cxn>
                <a:cxn ang="0">
                  <a:pos x="0" y="62"/>
                </a:cxn>
                <a:cxn ang="0">
                  <a:pos x="0" y="57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0" y="21"/>
                </a:cxn>
                <a:cxn ang="0">
                  <a:pos x="3" y="16"/>
                </a:cxn>
                <a:cxn ang="0">
                  <a:pos x="4" y="11"/>
                </a:cxn>
                <a:cxn ang="0">
                  <a:pos x="8" y="8"/>
                </a:cxn>
                <a:cxn ang="0">
                  <a:pos x="11" y="5"/>
                </a:cxn>
                <a:cxn ang="0">
                  <a:pos x="15" y="3"/>
                </a:cxn>
                <a:cxn ang="0">
                  <a:pos x="20" y="1"/>
                </a:cxn>
                <a:cxn ang="0">
                  <a:pos x="25" y="0"/>
                </a:cxn>
                <a:cxn ang="0">
                  <a:pos x="25" y="0"/>
                </a:cxn>
              </a:cxnLst>
              <a:rect l="0" t="0" r="r" b="b"/>
              <a:pathLst>
                <a:path w="114" h="83">
                  <a:moveTo>
                    <a:pt x="25" y="0"/>
                  </a:moveTo>
                  <a:lnTo>
                    <a:pt x="88" y="0"/>
                  </a:lnTo>
                  <a:lnTo>
                    <a:pt x="88" y="0"/>
                  </a:lnTo>
                  <a:lnTo>
                    <a:pt x="93" y="1"/>
                  </a:lnTo>
                  <a:lnTo>
                    <a:pt x="98" y="3"/>
                  </a:lnTo>
                  <a:lnTo>
                    <a:pt x="103" y="5"/>
                  </a:lnTo>
                  <a:lnTo>
                    <a:pt x="107" y="8"/>
                  </a:lnTo>
                  <a:lnTo>
                    <a:pt x="109" y="11"/>
                  </a:lnTo>
                  <a:lnTo>
                    <a:pt x="111" y="16"/>
                  </a:lnTo>
                  <a:lnTo>
                    <a:pt x="113" y="21"/>
                  </a:lnTo>
                  <a:lnTo>
                    <a:pt x="114" y="26"/>
                  </a:lnTo>
                  <a:lnTo>
                    <a:pt x="114" y="57"/>
                  </a:lnTo>
                  <a:lnTo>
                    <a:pt x="114" y="57"/>
                  </a:lnTo>
                  <a:lnTo>
                    <a:pt x="113" y="62"/>
                  </a:lnTo>
                  <a:lnTo>
                    <a:pt x="111" y="67"/>
                  </a:lnTo>
                  <a:lnTo>
                    <a:pt x="109" y="72"/>
                  </a:lnTo>
                  <a:lnTo>
                    <a:pt x="107" y="76"/>
                  </a:lnTo>
                  <a:lnTo>
                    <a:pt x="103" y="78"/>
                  </a:lnTo>
                  <a:lnTo>
                    <a:pt x="98" y="80"/>
                  </a:lnTo>
                  <a:lnTo>
                    <a:pt x="93" y="82"/>
                  </a:lnTo>
                  <a:lnTo>
                    <a:pt x="88" y="83"/>
                  </a:lnTo>
                  <a:lnTo>
                    <a:pt x="25" y="83"/>
                  </a:lnTo>
                  <a:lnTo>
                    <a:pt x="25" y="83"/>
                  </a:lnTo>
                  <a:lnTo>
                    <a:pt x="20" y="82"/>
                  </a:lnTo>
                  <a:lnTo>
                    <a:pt x="15" y="80"/>
                  </a:lnTo>
                  <a:lnTo>
                    <a:pt x="11" y="78"/>
                  </a:lnTo>
                  <a:lnTo>
                    <a:pt x="8" y="76"/>
                  </a:lnTo>
                  <a:lnTo>
                    <a:pt x="4" y="72"/>
                  </a:lnTo>
                  <a:lnTo>
                    <a:pt x="3" y="67"/>
                  </a:lnTo>
                  <a:lnTo>
                    <a:pt x="0" y="62"/>
                  </a:lnTo>
                  <a:lnTo>
                    <a:pt x="0" y="57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1"/>
                  </a:lnTo>
                  <a:lnTo>
                    <a:pt x="3" y="16"/>
                  </a:lnTo>
                  <a:lnTo>
                    <a:pt x="4" y="11"/>
                  </a:lnTo>
                  <a:lnTo>
                    <a:pt x="8" y="8"/>
                  </a:lnTo>
                  <a:lnTo>
                    <a:pt x="11" y="5"/>
                  </a:lnTo>
                  <a:lnTo>
                    <a:pt x="15" y="3"/>
                  </a:lnTo>
                  <a:lnTo>
                    <a:pt x="20" y="1"/>
                  </a:ln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13" name="Freeform 35"/>
            <p:cNvSpPr/>
            <p:nvPr/>
          </p:nvSpPr>
          <p:spPr bwMode="auto">
            <a:xfrm>
              <a:off x="3428980" y="3640150"/>
              <a:ext cx="88900" cy="65088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88" y="0"/>
                </a:cxn>
                <a:cxn ang="0">
                  <a:pos x="88" y="0"/>
                </a:cxn>
                <a:cxn ang="0">
                  <a:pos x="93" y="0"/>
                </a:cxn>
                <a:cxn ang="0">
                  <a:pos x="98" y="1"/>
                </a:cxn>
                <a:cxn ang="0">
                  <a:pos x="103" y="4"/>
                </a:cxn>
                <a:cxn ang="0">
                  <a:pos x="107" y="7"/>
                </a:cxn>
                <a:cxn ang="0">
                  <a:pos x="109" y="11"/>
                </a:cxn>
                <a:cxn ang="0">
                  <a:pos x="111" y="15"/>
                </a:cxn>
                <a:cxn ang="0">
                  <a:pos x="113" y="20"/>
                </a:cxn>
                <a:cxn ang="0">
                  <a:pos x="114" y="25"/>
                </a:cxn>
                <a:cxn ang="0">
                  <a:pos x="114" y="57"/>
                </a:cxn>
                <a:cxn ang="0">
                  <a:pos x="114" y="57"/>
                </a:cxn>
                <a:cxn ang="0">
                  <a:pos x="113" y="62"/>
                </a:cxn>
                <a:cxn ang="0">
                  <a:pos x="111" y="65"/>
                </a:cxn>
                <a:cxn ang="0">
                  <a:pos x="109" y="70"/>
                </a:cxn>
                <a:cxn ang="0">
                  <a:pos x="107" y="74"/>
                </a:cxn>
                <a:cxn ang="0">
                  <a:pos x="103" y="77"/>
                </a:cxn>
                <a:cxn ang="0">
                  <a:pos x="98" y="79"/>
                </a:cxn>
                <a:cxn ang="0">
                  <a:pos x="93" y="80"/>
                </a:cxn>
                <a:cxn ang="0">
                  <a:pos x="88" y="81"/>
                </a:cxn>
                <a:cxn ang="0">
                  <a:pos x="25" y="81"/>
                </a:cxn>
                <a:cxn ang="0">
                  <a:pos x="25" y="81"/>
                </a:cxn>
                <a:cxn ang="0">
                  <a:pos x="20" y="80"/>
                </a:cxn>
                <a:cxn ang="0">
                  <a:pos x="15" y="79"/>
                </a:cxn>
                <a:cxn ang="0">
                  <a:pos x="11" y="77"/>
                </a:cxn>
                <a:cxn ang="0">
                  <a:pos x="8" y="74"/>
                </a:cxn>
                <a:cxn ang="0">
                  <a:pos x="4" y="70"/>
                </a:cxn>
                <a:cxn ang="0">
                  <a:pos x="3" y="65"/>
                </a:cxn>
                <a:cxn ang="0">
                  <a:pos x="0" y="62"/>
                </a:cxn>
                <a:cxn ang="0">
                  <a:pos x="0" y="57"/>
                </a:cxn>
                <a:cxn ang="0">
                  <a:pos x="0" y="25"/>
                </a:cxn>
                <a:cxn ang="0">
                  <a:pos x="0" y="25"/>
                </a:cxn>
                <a:cxn ang="0">
                  <a:pos x="0" y="20"/>
                </a:cxn>
                <a:cxn ang="0">
                  <a:pos x="3" y="15"/>
                </a:cxn>
                <a:cxn ang="0">
                  <a:pos x="4" y="11"/>
                </a:cxn>
                <a:cxn ang="0">
                  <a:pos x="8" y="7"/>
                </a:cxn>
                <a:cxn ang="0">
                  <a:pos x="11" y="4"/>
                </a:cxn>
                <a:cxn ang="0">
                  <a:pos x="15" y="1"/>
                </a:cxn>
                <a:cxn ang="0">
                  <a:pos x="20" y="0"/>
                </a:cxn>
                <a:cxn ang="0">
                  <a:pos x="25" y="0"/>
                </a:cxn>
                <a:cxn ang="0">
                  <a:pos x="25" y="0"/>
                </a:cxn>
              </a:cxnLst>
              <a:rect l="0" t="0" r="r" b="b"/>
              <a:pathLst>
                <a:path w="114" h="81">
                  <a:moveTo>
                    <a:pt x="25" y="0"/>
                  </a:moveTo>
                  <a:lnTo>
                    <a:pt x="88" y="0"/>
                  </a:lnTo>
                  <a:lnTo>
                    <a:pt x="88" y="0"/>
                  </a:lnTo>
                  <a:lnTo>
                    <a:pt x="93" y="0"/>
                  </a:lnTo>
                  <a:lnTo>
                    <a:pt x="98" y="1"/>
                  </a:lnTo>
                  <a:lnTo>
                    <a:pt x="103" y="4"/>
                  </a:lnTo>
                  <a:lnTo>
                    <a:pt x="107" y="7"/>
                  </a:lnTo>
                  <a:lnTo>
                    <a:pt x="109" y="11"/>
                  </a:lnTo>
                  <a:lnTo>
                    <a:pt x="111" y="15"/>
                  </a:lnTo>
                  <a:lnTo>
                    <a:pt x="113" y="20"/>
                  </a:lnTo>
                  <a:lnTo>
                    <a:pt x="114" y="25"/>
                  </a:lnTo>
                  <a:lnTo>
                    <a:pt x="114" y="57"/>
                  </a:lnTo>
                  <a:lnTo>
                    <a:pt x="114" y="57"/>
                  </a:lnTo>
                  <a:lnTo>
                    <a:pt x="113" y="62"/>
                  </a:lnTo>
                  <a:lnTo>
                    <a:pt x="111" y="65"/>
                  </a:lnTo>
                  <a:lnTo>
                    <a:pt x="109" y="70"/>
                  </a:lnTo>
                  <a:lnTo>
                    <a:pt x="107" y="74"/>
                  </a:lnTo>
                  <a:lnTo>
                    <a:pt x="103" y="77"/>
                  </a:lnTo>
                  <a:lnTo>
                    <a:pt x="98" y="79"/>
                  </a:lnTo>
                  <a:lnTo>
                    <a:pt x="93" y="80"/>
                  </a:lnTo>
                  <a:lnTo>
                    <a:pt x="88" y="81"/>
                  </a:lnTo>
                  <a:lnTo>
                    <a:pt x="25" y="81"/>
                  </a:lnTo>
                  <a:lnTo>
                    <a:pt x="25" y="81"/>
                  </a:lnTo>
                  <a:lnTo>
                    <a:pt x="20" y="80"/>
                  </a:lnTo>
                  <a:lnTo>
                    <a:pt x="15" y="79"/>
                  </a:lnTo>
                  <a:lnTo>
                    <a:pt x="11" y="77"/>
                  </a:lnTo>
                  <a:lnTo>
                    <a:pt x="8" y="74"/>
                  </a:lnTo>
                  <a:lnTo>
                    <a:pt x="4" y="70"/>
                  </a:lnTo>
                  <a:lnTo>
                    <a:pt x="3" y="65"/>
                  </a:lnTo>
                  <a:lnTo>
                    <a:pt x="0" y="62"/>
                  </a:lnTo>
                  <a:lnTo>
                    <a:pt x="0" y="57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20"/>
                  </a:lnTo>
                  <a:lnTo>
                    <a:pt x="3" y="15"/>
                  </a:lnTo>
                  <a:lnTo>
                    <a:pt x="4" y="11"/>
                  </a:lnTo>
                  <a:lnTo>
                    <a:pt x="8" y="7"/>
                  </a:lnTo>
                  <a:lnTo>
                    <a:pt x="11" y="4"/>
                  </a:lnTo>
                  <a:lnTo>
                    <a:pt x="15" y="1"/>
                  </a:lnTo>
                  <a:lnTo>
                    <a:pt x="20" y="0"/>
                  </a:ln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sp>
        <p:nvSpPr>
          <p:cNvPr id="114" name="Freeform 143"/>
          <p:cNvSpPr>
            <a:spLocks noEditPoints="1"/>
          </p:cNvSpPr>
          <p:nvPr/>
        </p:nvSpPr>
        <p:spPr bwMode="auto">
          <a:xfrm>
            <a:off x="10109200" y="4979686"/>
            <a:ext cx="493713" cy="506413"/>
          </a:xfrm>
          <a:custGeom>
            <a:avLst/>
            <a:gdLst>
              <a:gd name="T0" fmla="*/ 203 w 360"/>
              <a:gd name="T1" fmla="*/ 271 h 368"/>
              <a:gd name="T2" fmla="*/ 261 w 360"/>
              <a:gd name="T3" fmla="*/ 202 h 368"/>
              <a:gd name="T4" fmla="*/ 360 w 360"/>
              <a:gd name="T5" fmla="*/ 51 h 368"/>
              <a:gd name="T6" fmla="*/ 346 w 360"/>
              <a:gd name="T7" fmla="*/ 37 h 368"/>
              <a:gd name="T8" fmla="*/ 277 w 360"/>
              <a:gd name="T9" fmla="*/ 37 h 368"/>
              <a:gd name="T10" fmla="*/ 180 w 360"/>
              <a:gd name="T11" fmla="*/ 0 h 368"/>
              <a:gd name="T12" fmla="*/ 83 w 360"/>
              <a:gd name="T13" fmla="*/ 37 h 368"/>
              <a:gd name="T14" fmla="*/ 14 w 360"/>
              <a:gd name="T15" fmla="*/ 37 h 368"/>
              <a:gd name="T16" fmla="*/ 0 w 360"/>
              <a:gd name="T17" fmla="*/ 51 h 368"/>
              <a:gd name="T18" fmla="*/ 98 w 360"/>
              <a:gd name="T19" fmla="*/ 202 h 368"/>
              <a:gd name="T20" fmla="*/ 156 w 360"/>
              <a:gd name="T21" fmla="*/ 271 h 368"/>
              <a:gd name="T22" fmla="*/ 156 w 360"/>
              <a:gd name="T23" fmla="*/ 297 h 368"/>
              <a:gd name="T24" fmla="*/ 91 w 360"/>
              <a:gd name="T25" fmla="*/ 332 h 368"/>
              <a:gd name="T26" fmla="*/ 180 w 360"/>
              <a:gd name="T27" fmla="*/ 368 h 368"/>
              <a:gd name="T28" fmla="*/ 269 w 360"/>
              <a:gd name="T29" fmla="*/ 332 h 368"/>
              <a:gd name="T30" fmla="*/ 203 w 360"/>
              <a:gd name="T31" fmla="*/ 297 h 368"/>
              <a:gd name="T32" fmla="*/ 203 w 360"/>
              <a:gd name="T33" fmla="*/ 271 h 368"/>
              <a:gd name="T34" fmla="*/ 259 w 360"/>
              <a:gd name="T35" fmla="*/ 170 h 368"/>
              <a:gd name="T36" fmla="*/ 281 w 360"/>
              <a:gd name="T37" fmla="*/ 65 h 368"/>
              <a:gd name="T38" fmla="*/ 331 w 360"/>
              <a:gd name="T39" fmla="*/ 65 h 368"/>
              <a:gd name="T40" fmla="*/ 259 w 360"/>
              <a:gd name="T41" fmla="*/ 170 h 368"/>
              <a:gd name="T42" fmla="*/ 180 w 360"/>
              <a:gd name="T43" fmla="*/ 24 h 368"/>
              <a:gd name="T44" fmla="*/ 256 w 360"/>
              <a:gd name="T45" fmla="*/ 55 h 368"/>
              <a:gd name="T46" fmla="*/ 180 w 360"/>
              <a:gd name="T47" fmla="*/ 86 h 368"/>
              <a:gd name="T48" fmla="*/ 104 w 360"/>
              <a:gd name="T49" fmla="*/ 55 h 368"/>
              <a:gd name="T50" fmla="*/ 180 w 360"/>
              <a:gd name="T51" fmla="*/ 24 h 368"/>
              <a:gd name="T52" fmla="*/ 29 w 360"/>
              <a:gd name="T53" fmla="*/ 65 h 368"/>
              <a:gd name="T54" fmla="*/ 79 w 360"/>
              <a:gd name="T55" fmla="*/ 65 h 368"/>
              <a:gd name="T56" fmla="*/ 101 w 360"/>
              <a:gd name="T57" fmla="*/ 170 h 368"/>
              <a:gd name="T58" fmla="*/ 29 w 360"/>
              <a:gd name="T59" fmla="*/ 65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60" h="368">
                <a:moveTo>
                  <a:pt x="203" y="271"/>
                </a:moveTo>
                <a:cubicBezTo>
                  <a:pt x="203" y="242"/>
                  <a:pt x="225" y="226"/>
                  <a:pt x="261" y="202"/>
                </a:cubicBezTo>
                <a:cubicBezTo>
                  <a:pt x="305" y="173"/>
                  <a:pt x="360" y="137"/>
                  <a:pt x="360" y="51"/>
                </a:cubicBezTo>
                <a:cubicBezTo>
                  <a:pt x="360" y="43"/>
                  <a:pt x="353" y="37"/>
                  <a:pt x="346" y="37"/>
                </a:cubicBezTo>
                <a:cubicBezTo>
                  <a:pt x="277" y="37"/>
                  <a:pt x="277" y="37"/>
                  <a:pt x="277" y="37"/>
                </a:cubicBezTo>
                <a:cubicBezTo>
                  <a:pt x="267" y="19"/>
                  <a:pt x="238" y="0"/>
                  <a:pt x="180" y="0"/>
                </a:cubicBezTo>
                <a:cubicBezTo>
                  <a:pt x="121" y="0"/>
                  <a:pt x="92" y="19"/>
                  <a:pt x="83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6" y="37"/>
                  <a:pt x="0" y="43"/>
                  <a:pt x="0" y="51"/>
                </a:cubicBezTo>
                <a:cubicBezTo>
                  <a:pt x="0" y="137"/>
                  <a:pt x="54" y="173"/>
                  <a:pt x="98" y="202"/>
                </a:cubicBezTo>
                <a:cubicBezTo>
                  <a:pt x="134" y="226"/>
                  <a:pt x="156" y="242"/>
                  <a:pt x="156" y="271"/>
                </a:cubicBezTo>
                <a:cubicBezTo>
                  <a:pt x="156" y="297"/>
                  <a:pt x="156" y="297"/>
                  <a:pt x="156" y="297"/>
                </a:cubicBezTo>
                <a:cubicBezTo>
                  <a:pt x="118" y="301"/>
                  <a:pt x="91" y="315"/>
                  <a:pt x="91" y="332"/>
                </a:cubicBezTo>
                <a:cubicBezTo>
                  <a:pt x="91" y="352"/>
                  <a:pt x="131" y="368"/>
                  <a:pt x="180" y="368"/>
                </a:cubicBezTo>
                <a:cubicBezTo>
                  <a:pt x="229" y="368"/>
                  <a:pt x="269" y="352"/>
                  <a:pt x="269" y="332"/>
                </a:cubicBezTo>
                <a:cubicBezTo>
                  <a:pt x="269" y="315"/>
                  <a:pt x="241" y="301"/>
                  <a:pt x="203" y="297"/>
                </a:cubicBezTo>
                <a:lnTo>
                  <a:pt x="203" y="271"/>
                </a:lnTo>
                <a:close/>
                <a:moveTo>
                  <a:pt x="259" y="170"/>
                </a:moveTo>
                <a:cubicBezTo>
                  <a:pt x="270" y="146"/>
                  <a:pt x="279" y="113"/>
                  <a:pt x="281" y="65"/>
                </a:cubicBezTo>
                <a:cubicBezTo>
                  <a:pt x="331" y="65"/>
                  <a:pt x="331" y="65"/>
                  <a:pt x="331" y="65"/>
                </a:cubicBezTo>
                <a:cubicBezTo>
                  <a:pt x="326" y="119"/>
                  <a:pt x="294" y="146"/>
                  <a:pt x="259" y="170"/>
                </a:cubicBezTo>
                <a:close/>
                <a:moveTo>
                  <a:pt x="180" y="24"/>
                </a:moveTo>
                <a:cubicBezTo>
                  <a:pt x="234" y="24"/>
                  <a:pt x="256" y="47"/>
                  <a:pt x="256" y="55"/>
                </a:cubicBezTo>
                <a:cubicBezTo>
                  <a:pt x="256" y="63"/>
                  <a:pt x="234" y="86"/>
                  <a:pt x="180" y="86"/>
                </a:cubicBezTo>
                <a:cubicBezTo>
                  <a:pt x="125" y="86"/>
                  <a:pt x="104" y="63"/>
                  <a:pt x="104" y="55"/>
                </a:cubicBezTo>
                <a:cubicBezTo>
                  <a:pt x="104" y="47"/>
                  <a:pt x="125" y="24"/>
                  <a:pt x="180" y="24"/>
                </a:cubicBezTo>
                <a:close/>
                <a:moveTo>
                  <a:pt x="29" y="65"/>
                </a:moveTo>
                <a:cubicBezTo>
                  <a:pt x="79" y="65"/>
                  <a:pt x="79" y="65"/>
                  <a:pt x="79" y="65"/>
                </a:cubicBezTo>
                <a:cubicBezTo>
                  <a:pt x="80" y="113"/>
                  <a:pt x="89" y="146"/>
                  <a:pt x="101" y="170"/>
                </a:cubicBezTo>
                <a:cubicBezTo>
                  <a:pt x="66" y="146"/>
                  <a:pt x="33" y="119"/>
                  <a:pt x="29" y="65"/>
                </a:cubicBezTo>
                <a:close/>
              </a:path>
            </a:pathLst>
          </a:custGeom>
          <a:solidFill>
            <a:srgbClr val="59AD31"/>
          </a:solidFill>
          <a:ln>
            <a:noFill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 dirty="0">
              <a:latin typeface="+mn-ea"/>
              <a:ea typeface="+mn-ea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22275" y="1081851"/>
            <a:ext cx="11394642" cy="4308475"/>
            <a:chOff x="422275" y="1579563"/>
            <a:chExt cx="11394642" cy="4308475"/>
          </a:xfrm>
          <a:solidFill>
            <a:srgbClr val="59AD31"/>
          </a:solidFill>
        </p:grpSpPr>
        <p:sp>
          <p:nvSpPr>
            <p:cNvPr id="3" name="AutoShape 4"/>
            <p:cNvSpPr/>
            <p:nvPr/>
          </p:nvSpPr>
          <p:spPr bwMode="auto">
            <a:xfrm>
              <a:off x="11291888" y="4522788"/>
              <a:ext cx="473075" cy="4730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28" y="17466"/>
                  </a:moveTo>
                  <a:cubicBezTo>
                    <a:pt x="16669" y="16923"/>
                    <a:pt x="15846" y="16465"/>
                    <a:pt x="14963" y="16121"/>
                  </a:cubicBezTo>
                  <a:cubicBezTo>
                    <a:pt x="15595" y="14609"/>
                    <a:pt x="15967" y="12928"/>
                    <a:pt x="16010" y="11148"/>
                  </a:cubicBezTo>
                  <a:lnTo>
                    <a:pt x="20188" y="11148"/>
                  </a:lnTo>
                  <a:cubicBezTo>
                    <a:pt x="20097" y="13612"/>
                    <a:pt x="19065" y="15838"/>
                    <a:pt x="17428" y="17466"/>
                  </a:cubicBezTo>
                  <a:moveTo>
                    <a:pt x="1411" y="11148"/>
                  </a:moveTo>
                  <a:lnTo>
                    <a:pt x="5589" y="11148"/>
                  </a:lnTo>
                  <a:cubicBezTo>
                    <a:pt x="5632" y="12928"/>
                    <a:pt x="6004" y="14609"/>
                    <a:pt x="6636" y="16121"/>
                  </a:cubicBezTo>
                  <a:cubicBezTo>
                    <a:pt x="5753" y="16465"/>
                    <a:pt x="4931" y="16923"/>
                    <a:pt x="4171" y="17466"/>
                  </a:cubicBezTo>
                  <a:cubicBezTo>
                    <a:pt x="2534" y="15838"/>
                    <a:pt x="1502" y="13612"/>
                    <a:pt x="1411" y="11148"/>
                  </a:cubicBezTo>
                  <a:moveTo>
                    <a:pt x="3785" y="4553"/>
                  </a:moveTo>
                  <a:cubicBezTo>
                    <a:pt x="4579" y="5170"/>
                    <a:pt x="5448" y="5691"/>
                    <a:pt x="6388" y="6084"/>
                  </a:cubicBezTo>
                  <a:cubicBezTo>
                    <a:pt x="5901" y="7433"/>
                    <a:pt x="5627" y="8908"/>
                    <a:pt x="5589" y="10451"/>
                  </a:cubicBezTo>
                  <a:lnTo>
                    <a:pt x="1411" y="10451"/>
                  </a:lnTo>
                  <a:cubicBezTo>
                    <a:pt x="1494" y="8190"/>
                    <a:pt x="2376" y="6135"/>
                    <a:pt x="3785" y="4553"/>
                  </a:cubicBezTo>
                  <a:moveTo>
                    <a:pt x="11148" y="10451"/>
                  </a:moveTo>
                  <a:lnTo>
                    <a:pt x="11148" y="6950"/>
                  </a:lnTo>
                  <a:cubicBezTo>
                    <a:pt x="12339" y="6913"/>
                    <a:pt x="13484" y="6696"/>
                    <a:pt x="14558" y="6324"/>
                  </a:cubicBezTo>
                  <a:cubicBezTo>
                    <a:pt x="15018" y="7598"/>
                    <a:pt x="15276" y="8992"/>
                    <a:pt x="15314" y="10451"/>
                  </a:cubicBezTo>
                  <a:cubicBezTo>
                    <a:pt x="15314" y="10451"/>
                    <a:pt x="11148" y="10451"/>
                    <a:pt x="11148" y="10451"/>
                  </a:cubicBezTo>
                  <a:close/>
                  <a:moveTo>
                    <a:pt x="14311" y="15882"/>
                  </a:moveTo>
                  <a:cubicBezTo>
                    <a:pt x="13309" y="15559"/>
                    <a:pt x="12247" y="15380"/>
                    <a:pt x="11148" y="15346"/>
                  </a:cubicBezTo>
                  <a:lnTo>
                    <a:pt x="11148" y="11148"/>
                  </a:lnTo>
                  <a:lnTo>
                    <a:pt x="15314" y="11148"/>
                  </a:lnTo>
                  <a:cubicBezTo>
                    <a:pt x="15270" y="12844"/>
                    <a:pt x="14914" y="14445"/>
                    <a:pt x="14311" y="15882"/>
                  </a:cubicBezTo>
                  <a:moveTo>
                    <a:pt x="14683" y="16757"/>
                  </a:moveTo>
                  <a:cubicBezTo>
                    <a:pt x="15476" y="17063"/>
                    <a:pt x="16218" y="17466"/>
                    <a:pt x="16904" y="17941"/>
                  </a:cubicBezTo>
                  <a:cubicBezTo>
                    <a:pt x="15632" y="19031"/>
                    <a:pt x="14067" y="19781"/>
                    <a:pt x="12344" y="20068"/>
                  </a:cubicBezTo>
                  <a:cubicBezTo>
                    <a:pt x="13280" y="19136"/>
                    <a:pt x="14076" y="18017"/>
                    <a:pt x="14683" y="16757"/>
                  </a:cubicBezTo>
                  <a:moveTo>
                    <a:pt x="11148" y="20188"/>
                  </a:moveTo>
                  <a:lnTo>
                    <a:pt x="11148" y="16043"/>
                  </a:lnTo>
                  <a:cubicBezTo>
                    <a:pt x="12146" y="16075"/>
                    <a:pt x="13113" y="16231"/>
                    <a:pt x="14025" y="16516"/>
                  </a:cubicBezTo>
                  <a:cubicBezTo>
                    <a:pt x="13314" y="17970"/>
                    <a:pt x="12343" y="19223"/>
                    <a:pt x="11185" y="20186"/>
                  </a:cubicBezTo>
                  <a:cubicBezTo>
                    <a:pt x="11185" y="20186"/>
                    <a:pt x="11148" y="20188"/>
                    <a:pt x="11148" y="20188"/>
                  </a:cubicBezTo>
                  <a:close/>
                  <a:moveTo>
                    <a:pt x="9255" y="20068"/>
                  </a:moveTo>
                  <a:cubicBezTo>
                    <a:pt x="7532" y="19781"/>
                    <a:pt x="5967" y="19031"/>
                    <a:pt x="4695" y="17941"/>
                  </a:cubicBezTo>
                  <a:cubicBezTo>
                    <a:pt x="5381" y="17466"/>
                    <a:pt x="6123" y="17063"/>
                    <a:pt x="6916" y="16757"/>
                  </a:cubicBezTo>
                  <a:cubicBezTo>
                    <a:pt x="7523" y="18017"/>
                    <a:pt x="8319" y="19136"/>
                    <a:pt x="9255" y="20068"/>
                  </a:cubicBezTo>
                  <a:moveTo>
                    <a:pt x="10451" y="11148"/>
                  </a:moveTo>
                  <a:lnTo>
                    <a:pt x="10451" y="15346"/>
                  </a:lnTo>
                  <a:cubicBezTo>
                    <a:pt x="9352" y="15380"/>
                    <a:pt x="8290" y="15559"/>
                    <a:pt x="7288" y="15882"/>
                  </a:cubicBezTo>
                  <a:cubicBezTo>
                    <a:pt x="6685" y="14445"/>
                    <a:pt x="6329" y="12844"/>
                    <a:pt x="6285" y="11148"/>
                  </a:cubicBezTo>
                  <a:cubicBezTo>
                    <a:pt x="6285" y="11148"/>
                    <a:pt x="10451" y="11148"/>
                    <a:pt x="10451" y="11148"/>
                  </a:cubicBezTo>
                  <a:close/>
                  <a:moveTo>
                    <a:pt x="7041" y="6324"/>
                  </a:moveTo>
                  <a:cubicBezTo>
                    <a:pt x="8115" y="6696"/>
                    <a:pt x="9260" y="6913"/>
                    <a:pt x="10451" y="6950"/>
                  </a:cubicBezTo>
                  <a:lnTo>
                    <a:pt x="10451" y="10451"/>
                  </a:lnTo>
                  <a:lnTo>
                    <a:pt x="6285" y="10451"/>
                  </a:lnTo>
                  <a:cubicBezTo>
                    <a:pt x="6324" y="8992"/>
                    <a:pt x="6581" y="7598"/>
                    <a:pt x="7041" y="6324"/>
                  </a:cubicBezTo>
                  <a:moveTo>
                    <a:pt x="6651" y="5442"/>
                  </a:moveTo>
                  <a:cubicBezTo>
                    <a:pt x="5790" y="5084"/>
                    <a:pt x="4993" y="4609"/>
                    <a:pt x="4263" y="4050"/>
                  </a:cubicBezTo>
                  <a:cubicBezTo>
                    <a:pt x="5606" y="2749"/>
                    <a:pt x="7332" y="1851"/>
                    <a:pt x="9255" y="1531"/>
                  </a:cubicBezTo>
                  <a:cubicBezTo>
                    <a:pt x="8175" y="2610"/>
                    <a:pt x="7286" y="3939"/>
                    <a:pt x="6651" y="5442"/>
                  </a:cubicBezTo>
                  <a:moveTo>
                    <a:pt x="10451" y="1411"/>
                  </a:moveTo>
                  <a:lnTo>
                    <a:pt x="10451" y="6253"/>
                  </a:lnTo>
                  <a:cubicBezTo>
                    <a:pt x="9352" y="6217"/>
                    <a:pt x="8296" y="6021"/>
                    <a:pt x="7303" y="5681"/>
                  </a:cubicBezTo>
                  <a:cubicBezTo>
                    <a:pt x="8029" y="3972"/>
                    <a:pt x="9101" y="2507"/>
                    <a:pt x="10415" y="1413"/>
                  </a:cubicBezTo>
                  <a:cubicBezTo>
                    <a:pt x="10427" y="1412"/>
                    <a:pt x="10439" y="1411"/>
                    <a:pt x="10451" y="1411"/>
                  </a:cubicBezTo>
                  <a:moveTo>
                    <a:pt x="12344" y="1531"/>
                  </a:moveTo>
                  <a:cubicBezTo>
                    <a:pt x="14267" y="1851"/>
                    <a:pt x="15993" y="2749"/>
                    <a:pt x="17336" y="4050"/>
                  </a:cubicBezTo>
                  <a:cubicBezTo>
                    <a:pt x="16606" y="4609"/>
                    <a:pt x="15809" y="5084"/>
                    <a:pt x="14948" y="5442"/>
                  </a:cubicBezTo>
                  <a:cubicBezTo>
                    <a:pt x="14313" y="3939"/>
                    <a:pt x="13424" y="2610"/>
                    <a:pt x="12344" y="1531"/>
                  </a:cubicBezTo>
                  <a:moveTo>
                    <a:pt x="11184" y="1413"/>
                  </a:moveTo>
                  <a:cubicBezTo>
                    <a:pt x="12498" y="2507"/>
                    <a:pt x="13570" y="3972"/>
                    <a:pt x="14296" y="5681"/>
                  </a:cubicBezTo>
                  <a:cubicBezTo>
                    <a:pt x="13303" y="6021"/>
                    <a:pt x="12247" y="6217"/>
                    <a:pt x="11148" y="6253"/>
                  </a:cubicBezTo>
                  <a:lnTo>
                    <a:pt x="11148" y="1411"/>
                  </a:lnTo>
                  <a:cubicBezTo>
                    <a:pt x="11160" y="1411"/>
                    <a:pt x="11172" y="1412"/>
                    <a:pt x="11184" y="1413"/>
                  </a:cubicBezTo>
                  <a:moveTo>
                    <a:pt x="10414" y="20186"/>
                  </a:moveTo>
                  <a:cubicBezTo>
                    <a:pt x="9256" y="19223"/>
                    <a:pt x="8285" y="17970"/>
                    <a:pt x="7574" y="16516"/>
                  </a:cubicBezTo>
                  <a:cubicBezTo>
                    <a:pt x="8486" y="16231"/>
                    <a:pt x="9453" y="16075"/>
                    <a:pt x="10451" y="16043"/>
                  </a:cubicBezTo>
                  <a:lnTo>
                    <a:pt x="10451" y="20188"/>
                  </a:lnTo>
                  <a:cubicBezTo>
                    <a:pt x="10451" y="20188"/>
                    <a:pt x="10414" y="20186"/>
                    <a:pt x="10414" y="20186"/>
                  </a:cubicBezTo>
                  <a:close/>
                  <a:moveTo>
                    <a:pt x="20188" y="10451"/>
                  </a:moveTo>
                  <a:lnTo>
                    <a:pt x="16010" y="10451"/>
                  </a:lnTo>
                  <a:cubicBezTo>
                    <a:pt x="15972" y="8908"/>
                    <a:pt x="15698" y="7433"/>
                    <a:pt x="15211" y="6084"/>
                  </a:cubicBezTo>
                  <a:cubicBezTo>
                    <a:pt x="16151" y="5691"/>
                    <a:pt x="17020" y="5170"/>
                    <a:pt x="17814" y="4553"/>
                  </a:cubicBezTo>
                  <a:cubicBezTo>
                    <a:pt x="19223" y="6135"/>
                    <a:pt x="20105" y="8190"/>
                    <a:pt x="20188" y="10451"/>
                  </a:cubicBezTo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4" name="AutoShape 5"/>
            <p:cNvSpPr/>
            <p:nvPr/>
          </p:nvSpPr>
          <p:spPr bwMode="auto">
            <a:xfrm>
              <a:off x="10636250" y="4675188"/>
              <a:ext cx="92075" cy="1238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999" y="18900"/>
                  </a:moveTo>
                  <a:lnTo>
                    <a:pt x="3600" y="18900"/>
                  </a:lnTo>
                  <a:lnTo>
                    <a:pt x="3600" y="2700"/>
                  </a:lnTo>
                  <a:lnTo>
                    <a:pt x="7200" y="2700"/>
                  </a:lnTo>
                  <a:lnTo>
                    <a:pt x="17999" y="14850"/>
                  </a:lnTo>
                  <a:cubicBezTo>
                    <a:pt x="17999" y="14850"/>
                    <a:pt x="17999" y="18900"/>
                    <a:pt x="17999" y="18900"/>
                  </a:cubicBezTo>
                  <a:close/>
                  <a:moveTo>
                    <a:pt x="10195" y="1202"/>
                  </a:moveTo>
                  <a:cubicBezTo>
                    <a:pt x="9527" y="450"/>
                    <a:pt x="8402" y="0"/>
                    <a:pt x="7200" y="0"/>
                  </a:cubicBezTo>
                  <a:lnTo>
                    <a:pt x="3600" y="0"/>
                  </a:lnTo>
                  <a:cubicBezTo>
                    <a:pt x="1610" y="0"/>
                    <a:pt x="0" y="1207"/>
                    <a:pt x="0" y="2700"/>
                  </a:cubicBezTo>
                  <a:lnTo>
                    <a:pt x="0" y="18900"/>
                  </a:lnTo>
                  <a:cubicBezTo>
                    <a:pt x="0" y="20392"/>
                    <a:pt x="1610" y="21599"/>
                    <a:pt x="3600" y="21599"/>
                  </a:cubicBezTo>
                  <a:lnTo>
                    <a:pt x="17999" y="21599"/>
                  </a:lnTo>
                  <a:cubicBezTo>
                    <a:pt x="19989" y="21599"/>
                    <a:pt x="21600" y="20392"/>
                    <a:pt x="21600" y="18900"/>
                  </a:cubicBezTo>
                  <a:lnTo>
                    <a:pt x="21600" y="14850"/>
                  </a:lnTo>
                  <a:cubicBezTo>
                    <a:pt x="21600" y="14317"/>
                    <a:pt x="21389" y="13795"/>
                    <a:pt x="20995" y="13352"/>
                  </a:cubicBezTo>
                  <a:cubicBezTo>
                    <a:pt x="20995" y="13352"/>
                    <a:pt x="10195" y="1202"/>
                    <a:pt x="10195" y="1202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5" name="AutoShape 6"/>
            <p:cNvSpPr/>
            <p:nvPr/>
          </p:nvSpPr>
          <p:spPr bwMode="auto">
            <a:xfrm>
              <a:off x="10301288" y="4554538"/>
              <a:ext cx="487362" cy="396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50" y="16615"/>
                  </a:moveTo>
                  <a:cubicBezTo>
                    <a:pt x="20250" y="17074"/>
                    <a:pt x="19948" y="17446"/>
                    <a:pt x="19575" y="17446"/>
                  </a:cubicBezTo>
                  <a:lnTo>
                    <a:pt x="18803" y="17446"/>
                  </a:lnTo>
                  <a:cubicBezTo>
                    <a:pt x="18501" y="16016"/>
                    <a:pt x="17453" y="14953"/>
                    <a:pt x="16200" y="14953"/>
                  </a:cubicBezTo>
                  <a:cubicBezTo>
                    <a:pt x="14945" y="14953"/>
                    <a:pt x="13897" y="16016"/>
                    <a:pt x="13595" y="17446"/>
                  </a:cubicBezTo>
                  <a:lnTo>
                    <a:pt x="10029" y="17446"/>
                  </a:lnTo>
                  <a:cubicBezTo>
                    <a:pt x="9727" y="16016"/>
                    <a:pt x="8679" y="14953"/>
                    <a:pt x="7425" y="14953"/>
                  </a:cubicBezTo>
                  <a:cubicBezTo>
                    <a:pt x="6170" y="14953"/>
                    <a:pt x="5122" y="16016"/>
                    <a:pt x="4820" y="17446"/>
                  </a:cubicBezTo>
                  <a:lnTo>
                    <a:pt x="4050" y="17446"/>
                  </a:lnTo>
                  <a:cubicBezTo>
                    <a:pt x="3677" y="17446"/>
                    <a:pt x="3375" y="17074"/>
                    <a:pt x="3375" y="16615"/>
                  </a:cubicBezTo>
                  <a:lnTo>
                    <a:pt x="3375" y="14123"/>
                  </a:lnTo>
                  <a:lnTo>
                    <a:pt x="12150" y="14123"/>
                  </a:lnTo>
                  <a:cubicBezTo>
                    <a:pt x="13266" y="14123"/>
                    <a:pt x="14175" y="13005"/>
                    <a:pt x="14175" y="11630"/>
                  </a:cubicBezTo>
                  <a:lnTo>
                    <a:pt x="14175" y="5815"/>
                  </a:lnTo>
                  <a:lnTo>
                    <a:pt x="16875" y="5815"/>
                  </a:lnTo>
                  <a:cubicBezTo>
                    <a:pt x="17100" y="5815"/>
                    <a:pt x="17311" y="5954"/>
                    <a:pt x="17436" y="6185"/>
                  </a:cubicBezTo>
                  <a:lnTo>
                    <a:pt x="20136" y="11169"/>
                  </a:lnTo>
                  <a:cubicBezTo>
                    <a:pt x="20210" y="11306"/>
                    <a:pt x="20250" y="11466"/>
                    <a:pt x="20250" y="11630"/>
                  </a:cubicBezTo>
                  <a:cubicBezTo>
                    <a:pt x="20250" y="11630"/>
                    <a:pt x="20250" y="16615"/>
                    <a:pt x="20250" y="16615"/>
                  </a:cubicBezTo>
                  <a:close/>
                  <a:moveTo>
                    <a:pt x="16200" y="19938"/>
                  </a:moveTo>
                  <a:cubicBezTo>
                    <a:pt x="15454" y="19938"/>
                    <a:pt x="14850" y="19193"/>
                    <a:pt x="14850" y="18276"/>
                  </a:cubicBezTo>
                  <a:cubicBezTo>
                    <a:pt x="14850" y="17360"/>
                    <a:pt x="15454" y="16615"/>
                    <a:pt x="16200" y="16615"/>
                  </a:cubicBezTo>
                  <a:cubicBezTo>
                    <a:pt x="16945" y="16615"/>
                    <a:pt x="17550" y="17360"/>
                    <a:pt x="17550" y="18276"/>
                  </a:cubicBezTo>
                  <a:cubicBezTo>
                    <a:pt x="17550" y="19193"/>
                    <a:pt x="16945" y="19938"/>
                    <a:pt x="16200" y="19938"/>
                  </a:cubicBezTo>
                  <a:moveTo>
                    <a:pt x="7425" y="19938"/>
                  </a:moveTo>
                  <a:cubicBezTo>
                    <a:pt x="6679" y="19938"/>
                    <a:pt x="6075" y="19193"/>
                    <a:pt x="6075" y="18276"/>
                  </a:cubicBezTo>
                  <a:cubicBezTo>
                    <a:pt x="6075" y="17360"/>
                    <a:pt x="6679" y="16615"/>
                    <a:pt x="7425" y="16615"/>
                  </a:cubicBezTo>
                  <a:cubicBezTo>
                    <a:pt x="8170" y="16615"/>
                    <a:pt x="8775" y="17360"/>
                    <a:pt x="8775" y="18276"/>
                  </a:cubicBezTo>
                  <a:cubicBezTo>
                    <a:pt x="8775" y="19193"/>
                    <a:pt x="8170" y="19938"/>
                    <a:pt x="7425" y="19938"/>
                  </a:cubicBezTo>
                  <a:moveTo>
                    <a:pt x="2024" y="12461"/>
                  </a:moveTo>
                  <a:cubicBezTo>
                    <a:pt x="1652" y="12461"/>
                    <a:pt x="1349" y="12089"/>
                    <a:pt x="1349" y="11630"/>
                  </a:cubicBezTo>
                  <a:lnTo>
                    <a:pt x="1349" y="2492"/>
                  </a:lnTo>
                  <a:cubicBezTo>
                    <a:pt x="1349" y="2033"/>
                    <a:pt x="1652" y="1661"/>
                    <a:pt x="2024" y="1661"/>
                  </a:cubicBezTo>
                  <a:lnTo>
                    <a:pt x="12150" y="1661"/>
                  </a:lnTo>
                  <a:cubicBezTo>
                    <a:pt x="12523" y="1661"/>
                    <a:pt x="12825" y="2033"/>
                    <a:pt x="12825" y="2492"/>
                  </a:cubicBezTo>
                  <a:lnTo>
                    <a:pt x="12825" y="4153"/>
                  </a:lnTo>
                  <a:lnTo>
                    <a:pt x="12825" y="5815"/>
                  </a:lnTo>
                  <a:lnTo>
                    <a:pt x="12825" y="11630"/>
                  </a:lnTo>
                  <a:cubicBezTo>
                    <a:pt x="12825" y="12089"/>
                    <a:pt x="12523" y="12461"/>
                    <a:pt x="12150" y="12461"/>
                  </a:cubicBezTo>
                  <a:cubicBezTo>
                    <a:pt x="12150" y="12461"/>
                    <a:pt x="2024" y="12461"/>
                    <a:pt x="2024" y="12461"/>
                  </a:cubicBezTo>
                  <a:close/>
                  <a:moveTo>
                    <a:pt x="21259" y="10248"/>
                  </a:moveTo>
                  <a:lnTo>
                    <a:pt x="18559" y="5263"/>
                  </a:lnTo>
                  <a:cubicBezTo>
                    <a:pt x="18182" y="4568"/>
                    <a:pt x="17552" y="4153"/>
                    <a:pt x="16875" y="4153"/>
                  </a:cubicBezTo>
                  <a:lnTo>
                    <a:pt x="14175" y="4153"/>
                  </a:lnTo>
                  <a:lnTo>
                    <a:pt x="14175" y="2492"/>
                  </a:lnTo>
                  <a:cubicBezTo>
                    <a:pt x="14175" y="1117"/>
                    <a:pt x="13266" y="0"/>
                    <a:pt x="12150" y="0"/>
                  </a:cubicBezTo>
                  <a:lnTo>
                    <a:pt x="2024" y="0"/>
                  </a:lnTo>
                  <a:cubicBezTo>
                    <a:pt x="908" y="0"/>
                    <a:pt x="0" y="1117"/>
                    <a:pt x="0" y="2492"/>
                  </a:cubicBezTo>
                  <a:lnTo>
                    <a:pt x="0" y="11630"/>
                  </a:lnTo>
                  <a:cubicBezTo>
                    <a:pt x="0" y="13005"/>
                    <a:pt x="908" y="14123"/>
                    <a:pt x="2024" y="14123"/>
                  </a:cubicBezTo>
                  <a:lnTo>
                    <a:pt x="2025" y="14123"/>
                  </a:lnTo>
                  <a:lnTo>
                    <a:pt x="2025" y="16615"/>
                  </a:lnTo>
                  <a:cubicBezTo>
                    <a:pt x="2025" y="17989"/>
                    <a:pt x="2933" y="19107"/>
                    <a:pt x="4050" y="19107"/>
                  </a:cubicBezTo>
                  <a:lnTo>
                    <a:pt x="4820" y="19107"/>
                  </a:lnTo>
                  <a:cubicBezTo>
                    <a:pt x="5122" y="20537"/>
                    <a:pt x="6170" y="21600"/>
                    <a:pt x="7425" y="21600"/>
                  </a:cubicBezTo>
                  <a:cubicBezTo>
                    <a:pt x="8679" y="21600"/>
                    <a:pt x="9727" y="20537"/>
                    <a:pt x="10029" y="19107"/>
                  </a:cubicBezTo>
                  <a:lnTo>
                    <a:pt x="13595" y="19107"/>
                  </a:lnTo>
                  <a:cubicBezTo>
                    <a:pt x="13897" y="20537"/>
                    <a:pt x="14945" y="21600"/>
                    <a:pt x="16200" y="21600"/>
                  </a:cubicBezTo>
                  <a:cubicBezTo>
                    <a:pt x="17453" y="21600"/>
                    <a:pt x="18501" y="20537"/>
                    <a:pt x="18803" y="19107"/>
                  </a:cubicBezTo>
                  <a:lnTo>
                    <a:pt x="19575" y="19107"/>
                  </a:lnTo>
                  <a:cubicBezTo>
                    <a:pt x="20691" y="19107"/>
                    <a:pt x="21599" y="17989"/>
                    <a:pt x="21599" y="16615"/>
                  </a:cubicBezTo>
                  <a:lnTo>
                    <a:pt x="21599" y="11630"/>
                  </a:lnTo>
                  <a:cubicBezTo>
                    <a:pt x="21599" y="11137"/>
                    <a:pt x="21482" y="10658"/>
                    <a:pt x="21259" y="1024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6" name="AutoShape 7"/>
            <p:cNvSpPr/>
            <p:nvPr/>
          </p:nvSpPr>
          <p:spPr bwMode="auto">
            <a:xfrm>
              <a:off x="9324975" y="4506913"/>
              <a:ext cx="487363" cy="488950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7" name="AutoShape 8"/>
            <p:cNvSpPr/>
            <p:nvPr/>
          </p:nvSpPr>
          <p:spPr bwMode="auto">
            <a:xfrm>
              <a:off x="9537700" y="4722813"/>
              <a:ext cx="61913" cy="60325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8" name="AutoShape 9"/>
            <p:cNvSpPr/>
            <p:nvPr/>
          </p:nvSpPr>
          <p:spPr bwMode="auto">
            <a:xfrm>
              <a:off x="9475788" y="4662488"/>
              <a:ext cx="184150" cy="18097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9" name="AutoShape 10"/>
            <p:cNvSpPr/>
            <p:nvPr/>
          </p:nvSpPr>
          <p:spPr bwMode="auto">
            <a:xfrm>
              <a:off x="9599613" y="4783138"/>
              <a:ext cx="74612" cy="79375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0" name="AutoShape 11"/>
            <p:cNvSpPr/>
            <p:nvPr/>
          </p:nvSpPr>
          <p:spPr bwMode="auto">
            <a:xfrm>
              <a:off x="9628188" y="4814888"/>
              <a:ext cx="109537" cy="111125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1" name="AutoShape 12"/>
            <p:cNvSpPr/>
            <p:nvPr/>
          </p:nvSpPr>
          <p:spPr bwMode="auto">
            <a:xfrm>
              <a:off x="9613900" y="4799013"/>
              <a:ext cx="92075" cy="95250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2" name="AutoShape 13"/>
            <p:cNvSpPr/>
            <p:nvPr/>
          </p:nvSpPr>
          <p:spPr bwMode="auto">
            <a:xfrm>
              <a:off x="9461500" y="4646613"/>
              <a:ext cx="76200" cy="76200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3" name="AutoShape 14"/>
            <p:cNvSpPr/>
            <p:nvPr/>
          </p:nvSpPr>
          <p:spPr bwMode="auto">
            <a:xfrm>
              <a:off x="9399588" y="4586288"/>
              <a:ext cx="109537" cy="111125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4" name="AutoShape 15"/>
            <p:cNvSpPr/>
            <p:nvPr/>
          </p:nvSpPr>
          <p:spPr bwMode="auto">
            <a:xfrm>
              <a:off x="9431338" y="4614863"/>
              <a:ext cx="92075" cy="95250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5" name="AutoShape 16"/>
            <p:cNvSpPr/>
            <p:nvPr/>
          </p:nvSpPr>
          <p:spPr bwMode="auto">
            <a:xfrm>
              <a:off x="8591550" y="4783138"/>
              <a:ext cx="61913" cy="603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4841"/>
                    <a:pt x="0" y="10800"/>
                  </a:cubicBezTo>
                  <a:cubicBezTo>
                    <a:pt x="0" y="16758"/>
                    <a:pt x="4838" y="21599"/>
                    <a:pt x="10800" y="21599"/>
                  </a:cubicBezTo>
                  <a:cubicBezTo>
                    <a:pt x="16761" y="21599"/>
                    <a:pt x="21600" y="16758"/>
                    <a:pt x="21600" y="10800"/>
                  </a:cubicBezTo>
                  <a:cubicBezTo>
                    <a:pt x="21600" y="4841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6" name="AutoShape 17"/>
            <p:cNvSpPr/>
            <p:nvPr/>
          </p:nvSpPr>
          <p:spPr bwMode="auto">
            <a:xfrm>
              <a:off x="8347075" y="4522788"/>
              <a:ext cx="488950" cy="473075"/>
            </a:xfrm>
            <a:custGeom>
              <a:avLst/>
              <a:gdLst>
                <a:gd name="T0" fmla="*/ 10473 w 20946"/>
                <a:gd name="T1" fmla="*/ 10800 h 21600"/>
                <a:gd name="T2" fmla="*/ 10473 w 20946"/>
                <a:gd name="T3" fmla="*/ 10800 h 21600"/>
                <a:gd name="T4" fmla="*/ 10473 w 20946"/>
                <a:gd name="T5" fmla="*/ 10800 h 21600"/>
                <a:gd name="T6" fmla="*/ 10473 w 20946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946" h="21600">
                  <a:moveTo>
                    <a:pt x="18509" y="15329"/>
                  </a:moveTo>
                  <a:lnTo>
                    <a:pt x="11782" y="15329"/>
                  </a:lnTo>
                  <a:cubicBezTo>
                    <a:pt x="10699" y="15329"/>
                    <a:pt x="9818" y="14391"/>
                    <a:pt x="9818" y="13238"/>
                  </a:cubicBezTo>
                  <a:cubicBezTo>
                    <a:pt x="9818" y="12086"/>
                    <a:pt x="10699" y="11148"/>
                    <a:pt x="11782" y="11148"/>
                  </a:cubicBezTo>
                  <a:lnTo>
                    <a:pt x="17673" y="11148"/>
                  </a:lnTo>
                  <a:cubicBezTo>
                    <a:pt x="18077" y="11142"/>
                    <a:pt x="18477" y="10934"/>
                    <a:pt x="18721" y="10588"/>
                  </a:cubicBezTo>
                  <a:cubicBezTo>
                    <a:pt x="18789" y="10491"/>
                    <a:pt x="18842" y="10381"/>
                    <a:pt x="18885" y="10267"/>
                  </a:cubicBezTo>
                  <a:cubicBezTo>
                    <a:pt x="18890" y="10251"/>
                    <a:pt x="18901" y="10239"/>
                    <a:pt x="18906" y="10224"/>
                  </a:cubicBezTo>
                  <a:cubicBezTo>
                    <a:pt x="19377" y="10880"/>
                    <a:pt x="19636" y="11686"/>
                    <a:pt x="19636" y="12541"/>
                  </a:cubicBezTo>
                  <a:cubicBezTo>
                    <a:pt x="19636" y="13613"/>
                    <a:pt x="19230" y="14607"/>
                    <a:pt x="18509" y="15329"/>
                  </a:cubicBezTo>
                  <a:moveTo>
                    <a:pt x="17673" y="17767"/>
                  </a:moveTo>
                  <a:cubicBezTo>
                    <a:pt x="17673" y="19114"/>
                    <a:pt x="16647" y="20206"/>
                    <a:pt x="15382" y="20206"/>
                  </a:cubicBezTo>
                  <a:lnTo>
                    <a:pt x="3600" y="20206"/>
                  </a:lnTo>
                  <a:cubicBezTo>
                    <a:pt x="2334" y="20206"/>
                    <a:pt x="1309" y="19114"/>
                    <a:pt x="1309" y="17767"/>
                  </a:cubicBezTo>
                  <a:lnTo>
                    <a:pt x="1309" y="6786"/>
                  </a:lnTo>
                  <a:cubicBezTo>
                    <a:pt x="1931" y="7334"/>
                    <a:pt x="2730" y="7664"/>
                    <a:pt x="3600" y="7664"/>
                  </a:cubicBezTo>
                  <a:lnTo>
                    <a:pt x="14400" y="7664"/>
                  </a:lnTo>
                  <a:lnTo>
                    <a:pt x="17018" y="7664"/>
                  </a:lnTo>
                  <a:cubicBezTo>
                    <a:pt x="17379" y="7664"/>
                    <a:pt x="17673" y="7976"/>
                    <a:pt x="17673" y="8361"/>
                  </a:cubicBezTo>
                  <a:lnTo>
                    <a:pt x="17673" y="9754"/>
                  </a:lnTo>
                  <a:lnTo>
                    <a:pt x="11782" y="9754"/>
                  </a:lnTo>
                  <a:cubicBezTo>
                    <a:pt x="9974" y="9754"/>
                    <a:pt x="8509" y="11314"/>
                    <a:pt x="8509" y="13238"/>
                  </a:cubicBezTo>
                  <a:cubicBezTo>
                    <a:pt x="8509" y="15163"/>
                    <a:pt x="9974" y="16722"/>
                    <a:pt x="11782" y="16722"/>
                  </a:cubicBezTo>
                  <a:lnTo>
                    <a:pt x="17673" y="16722"/>
                  </a:lnTo>
                  <a:cubicBezTo>
                    <a:pt x="17673" y="16722"/>
                    <a:pt x="17673" y="17767"/>
                    <a:pt x="17673" y="17767"/>
                  </a:cubicBezTo>
                  <a:close/>
                  <a:moveTo>
                    <a:pt x="16363" y="5574"/>
                  </a:moveTo>
                  <a:lnTo>
                    <a:pt x="16363" y="6270"/>
                  </a:lnTo>
                  <a:lnTo>
                    <a:pt x="14400" y="6270"/>
                  </a:lnTo>
                  <a:lnTo>
                    <a:pt x="3600" y="6270"/>
                  </a:lnTo>
                  <a:cubicBezTo>
                    <a:pt x="3246" y="6270"/>
                    <a:pt x="2916" y="6179"/>
                    <a:pt x="2617" y="6027"/>
                  </a:cubicBezTo>
                  <a:lnTo>
                    <a:pt x="2617" y="5574"/>
                  </a:lnTo>
                  <a:cubicBezTo>
                    <a:pt x="2617" y="5574"/>
                    <a:pt x="16363" y="5574"/>
                    <a:pt x="16363" y="5574"/>
                  </a:cubicBezTo>
                  <a:close/>
                  <a:moveTo>
                    <a:pt x="16363" y="4877"/>
                  </a:moveTo>
                  <a:lnTo>
                    <a:pt x="2617" y="4877"/>
                  </a:lnTo>
                  <a:lnTo>
                    <a:pt x="2617" y="4180"/>
                  </a:lnTo>
                  <a:lnTo>
                    <a:pt x="16363" y="4180"/>
                  </a:lnTo>
                  <a:cubicBezTo>
                    <a:pt x="16363" y="4180"/>
                    <a:pt x="16363" y="4877"/>
                    <a:pt x="16363" y="4877"/>
                  </a:cubicBezTo>
                  <a:close/>
                  <a:moveTo>
                    <a:pt x="16363" y="3483"/>
                  </a:moveTo>
                  <a:lnTo>
                    <a:pt x="2617" y="3483"/>
                  </a:lnTo>
                  <a:lnTo>
                    <a:pt x="2617" y="2787"/>
                  </a:lnTo>
                  <a:lnTo>
                    <a:pt x="16363" y="2787"/>
                  </a:lnTo>
                  <a:cubicBezTo>
                    <a:pt x="16363" y="2787"/>
                    <a:pt x="16363" y="3483"/>
                    <a:pt x="16363" y="3483"/>
                  </a:cubicBezTo>
                  <a:close/>
                  <a:moveTo>
                    <a:pt x="3600" y="1393"/>
                  </a:moveTo>
                  <a:lnTo>
                    <a:pt x="14400" y="1393"/>
                  </a:lnTo>
                  <a:lnTo>
                    <a:pt x="17018" y="1393"/>
                  </a:lnTo>
                  <a:cubicBezTo>
                    <a:pt x="17379" y="1393"/>
                    <a:pt x="17673" y="1705"/>
                    <a:pt x="17673" y="2090"/>
                  </a:cubicBezTo>
                  <a:lnTo>
                    <a:pt x="17673" y="3832"/>
                  </a:lnTo>
                  <a:lnTo>
                    <a:pt x="17673" y="4180"/>
                  </a:lnTo>
                  <a:lnTo>
                    <a:pt x="17673" y="6398"/>
                  </a:lnTo>
                  <a:cubicBezTo>
                    <a:pt x="17466" y="6321"/>
                    <a:pt x="17249" y="6270"/>
                    <a:pt x="17018" y="6270"/>
                  </a:cubicBezTo>
                  <a:lnTo>
                    <a:pt x="17018" y="5574"/>
                  </a:lnTo>
                  <a:lnTo>
                    <a:pt x="17018" y="4180"/>
                  </a:lnTo>
                  <a:lnTo>
                    <a:pt x="17018" y="2787"/>
                  </a:lnTo>
                  <a:cubicBezTo>
                    <a:pt x="17018" y="2401"/>
                    <a:pt x="16724" y="2090"/>
                    <a:pt x="16363" y="2090"/>
                  </a:cubicBezTo>
                  <a:lnTo>
                    <a:pt x="2617" y="2090"/>
                  </a:lnTo>
                  <a:cubicBezTo>
                    <a:pt x="2256" y="2090"/>
                    <a:pt x="1963" y="2401"/>
                    <a:pt x="1963" y="2787"/>
                  </a:cubicBezTo>
                  <a:lnTo>
                    <a:pt x="1963" y="4180"/>
                  </a:lnTo>
                  <a:lnTo>
                    <a:pt x="1963" y="5534"/>
                  </a:lnTo>
                  <a:cubicBezTo>
                    <a:pt x="1559" y="5094"/>
                    <a:pt x="1309" y="4495"/>
                    <a:pt x="1309" y="3832"/>
                  </a:cubicBezTo>
                  <a:cubicBezTo>
                    <a:pt x="1309" y="2485"/>
                    <a:pt x="2334" y="1393"/>
                    <a:pt x="3600" y="1393"/>
                  </a:cubicBezTo>
                  <a:moveTo>
                    <a:pt x="18983" y="8361"/>
                  </a:moveTo>
                  <a:lnTo>
                    <a:pt x="18982" y="8361"/>
                  </a:lnTo>
                  <a:lnTo>
                    <a:pt x="18982" y="4180"/>
                  </a:lnTo>
                  <a:lnTo>
                    <a:pt x="18982" y="3832"/>
                  </a:lnTo>
                  <a:lnTo>
                    <a:pt x="18982" y="2090"/>
                  </a:lnTo>
                  <a:cubicBezTo>
                    <a:pt x="18982" y="935"/>
                    <a:pt x="18102" y="0"/>
                    <a:pt x="17018" y="0"/>
                  </a:cubicBezTo>
                  <a:lnTo>
                    <a:pt x="14400" y="0"/>
                  </a:lnTo>
                  <a:lnTo>
                    <a:pt x="3600" y="0"/>
                  </a:lnTo>
                  <a:cubicBezTo>
                    <a:pt x="1614" y="0"/>
                    <a:pt x="0" y="1719"/>
                    <a:pt x="0" y="3832"/>
                  </a:cubicBezTo>
                  <a:lnTo>
                    <a:pt x="0" y="17767"/>
                  </a:lnTo>
                  <a:cubicBezTo>
                    <a:pt x="0" y="19880"/>
                    <a:pt x="1614" y="21600"/>
                    <a:pt x="3600" y="21600"/>
                  </a:cubicBezTo>
                  <a:lnTo>
                    <a:pt x="15382" y="21600"/>
                  </a:lnTo>
                  <a:cubicBezTo>
                    <a:pt x="17366" y="21600"/>
                    <a:pt x="18982" y="19880"/>
                    <a:pt x="18982" y="17767"/>
                  </a:cubicBezTo>
                  <a:lnTo>
                    <a:pt x="18982" y="16722"/>
                  </a:lnTo>
                  <a:lnTo>
                    <a:pt x="18983" y="16722"/>
                  </a:lnTo>
                  <a:cubicBezTo>
                    <a:pt x="21600" y="14631"/>
                    <a:pt x="21600" y="10452"/>
                    <a:pt x="18983" y="836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7" name="AutoShape 18"/>
            <p:cNvSpPr/>
            <p:nvPr/>
          </p:nvSpPr>
          <p:spPr bwMode="auto">
            <a:xfrm>
              <a:off x="7370763" y="4506913"/>
              <a:ext cx="488950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799"/>
                  </a:moveTo>
                  <a:cubicBezTo>
                    <a:pt x="20249" y="20048"/>
                    <a:pt x="20048" y="20249"/>
                    <a:pt x="19799" y="20249"/>
                  </a:cubicBezTo>
                  <a:lnTo>
                    <a:pt x="1800" y="20249"/>
                  </a:lnTo>
                  <a:cubicBezTo>
                    <a:pt x="1551" y="20249"/>
                    <a:pt x="1349" y="20048"/>
                    <a:pt x="1349" y="19799"/>
                  </a:cubicBezTo>
                  <a:lnTo>
                    <a:pt x="1349" y="3824"/>
                  </a:lnTo>
                  <a:cubicBezTo>
                    <a:pt x="1349" y="3576"/>
                    <a:pt x="1551" y="3375"/>
                    <a:pt x="1800" y="3375"/>
                  </a:cubicBezTo>
                  <a:lnTo>
                    <a:pt x="4724" y="3375"/>
                  </a:lnTo>
                  <a:lnTo>
                    <a:pt x="4724" y="4725"/>
                  </a:lnTo>
                  <a:cubicBezTo>
                    <a:pt x="4724" y="5098"/>
                    <a:pt x="5027" y="5400"/>
                    <a:pt x="5399" y="5400"/>
                  </a:cubicBezTo>
                  <a:cubicBezTo>
                    <a:pt x="5772" y="5400"/>
                    <a:pt x="6074" y="5098"/>
                    <a:pt x="6074" y="4725"/>
                  </a:cubicBezTo>
                  <a:lnTo>
                    <a:pt x="6074" y="3375"/>
                  </a:lnTo>
                  <a:lnTo>
                    <a:pt x="10124" y="3375"/>
                  </a:lnTo>
                  <a:lnTo>
                    <a:pt x="10124" y="4725"/>
                  </a:lnTo>
                  <a:cubicBezTo>
                    <a:pt x="10124" y="5098"/>
                    <a:pt x="10427" y="5400"/>
                    <a:pt x="10800" y="5400"/>
                  </a:cubicBezTo>
                  <a:cubicBezTo>
                    <a:pt x="11172" y="5400"/>
                    <a:pt x="11474" y="5098"/>
                    <a:pt x="11474" y="4725"/>
                  </a:cubicBezTo>
                  <a:lnTo>
                    <a:pt x="11474" y="3375"/>
                  </a:lnTo>
                  <a:lnTo>
                    <a:pt x="15524" y="3375"/>
                  </a:lnTo>
                  <a:lnTo>
                    <a:pt x="15524" y="4725"/>
                  </a:lnTo>
                  <a:cubicBezTo>
                    <a:pt x="15524" y="5098"/>
                    <a:pt x="15827" y="5400"/>
                    <a:pt x="16199" y="5400"/>
                  </a:cubicBezTo>
                  <a:cubicBezTo>
                    <a:pt x="16572" y="5400"/>
                    <a:pt x="16874" y="5098"/>
                    <a:pt x="16874" y="4725"/>
                  </a:cubicBezTo>
                  <a:lnTo>
                    <a:pt x="16874" y="3375"/>
                  </a:lnTo>
                  <a:lnTo>
                    <a:pt x="19799" y="3375"/>
                  </a:lnTo>
                  <a:cubicBezTo>
                    <a:pt x="20048" y="3375"/>
                    <a:pt x="20249" y="3576"/>
                    <a:pt x="20249" y="3824"/>
                  </a:cubicBezTo>
                  <a:cubicBezTo>
                    <a:pt x="20249" y="3824"/>
                    <a:pt x="20249" y="19799"/>
                    <a:pt x="20249" y="19799"/>
                  </a:cubicBezTo>
                  <a:close/>
                  <a:moveTo>
                    <a:pt x="19799" y="2025"/>
                  </a:moveTo>
                  <a:lnTo>
                    <a:pt x="16874" y="2025"/>
                  </a:lnTo>
                  <a:lnTo>
                    <a:pt x="16874" y="675"/>
                  </a:lnTo>
                  <a:cubicBezTo>
                    <a:pt x="16874" y="301"/>
                    <a:pt x="16572" y="0"/>
                    <a:pt x="16199" y="0"/>
                  </a:cubicBezTo>
                  <a:cubicBezTo>
                    <a:pt x="15827" y="0"/>
                    <a:pt x="15524" y="301"/>
                    <a:pt x="15524" y="675"/>
                  </a:cubicBezTo>
                  <a:lnTo>
                    <a:pt x="15524" y="2025"/>
                  </a:lnTo>
                  <a:lnTo>
                    <a:pt x="11474" y="2025"/>
                  </a:lnTo>
                  <a:lnTo>
                    <a:pt x="11474" y="675"/>
                  </a:lnTo>
                  <a:cubicBezTo>
                    <a:pt x="11474" y="301"/>
                    <a:pt x="11172" y="0"/>
                    <a:pt x="10800" y="0"/>
                  </a:cubicBezTo>
                  <a:cubicBezTo>
                    <a:pt x="10427" y="0"/>
                    <a:pt x="10124" y="301"/>
                    <a:pt x="10124" y="675"/>
                  </a:cubicBezTo>
                  <a:lnTo>
                    <a:pt x="10124" y="2025"/>
                  </a:lnTo>
                  <a:lnTo>
                    <a:pt x="6074" y="2025"/>
                  </a:lnTo>
                  <a:lnTo>
                    <a:pt x="6074" y="675"/>
                  </a:lnTo>
                  <a:cubicBezTo>
                    <a:pt x="6074" y="301"/>
                    <a:pt x="5772" y="0"/>
                    <a:pt x="5399" y="0"/>
                  </a:cubicBezTo>
                  <a:cubicBezTo>
                    <a:pt x="5027" y="0"/>
                    <a:pt x="4724" y="301"/>
                    <a:pt x="4724" y="675"/>
                  </a:cubicBezTo>
                  <a:lnTo>
                    <a:pt x="4724" y="2025"/>
                  </a:lnTo>
                  <a:lnTo>
                    <a:pt x="1800" y="2025"/>
                  </a:lnTo>
                  <a:cubicBezTo>
                    <a:pt x="805" y="2025"/>
                    <a:pt x="0" y="2830"/>
                    <a:pt x="0" y="3824"/>
                  </a:cubicBezTo>
                  <a:lnTo>
                    <a:pt x="0" y="19799"/>
                  </a:lnTo>
                  <a:cubicBezTo>
                    <a:pt x="0" y="20793"/>
                    <a:pt x="805" y="21599"/>
                    <a:pt x="1800" y="21599"/>
                  </a:cubicBezTo>
                  <a:lnTo>
                    <a:pt x="19799" y="21599"/>
                  </a:lnTo>
                  <a:cubicBezTo>
                    <a:pt x="20794" y="21599"/>
                    <a:pt x="21600" y="20793"/>
                    <a:pt x="21600" y="19799"/>
                  </a:cubicBezTo>
                  <a:lnTo>
                    <a:pt x="21600" y="3824"/>
                  </a:lnTo>
                  <a:cubicBezTo>
                    <a:pt x="21600" y="2830"/>
                    <a:pt x="20794" y="2025"/>
                    <a:pt x="19799" y="202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8" name="AutoShape 19"/>
            <p:cNvSpPr/>
            <p:nvPr/>
          </p:nvSpPr>
          <p:spPr bwMode="auto">
            <a:xfrm>
              <a:off x="7478713" y="4691063"/>
              <a:ext cx="60325" cy="47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9" name="AutoShape 20"/>
            <p:cNvSpPr/>
            <p:nvPr/>
          </p:nvSpPr>
          <p:spPr bwMode="auto">
            <a:xfrm>
              <a:off x="7478713" y="4767263"/>
              <a:ext cx="60325" cy="47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20" name="AutoShape 21"/>
            <p:cNvSpPr/>
            <p:nvPr/>
          </p:nvSpPr>
          <p:spPr bwMode="auto">
            <a:xfrm>
              <a:off x="7478713" y="4843463"/>
              <a:ext cx="60325" cy="47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21" name="AutoShape 22"/>
            <p:cNvSpPr/>
            <p:nvPr/>
          </p:nvSpPr>
          <p:spPr bwMode="auto">
            <a:xfrm>
              <a:off x="7585075" y="4843463"/>
              <a:ext cx="60325" cy="47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22" name="AutoShape 23"/>
            <p:cNvSpPr/>
            <p:nvPr/>
          </p:nvSpPr>
          <p:spPr bwMode="auto">
            <a:xfrm>
              <a:off x="7585075" y="4767263"/>
              <a:ext cx="60325" cy="47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23" name="AutoShape 24"/>
            <p:cNvSpPr/>
            <p:nvPr/>
          </p:nvSpPr>
          <p:spPr bwMode="auto">
            <a:xfrm>
              <a:off x="7585075" y="4691063"/>
              <a:ext cx="60325" cy="47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24" name="AutoShape 25"/>
            <p:cNvSpPr/>
            <p:nvPr/>
          </p:nvSpPr>
          <p:spPr bwMode="auto">
            <a:xfrm>
              <a:off x="7691438" y="4843463"/>
              <a:ext cx="61912" cy="47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25" name="AutoShape 26"/>
            <p:cNvSpPr/>
            <p:nvPr/>
          </p:nvSpPr>
          <p:spPr bwMode="auto">
            <a:xfrm>
              <a:off x="7691438" y="4767263"/>
              <a:ext cx="61912" cy="47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26" name="AutoShape 27"/>
            <p:cNvSpPr/>
            <p:nvPr/>
          </p:nvSpPr>
          <p:spPr bwMode="auto">
            <a:xfrm>
              <a:off x="7691438" y="4691063"/>
              <a:ext cx="61912" cy="47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27" name="AutoShape 28"/>
            <p:cNvSpPr/>
            <p:nvPr/>
          </p:nvSpPr>
          <p:spPr bwMode="auto">
            <a:xfrm>
              <a:off x="6394450" y="4506913"/>
              <a:ext cx="488950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9450"/>
                  </a:moveTo>
                  <a:cubicBezTo>
                    <a:pt x="20249" y="9823"/>
                    <a:pt x="19947" y="10124"/>
                    <a:pt x="19575" y="10124"/>
                  </a:cubicBezTo>
                  <a:lnTo>
                    <a:pt x="18324" y="10124"/>
                  </a:lnTo>
                  <a:lnTo>
                    <a:pt x="15624" y="5400"/>
                  </a:lnTo>
                  <a:lnTo>
                    <a:pt x="17549" y="5400"/>
                  </a:lnTo>
                  <a:cubicBezTo>
                    <a:pt x="17762" y="5400"/>
                    <a:pt x="17962" y="5500"/>
                    <a:pt x="18089" y="5670"/>
                  </a:cubicBezTo>
                  <a:lnTo>
                    <a:pt x="20114" y="8370"/>
                  </a:lnTo>
                  <a:cubicBezTo>
                    <a:pt x="20202" y="8486"/>
                    <a:pt x="20249" y="8628"/>
                    <a:pt x="20249" y="8774"/>
                  </a:cubicBezTo>
                  <a:cubicBezTo>
                    <a:pt x="20249" y="8774"/>
                    <a:pt x="20249" y="9450"/>
                    <a:pt x="20249" y="9450"/>
                  </a:cubicBezTo>
                  <a:close/>
                  <a:moveTo>
                    <a:pt x="18224" y="20249"/>
                  </a:moveTo>
                  <a:lnTo>
                    <a:pt x="14174" y="20249"/>
                  </a:lnTo>
                  <a:lnTo>
                    <a:pt x="14174" y="13500"/>
                  </a:lnTo>
                  <a:cubicBezTo>
                    <a:pt x="14174" y="13126"/>
                    <a:pt x="13872" y="12825"/>
                    <a:pt x="13499" y="12825"/>
                  </a:cubicBezTo>
                  <a:lnTo>
                    <a:pt x="8437" y="12825"/>
                  </a:lnTo>
                  <a:cubicBezTo>
                    <a:pt x="8064" y="12825"/>
                    <a:pt x="7762" y="13126"/>
                    <a:pt x="7762" y="13500"/>
                  </a:cubicBezTo>
                  <a:lnTo>
                    <a:pt x="7762" y="20249"/>
                  </a:lnTo>
                  <a:lnTo>
                    <a:pt x="3374" y="20249"/>
                  </a:lnTo>
                  <a:lnTo>
                    <a:pt x="3374" y="11475"/>
                  </a:lnTo>
                  <a:lnTo>
                    <a:pt x="18224" y="11475"/>
                  </a:lnTo>
                  <a:cubicBezTo>
                    <a:pt x="18224" y="11475"/>
                    <a:pt x="18224" y="20249"/>
                    <a:pt x="18224" y="20249"/>
                  </a:cubicBezTo>
                  <a:close/>
                  <a:moveTo>
                    <a:pt x="13499" y="20249"/>
                  </a:moveTo>
                  <a:lnTo>
                    <a:pt x="8437" y="20249"/>
                  </a:lnTo>
                  <a:lnTo>
                    <a:pt x="8437" y="13500"/>
                  </a:lnTo>
                  <a:lnTo>
                    <a:pt x="13499" y="13500"/>
                  </a:lnTo>
                  <a:cubicBezTo>
                    <a:pt x="13499" y="13500"/>
                    <a:pt x="13499" y="20249"/>
                    <a:pt x="13499" y="20249"/>
                  </a:cubicBezTo>
                  <a:close/>
                  <a:moveTo>
                    <a:pt x="1349" y="9450"/>
                  </a:moveTo>
                  <a:lnTo>
                    <a:pt x="1349" y="8774"/>
                  </a:lnTo>
                  <a:cubicBezTo>
                    <a:pt x="1349" y="8628"/>
                    <a:pt x="1397" y="8486"/>
                    <a:pt x="1485" y="8370"/>
                  </a:cubicBezTo>
                  <a:lnTo>
                    <a:pt x="3510" y="5670"/>
                  </a:lnTo>
                  <a:cubicBezTo>
                    <a:pt x="3637" y="5500"/>
                    <a:pt x="3837" y="5400"/>
                    <a:pt x="4049" y="5400"/>
                  </a:cubicBezTo>
                  <a:lnTo>
                    <a:pt x="5975" y="5400"/>
                  </a:lnTo>
                  <a:lnTo>
                    <a:pt x="3275" y="10124"/>
                  </a:lnTo>
                  <a:lnTo>
                    <a:pt x="2024" y="10124"/>
                  </a:lnTo>
                  <a:cubicBezTo>
                    <a:pt x="1652" y="10124"/>
                    <a:pt x="1349" y="9823"/>
                    <a:pt x="1349" y="9450"/>
                  </a:cubicBezTo>
                  <a:moveTo>
                    <a:pt x="13369" y="5400"/>
                  </a:moveTo>
                  <a:lnTo>
                    <a:pt x="14846" y="5400"/>
                  </a:lnTo>
                  <a:lnTo>
                    <a:pt x="17546" y="10124"/>
                  </a:lnTo>
                  <a:lnTo>
                    <a:pt x="14719" y="10124"/>
                  </a:lnTo>
                  <a:cubicBezTo>
                    <a:pt x="14719" y="10124"/>
                    <a:pt x="13369" y="5400"/>
                    <a:pt x="13369" y="5400"/>
                  </a:cubicBezTo>
                  <a:close/>
                  <a:moveTo>
                    <a:pt x="11137" y="5400"/>
                  </a:moveTo>
                  <a:lnTo>
                    <a:pt x="12666" y="5400"/>
                  </a:lnTo>
                  <a:lnTo>
                    <a:pt x="14016" y="10124"/>
                  </a:lnTo>
                  <a:lnTo>
                    <a:pt x="11137" y="10124"/>
                  </a:lnTo>
                  <a:cubicBezTo>
                    <a:pt x="11137" y="10124"/>
                    <a:pt x="11137" y="5400"/>
                    <a:pt x="11137" y="5400"/>
                  </a:cubicBezTo>
                  <a:close/>
                  <a:moveTo>
                    <a:pt x="8932" y="5400"/>
                  </a:moveTo>
                  <a:lnTo>
                    <a:pt x="10462" y="5400"/>
                  </a:lnTo>
                  <a:lnTo>
                    <a:pt x="10462" y="10124"/>
                  </a:lnTo>
                  <a:lnTo>
                    <a:pt x="7582" y="10124"/>
                  </a:lnTo>
                  <a:cubicBezTo>
                    <a:pt x="7582" y="10124"/>
                    <a:pt x="8932" y="5400"/>
                    <a:pt x="8932" y="5400"/>
                  </a:cubicBezTo>
                  <a:close/>
                  <a:moveTo>
                    <a:pt x="6880" y="10124"/>
                  </a:moveTo>
                  <a:lnTo>
                    <a:pt x="4052" y="10124"/>
                  </a:lnTo>
                  <a:lnTo>
                    <a:pt x="6752" y="5400"/>
                  </a:lnTo>
                  <a:lnTo>
                    <a:pt x="8230" y="5400"/>
                  </a:lnTo>
                  <a:cubicBezTo>
                    <a:pt x="8230" y="5400"/>
                    <a:pt x="6880" y="10124"/>
                    <a:pt x="6880" y="10124"/>
                  </a:cubicBezTo>
                  <a:close/>
                  <a:moveTo>
                    <a:pt x="17549" y="1350"/>
                  </a:moveTo>
                  <a:lnTo>
                    <a:pt x="17549" y="4050"/>
                  </a:lnTo>
                  <a:lnTo>
                    <a:pt x="4049" y="4050"/>
                  </a:lnTo>
                  <a:lnTo>
                    <a:pt x="4049" y="1350"/>
                  </a:lnTo>
                  <a:cubicBezTo>
                    <a:pt x="4049" y="1350"/>
                    <a:pt x="17549" y="1350"/>
                    <a:pt x="17549" y="1350"/>
                  </a:cubicBezTo>
                  <a:close/>
                  <a:moveTo>
                    <a:pt x="21194" y="7560"/>
                  </a:moveTo>
                  <a:lnTo>
                    <a:pt x="19170" y="4861"/>
                  </a:lnTo>
                  <a:cubicBezTo>
                    <a:pt x="19091" y="4755"/>
                    <a:pt x="18997" y="4663"/>
                    <a:pt x="18899" y="4576"/>
                  </a:cubicBezTo>
                  <a:lnTo>
                    <a:pt x="18899" y="1350"/>
                  </a:lnTo>
                  <a:cubicBezTo>
                    <a:pt x="18899" y="605"/>
                    <a:pt x="18295" y="0"/>
                    <a:pt x="17549" y="0"/>
                  </a:cubicBezTo>
                  <a:lnTo>
                    <a:pt x="4049" y="0"/>
                  </a:lnTo>
                  <a:cubicBezTo>
                    <a:pt x="3304" y="0"/>
                    <a:pt x="2699" y="605"/>
                    <a:pt x="2699" y="1350"/>
                  </a:cubicBezTo>
                  <a:lnTo>
                    <a:pt x="2699" y="4576"/>
                  </a:lnTo>
                  <a:cubicBezTo>
                    <a:pt x="2602" y="4663"/>
                    <a:pt x="2508" y="4754"/>
                    <a:pt x="2430" y="4860"/>
                  </a:cubicBezTo>
                  <a:lnTo>
                    <a:pt x="406" y="7559"/>
                  </a:lnTo>
                  <a:cubicBezTo>
                    <a:pt x="143" y="7907"/>
                    <a:pt x="0" y="8338"/>
                    <a:pt x="0" y="8774"/>
                  </a:cubicBezTo>
                  <a:lnTo>
                    <a:pt x="0" y="9450"/>
                  </a:lnTo>
                  <a:cubicBezTo>
                    <a:pt x="0" y="10566"/>
                    <a:pt x="908" y="11475"/>
                    <a:pt x="2024" y="11475"/>
                  </a:cubicBezTo>
                  <a:lnTo>
                    <a:pt x="2024" y="20249"/>
                  </a:lnTo>
                  <a:cubicBezTo>
                    <a:pt x="2024" y="20994"/>
                    <a:pt x="2629" y="21599"/>
                    <a:pt x="3374" y="21599"/>
                  </a:cubicBezTo>
                  <a:lnTo>
                    <a:pt x="18224" y="21599"/>
                  </a:lnTo>
                  <a:cubicBezTo>
                    <a:pt x="18970" y="21599"/>
                    <a:pt x="19575" y="20994"/>
                    <a:pt x="19575" y="20249"/>
                  </a:cubicBezTo>
                  <a:lnTo>
                    <a:pt x="19575" y="11475"/>
                  </a:lnTo>
                  <a:cubicBezTo>
                    <a:pt x="20691" y="11475"/>
                    <a:pt x="21600" y="10566"/>
                    <a:pt x="21600" y="9450"/>
                  </a:cubicBezTo>
                  <a:lnTo>
                    <a:pt x="21600" y="8774"/>
                  </a:lnTo>
                  <a:cubicBezTo>
                    <a:pt x="21600" y="8338"/>
                    <a:pt x="21456" y="7907"/>
                    <a:pt x="21194" y="756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28" name="AutoShape 29"/>
            <p:cNvSpPr/>
            <p:nvPr/>
          </p:nvSpPr>
          <p:spPr bwMode="auto">
            <a:xfrm>
              <a:off x="11276013" y="3548063"/>
              <a:ext cx="488950" cy="441325"/>
            </a:xfrm>
            <a:custGeom>
              <a:avLst/>
              <a:gdLst>
                <a:gd name="T0" fmla="+- 0 10736 439"/>
                <a:gd name="T1" fmla="*/ T0 w 20595"/>
                <a:gd name="T2" fmla="+- 0 10869 621"/>
                <a:gd name="T3" fmla="*/ 10869 h 20497"/>
                <a:gd name="T4" fmla="+- 0 10736 439"/>
                <a:gd name="T5" fmla="*/ T4 w 20595"/>
                <a:gd name="T6" fmla="+- 0 10869 621"/>
                <a:gd name="T7" fmla="*/ 10869 h 20497"/>
                <a:gd name="T8" fmla="+- 0 10736 439"/>
                <a:gd name="T9" fmla="*/ T8 w 20595"/>
                <a:gd name="T10" fmla="+- 0 10869 621"/>
                <a:gd name="T11" fmla="*/ 10869 h 20497"/>
                <a:gd name="T12" fmla="+- 0 10736 439"/>
                <a:gd name="T13" fmla="*/ T12 w 20595"/>
                <a:gd name="T14" fmla="+- 0 10869 621"/>
                <a:gd name="T15" fmla="*/ 10869 h 2049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0595" h="20497">
                  <a:moveTo>
                    <a:pt x="18898" y="1863"/>
                  </a:moveTo>
                  <a:cubicBezTo>
                    <a:pt x="16636" y="-621"/>
                    <a:pt x="12968" y="-621"/>
                    <a:pt x="10707" y="1863"/>
                  </a:cubicBezTo>
                  <a:lnTo>
                    <a:pt x="1317" y="12053"/>
                  </a:lnTo>
                  <a:cubicBezTo>
                    <a:pt x="-439" y="13982"/>
                    <a:pt x="-439" y="17121"/>
                    <a:pt x="1317" y="19050"/>
                  </a:cubicBezTo>
                  <a:cubicBezTo>
                    <a:pt x="3073" y="20979"/>
                    <a:pt x="5931" y="20979"/>
                    <a:pt x="7687" y="19050"/>
                  </a:cubicBezTo>
                  <a:lnTo>
                    <a:pt x="17078" y="8860"/>
                  </a:lnTo>
                  <a:cubicBezTo>
                    <a:pt x="18335" y="7479"/>
                    <a:pt x="18335" y="5242"/>
                    <a:pt x="17078" y="3862"/>
                  </a:cubicBezTo>
                  <a:cubicBezTo>
                    <a:pt x="15821" y="2482"/>
                    <a:pt x="13783" y="2482"/>
                    <a:pt x="12527" y="3862"/>
                  </a:cubicBezTo>
                  <a:lnTo>
                    <a:pt x="5467" y="11614"/>
                  </a:lnTo>
                  <a:cubicBezTo>
                    <a:pt x="5216" y="11891"/>
                    <a:pt x="5216" y="12337"/>
                    <a:pt x="5467" y="12614"/>
                  </a:cubicBezTo>
                  <a:cubicBezTo>
                    <a:pt x="5719" y="12890"/>
                    <a:pt x="6126" y="12890"/>
                    <a:pt x="6378" y="12614"/>
                  </a:cubicBezTo>
                  <a:lnTo>
                    <a:pt x="13437" y="4861"/>
                  </a:lnTo>
                  <a:cubicBezTo>
                    <a:pt x="14190" y="4035"/>
                    <a:pt x="15414" y="4035"/>
                    <a:pt x="16167" y="4861"/>
                  </a:cubicBezTo>
                  <a:cubicBezTo>
                    <a:pt x="16920" y="5688"/>
                    <a:pt x="16920" y="7034"/>
                    <a:pt x="16167" y="7860"/>
                  </a:cubicBezTo>
                  <a:lnTo>
                    <a:pt x="6777" y="18050"/>
                  </a:lnTo>
                  <a:cubicBezTo>
                    <a:pt x="5520" y="19430"/>
                    <a:pt x="3484" y="19430"/>
                    <a:pt x="2227" y="18050"/>
                  </a:cubicBezTo>
                  <a:cubicBezTo>
                    <a:pt x="970" y="16670"/>
                    <a:pt x="970" y="14433"/>
                    <a:pt x="2227" y="13053"/>
                  </a:cubicBezTo>
                  <a:lnTo>
                    <a:pt x="11525" y="2963"/>
                  </a:lnTo>
                  <a:cubicBezTo>
                    <a:pt x="13285" y="1030"/>
                    <a:pt x="16139" y="1030"/>
                    <a:pt x="17896" y="2963"/>
                  </a:cubicBezTo>
                  <a:cubicBezTo>
                    <a:pt x="19657" y="4896"/>
                    <a:pt x="19657" y="8027"/>
                    <a:pt x="17897" y="9959"/>
                  </a:cubicBezTo>
                  <a:lnTo>
                    <a:pt x="10929" y="17611"/>
                  </a:lnTo>
                  <a:cubicBezTo>
                    <a:pt x="10677" y="17888"/>
                    <a:pt x="10677" y="18334"/>
                    <a:pt x="10929" y="18610"/>
                  </a:cubicBezTo>
                  <a:cubicBezTo>
                    <a:pt x="11181" y="18887"/>
                    <a:pt x="11588" y="18887"/>
                    <a:pt x="11839" y="18610"/>
                  </a:cubicBezTo>
                  <a:lnTo>
                    <a:pt x="18898" y="10859"/>
                  </a:lnTo>
                  <a:cubicBezTo>
                    <a:pt x="21160" y="8375"/>
                    <a:pt x="21160" y="4347"/>
                    <a:pt x="18898" y="186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29" name="AutoShape 30"/>
            <p:cNvSpPr/>
            <p:nvPr/>
          </p:nvSpPr>
          <p:spPr bwMode="auto">
            <a:xfrm>
              <a:off x="10375900" y="3532188"/>
              <a:ext cx="336550" cy="488950"/>
            </a:xfrm>
            <a:custGeom>
              <a:avLst/>
              <a:gdLst>
                <a:gd name="T0" fmla="*/ 10383 w 20767"/>
                <a:gd name="T1" fmla="*/ 10800 h 21600"/>
                <a:gd name="T2" fmla="*/ 10383 w 20767"/>
                <a:gd name="T3" fmla="*/ 10800 h 21600"/>
                <a:gd name="T4" fmla="*/ 10383 w 20767"/>
                <a:gd name="T5" fmla="*/ 10800 h 21600"/>
                <a:gd name="T6" fmla="*/ 10383 w 20767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767" h="21600">
                  <a:moveTo>
                    <a:pt x="18566" y="16551"/>
                  </a:moveTo>
                  <a:cubicBezTo>
                    <a:pt x="17960" y="18284"/>
                    <a:pt x="17274" y="20249"/>
                    <a:pt x="9436" y="20249"/>
                  </a:cubicBezTo>
                  <a:cubicBezTo>
                    <a:pt x="4711" y="20249"/>
                    <a:pt x="1888" y="17809"/>
                    <a:pt x="1888" y="15451"/>
                  </a:cubicBezTo>
                  <a:cubicBezTo>
                    <a:pt x="1888" y="13645"/>
                    <a:pt x="2349" y="12161"/>
                    <a:pt x="2835" y="10591"/>
                  </a:cubicBezTo>
                  <a:cubicBezTo>
                    <a:pt x="3454" y="8600"/>
                    <a:pt x="4088" y="6563"/>
                    <a:pt x="3813" y="3868"/>
                  </a:cubicBezTo>
                  <a:cubicBezTo>
                    <a:pt x="6723" y="6750"/>
                    <a:pt x="7759" y="10567"/>
                    <a:pt x="7759" y="10567"/>
                  </a:cubicBezTo>
                  <a:cubicBezTo>
                    <a:pt x="7759" y="10567"/>
                    <a:pt x="10468" y="7846"/>
                    <a:pt x="11196" y="6582"/>
                  </a:cubicBezTo>
                  <a:cubicBezTo>
                    <a:pt x="11755" y="7395"/>
                    <a:pt x="12267" y="10124"/>
                    <a:pt x="12267" y="12825"/>
                  </a:cubicBezTo>
                  <a:cubicBezTo>
                    <a:pt x="12267" y="12825"/>
                    <a:pt x="14773" y="11347"/>
                    <a:pt x="16653" y="9127"/>
                  </a:cubicBezTo>
                  <a:cubicBezTo>
                    <a:pt x="18632" y="11666"/>
                    <a:pt x="19346" y="14320"/>
                    <a:pt x="18566" y="16551"/>
                  </a:cubicBezTo>
                  <a:moveTo>
                    <a:pt x="16041" y="6075"/>
                  </a:moveTo>
                  <a:cubicBezTo>
                    <a:pt x="15982" y="7879"/>
                    <a:pt x="14088" y="9404"/>
                    <a:pt x="14088" y="9404"/>
                  </a:cubicBezTo>
                  <a:cubicBezTo>
                    <a:pt x="14088" y="6046"/>
                    <a:pt x="10380" y="3375"/>
                    <a:pt x="10380" y="3375"/>
                  </a:cubicBezTo>
                  <a:cubicBezTo>
                    <a:pt x="10380" y="3375"/>
                    <a:pt x="10330" y="5373"/>
                    <a:pt x="8452" y="7389"/>
                  </a:cubicBezTo>
                  <a:cubicBezTo>
                    <a:pt x="6574" y="2686"/>
                    <a:pt x="938" y="0"/>
                    <a:pt x="938" y="0"/>
                  </a:cubicBezTo>
                  <a:cubicBezTo>
                    <a:pt x="3756" y="7389"/>
                    <a:pt x="0" y="10076"/>
                    <a:pt x="0" y="15451"/>
                  </a:cubicBezTo>
                  <a:cubicBezTo>
                    <a:pt x="0" y="18604"/>
                    <a:pt x="3730" y="21599"/>
                    <a:pt x="9436" y="21599"/>
                  </a:cubicBezTo>
                  <a:cubicBezTo>
                    <a:pt x="17888" y="21599"/>
                    <a:pt x="19523" y="19379"/>
                    <a:pt x="20396" y="16878"/>
                  </a:cubicBezTo>
                  <a:cubicBezTo>
                    <a:pt x="21599" y="13436"/>
                    <a:pt x="19797" y="9432"/>
                    <a:pt x="16041" y="607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30" name="AutoShape 31"/>
            <p:cNvSpPr/>
            <p:nvPr/>
          </p:nvSpPr>
          <p:spPr bwMode="auto">
            <a:xfrm>
              <a:off x="10437813" y="3744913"/>
              <a:ext cx="215900" cy="174625"/>
            </a:xfrm>
            <a:custGeom>
              <a:avLst/>
              <a:gdLst>
                <a:gd name="T0" fmla="*/ 10641 w 21282"/>
                <a:gd name="T1" fmla="*/ 10800 h 21600"/>
                <a:gd name="T2" fmla="*/ 10641 w 21282"/>
                <a:gd name="T3" fmla="*/ 10800 h 21600"/>
                <a:gd name="T4" fmla="*/ 10641 w 21282"/>
                <a:gd name="T5" fmla="*/ 10800 h 21600"/>
                <a:gd name="T6" fmla="*/ 10641 w 21282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282" h="21600">
                  <a:moveTo>
                    <a:pt x="20698" y="5891"/>
                  </a:moveTo>
                  <a:lnTo>
                    <a:pt x="19424" y="7749"/>
                  </a:lnTo>
                  <a:cubicBezTo>
                    <a:pt x="17846" y="10064"/>
                    <a:pt x="16352" y="12259"/>
                    <a:pt x="12365" y="14784"/>
                  </a:cubicBezTo>
                  <a:cubicBezTo>
                    <a:pt x="11794" y="12631"/>
                    <a:pt x="11275" y="10259"/>
                    <a:pt x="11275" y="6631"/>
                  </a:cubicBezTo>
                  <a:lnTo>
                    <a:pt x="11275" y="3408"/>
                  </a:lnTo>
                  <a:lnTo>
                    <a:pt x="9000" y="7893"/>
                  </a:lnTo>
                  <a:cubicBezTo>
                    <a:pt x="8233" y="9421"/>
                    <a:pt x="7598" y="10690"/>
                    <a:pt x="6649" y="12373"/>
                  </a:cubicBezTo>
                  <a:cubicBezTo>
                    <a:pt x="5211" y="8296"/>
                    <a:pt x="4195" y="5281"/>
                    <a:pt x="3422" y="2545"/>
                  </a:cubicBezTo>
                  <a:lnTo>
                    <a:pt x="2705" y="0"/>
                  </a:lnTo>
                  <a:lnTo>
                    <a:pt x="1926" y="2847"/>
                  </a:lnTo>
                  <a:cubicBezTo>
                    <a:pt x="936" y="6469"/>
                    <a:pt x="0" y="9891"/>
                    <a:pt x="0" y="18771"/>
                  </a:cubicBezTo>
                  <a:cubicBezTo>
                    <a:pt x="0" y="19292"/>
                    <a:pt x="333" y="19714"/>
                    <a:pt x="749" y="19714"/>
                  </a:cubicBezTo>
                  <a:cubicBezTo>
                    <a:pt x="1162" y="19714"/>
                    <a:pt x="1499" y="19292"/>
                    <a:pt x="1499" y="18771"/>
                  </a:cubicBezTo>
                  <a:cubicBezTo>
                    <a:pt x="1499" y="11964"/>
                    <a:pt x="2037" y="8594"/>
                    <a:pt x="2758" y="5681"/>
                  </a:cubicBezTo>
                  <a:cubicBezTo>
                    <a:pt x="3537" y="8174"/>
                    <a:pt x="4520" y="11009"/>
                    <a:pt x="5812" y="14638"/>
                  </a:cubicBezTo>
                  <a:lnTo>
                    <a:pt x="6339" y="16117"/>
                  </a:lnTo>
                  <a:lnTo>
                    <a:pt x="7100" y="14811"/>
                  </a:lnTo>
                  <a:cubicBezTo>
                    <a:pt x="8344" y="12681"/>
                    <a:pt x="9085" y="11248"/>
                    <a:pt x="9896" y="9638"/>
                  </a:cubicBezTo>
                  <a:cubicBezTo>
                    <a:pt x="10133" y="12428"/>
                    <a:pt x="10681" y="14428"/>
                    <a:pt x="11223" y="16408"/>
                  </a:cubicBezTo>
                  <a:lnTo>
                    <a:pt x="11495" y="17404"/>
                  </a:lnTo>
                  <a:lnTo>
                    <a:pt x="12253" y="16953"/>
                  </a:lnTo>
                  <a:cubicBezTo>
                    <a:pt x="16306" y="14531"/>
                    <a:pt x="18203" y="12327"/>
                    <a:pt x="19708" y="10211"/>
                  </a:cubicBezTo>
                  <a:cubicBezTo>
                    <a:pt x="19942" y="13727"/>
                    <a:pt x="19573" y="17574"/>
                    <a:pt x="18698" y="20305"/>
                  </a:cubicBezTo>
                  <a:cubicBezTo>
                    <a:pt x="18543" y="20787"/>
                    <a:pt x="18730" y="21336"/>
                    <a:pt x="19114" y="21531"/>
                  </a:cubicBezTo>
                  <a:cubicBezTo>
                    <a:pt x="19204" y="21577"/>
                    <a:pt x="19301" y="21599"/>
                    <a:pt x="19395" y="21599"/>
                  </a:cubicBezTo>
                  <a:cubicBezTo>
                    <a:pt x="19690" y="21599"/>
                    <a:pt x="19972" y="21377"/>
                    <a:pt x="20089" y="21008"/>
                  </a:cubicBezTo>
                  <a:cubicBezTo>
                    <a:pt x="21251" y="17380"/>
                    <a:pt x="21600" y="12213"/>
                    <a:pt x="20976" y="7841"/>
                  </a:cubicBezTo>
                  <a:cubicBezTo>
                    <a:pt x="20976" y="7841"/>
                    <a:pt x="20698" y="5891"/>
                    <a:pt x="20698" y="5891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31" name="AutoShape 32"/>
            <p:cNvSpPr/>
            <p:nvPr/>
          </p:nvSpPr>
          <p:spPr bwMode="auto">
            <a:xfrm>
              <a:off x="9324975" y="3563938"/>
              <a:ext cx="487363" cy="425450"/>
            </a:xfrm>
            <a:custGeom>
              <a:avLst/>
              <a:gdLst>
                <a:gd name="T0" fmla="+- 0 10800 108"/>
                <a:gd name="T1" fmla="*/ T0 w 21384"/>
                <a:gd name="T2" fmla="*/ 10800 h 21600"/>
                <a:gd name="T3" fmla="+- 0 10800 108"/>
                <a:gd name="T4" fmla="*/ T3 w 21384"/>
                <a:gd name="T5" fmla="*/ 10800 h 21600"/>
                <a:gd name="T6" fmla="+- 0 10800 108"/>
                <a:gd name="T7" fmla="*/ T6 w 21384"/>
                <a:gd name="T8" fmla="*/ 10800 h 21600"/>
                <a:gd name="T9" fmla="+- 0 10800 108"/>
                <a:gd name="T10" fmla="*/ T9 w 21384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84" h="21600">
                  <a:moveTo>
                    <a:pt x="18710" y="9257"/>
                  </a:moveTo>
                  <a:lnTo>
                    <a:pt x="16706" y="7714"/>
                  </a:lnTo>
                  <a:lnTo>
                    <a:pt x="16706" y="20057"/>
                  </a:lnTo>
                  <a:lnTo>
                    <a:pt x="4677" y="20057"/>
                  </a:lnTo>
                  <a:lnTo>
                    <a:pt x="4677" y="7714"/>
                  </a:lnTo>
                  <a:lnTo>
                    <a:pt x="2673" y="9257"/>
                  </a:lnTo>
                  <a:lnTo>
                    <a:pt x="1336" y="4628"/>
                  </a:lnTo>
                  <a:lnTo>
                    <a:pt x="4677" y="1542"/>
                  </a:lnTo>
                  <a:lnTo>
                    <a:pt x="7468" y="1542"/>
                  </a:lnTo>
                  <a:cubicBezTo>
                    <a:pt x="7841" y="2871"/>
                    <a:pt x="9136" y="3857"/>
                    <a:pt x="10691" y="3857"/>
                  </a:cubicBezTo>
                  <a:cubicBezTo>
                    <a:pt x="12247" y="3857"/>
                    <a:pt x="13542" y="2871"/>
                    <a:pt x="13915" y="1542"/>
                  </a:cubicBezTo>
                  <a:lnTo>
                    <a:pt x="16706" y="1542"/>
                  </a:lnTo>
                  <a:lnTo>
                    <a:pt x="20047" y="4628"/>
                  </a:lnTo>
                  <a:cubicBezTo>
                    <a:pt x="20047" y="4628"/>
                    <a:pt x="18710" y="9257"/>
                    <a:pt x="18710" y="9257"/>
                  </a:cubicBezTo>
                  <a:close/>
                  <a:moveTo>
                    <a:pt x="13200" y="1542"/>
                  </a:moveTo>
                  <a:cubicBezTo>
                    <a:pt x="12831" y="2438"/>
                    <a:pt x="11852" y="3085"/>
                    <a:pt x="10691" y="3085"/>
                  </a:cubicBezTo>
                  <a:cubicBezTo>
                    <a:pt x="9531" y="3085"/>
                    <a:pt x="8552" y="2438"/>
                    <a:pt x="8183" y="1542"/>
                  </a:cubicBezTo>
                  <a:cubicBezTo>
                    <a:pt x="8183" y="1542"/>
                    <a:pt x="13200" y="1542"/>
                    <a:pt x="13200" y="1542"/>
                  </a:cubicBezTo>
                  <a:close/>
                  <a:moveTo>
                    <a:pt x="20882" y="3423"/>
                  </a:moveTo>
                  <a:lnTo>
                    <a:pt x="17541" y="338"/>
                  </a:lnTo>
                  <a:cubicBezTo>
                    <a:pt x="17303" y="119"/>
                    <a:pt x="17009" y="0"/>
                    <a:pt x="16706" y="0"/>
                  </a:cubicBezTo>
                  <a:lnTo>
                    <a:pt x="4677" y="0"/>
                  </a:lnTo>
                  <a:cubicBezTo>
                    <a:pt x="4374" y="0"/>
                    <a:pt x="4080" y="119"/>
                    <a:pt x="3842" y="338"/>
                  </a:cubicBezTo>
                  <a:lnTo>
                    <a:pt x="501" y="3423"/>
                  </a:lnTo>
                  <a:cubicBezTo>
                    <a:pt x="64" y="3827"/>
                    <a:pt x="-108" y="4503"/>
                    <a:pt x="68" y="5116"/>
                  </a:cubicBezTo>
                  <a:lnTo>
                    <a:pt x="1405" y="9745"/>
                  </a:lnTo>
                  <a:cubicBezTo>
                    <a:pt x="1537" y="10201"/>
                    <a:pt x="1845" y="10560"/>
                    <a:pt x="2239" y="10716"/>
                  </a:cubicBezTo>
                  <a:cubicBezTo>
                    <a:pt x="2380" y="10772"/>
                    <a:pt x="2527" y="10800"/>
                    <a:pt x="2673" y="10800"/>
                  </a:cubicBezTo>
                  <a:cubicBezTo>
                    <a:pt x="2905" y="10800"/>
                    <a:pt x="3136" y="10729"/>
                    <a:pt x="3341" y="10593"/>
                  </a:cubicBezTo>
                  <a:lnTo>
                    <a:pt x="3341" y="20057"/>
                  </a:lnTo>
                  <a:cubicBezTo>
                    <a:pt x="3341" y="20908"/>
                    <a:pt x="3940" y="21600"/>
                    <a:pt x="4677" y="21600"/>
                  </a:cubicBezTo>
                  <a:lnTo>
                    <a:pt x="16706" y="21600"/>
                  </a:lnTo>
                  <a:cubicBezTo>
                    <a:pt x="17443" y="21600"/>
                    <a:pt x="18042" y="20908"/>
                    <a:pt x="18042" y="20057"/>
                  </a:cubicBezTo>
                  <a:lnTo>
                    <a:pt x="18042" y="10593"/>
                  </a:lnTo>
                  <a:cubicBezTo>
                    <a:pt x="18247" y="10729"/>
                    <a:pt x="18478" y="10800"/>
                    <a:pt x="18710" y="10800"/>
                  </a:cubicBezTo>
                  <a:cubicBezTo>
                    <a:pt x="18856" y="10800"/>
                    <a:pt x="19002" y="10772"/>
                    <a:pt x="19144" y="10716"/>
                  </a:cubicBezTo>
                  <a:cubicBezTo>
                    <a:pt x="19538" y="10560"/>
                    <a:pt x="19846" y="10201"/>
                    <a:pt x="19978" y="9745"/>
                  </a:cubicBezTo>
                  <a:lnTo>
                    <a:pt x="21315" y="5116"/>
                  </a:lnTo>
                  <a:cubicBezTo>
                    <a:pt x="21491" y="4503"/>
                    <a:pt x="21319" y="3827"/>
                    <a:pt x="20882" y="342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32" name="AutoShape 33"/>
            <p:cNvSpPr/>
            <p:nvPr/>
          </p:nvSpPr>
          <p:spPr bwMode="auto">
            <a:xfrm>
              <a:off x="8347075" y="3716338"/>
              <a:ext cx="488950" cy="304800"/>
            </a:xfrm>
            <a:custGeom>
              <a:avLst/>
              <a:gdLst>
                <a:gd name="T0" fmla="*/ 10752 w 21505"/>
                <a:gd name="T1" fmla="*/ 10800 h 21600"/>
                <a:gd name="T2" fmla="*/ 10752 w 21505"/>
                <a:gd name="T3" fmla="*/ 10800 h 21600"/>
                <a:gd name="T4" fmla="*/ 10752 w 21505"/>
                <a:gd name="T5" fmla="*/ 10800 h 21600"/>
                <a:gd name="T6" fmla="*/ 10752 w 21505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05" h="21600">
                  <a:moveTo>
                    <a:pt x="17472" y="17279"/>
                  </a:moveTo>
                  <a:lnTo>
                    <a:pt x="17472" y="18899"/>
                  </a:lnTo>
                  <a:cubicBezTo>
                    <a:pt x="17472" y="19198"/>
                    <a:pt x="17321" y="19439"/>
                    <a:pt x="17136" y="19439"/>
                  </a:cubicBezTo>
                  <a:lnTo>
                    <a:pt x="4368" y="19439"/>
                  </a:lnTo>
                  <a:cubicBezTo>
                    <a:pt x="4182" y="19439"/>
                    <a:pt x="4032" y="19198"/>
                    <a:pt x="4032" y="18899"/>
                  </a:cubicBezTo>
                  <a:lnTo>
                    <a:pt x="4032" y="17279"/>
                  </a:lnTo>
                  <a:lnTo>
                    <a:pt x="1344" y="12419"/>
                  </a:lnTo>
                  <a:cubicBezTo>
                    <a:pt x="1344" y="12121"/>
                    <a:pt x="1494" y="11879"/>
                    <a:pt x="1680" y="11879"/>
                  </a:cubicBezTo>
                  <a:lnTo>
                    <a:pt x="3360" y="11879"/>
                  </a:lnTo>
                  <a:lnTo>
                    <a:pt x="4032" y="11879"/>
                  </a:lnTo>
                  <a:lnTo>
                    <a:pt x="4704" y="11879"/>
                  </a:lnTo>
                  <a:lnTo>
                    <a:pt x="5376" y="11879"/>
                  </a:lnTo>
                  <a:lnTo>
                    <a:pt x="6048" y="11879"/>
                  </a:lnTo>
                  <a:lnTo>
                    <a:pt x="6720" y="11879"/>
                  </a:lnTo>
                  <a:lnTo>
                    <a:pt x="7392" y="11879"/>
                  </a:lnTo>
                  <a:lnTo>
                    <a:pt x="8064" y="11879"/>
                  </a:lnTo>
                  <a:lnTo>
                    <a:pt x="8736" y="11879"/>
                  </a:lnTo>
                  <a:lnTo>
                    <a:pt x="12768" y="11879"/>
                  </a:lnTo>
                  <a:lnTo>
                    <a:pt x="13440" y="11879"/>
                  </a:lnTo>
                  <a:lnTo>
                    <a:pt x="14112" y="11879"/>
                  </a:lnTo>
                  <a:lnTo>
                    <a:pt x="14784" y="11879"/>
                  </a:lnTo>
                  <a:lnTo>
                    <a:pt x="15456" y="11879"/>
                  </a:lnTo>
                  <a:lnTo>
                    <a:pt x="16128" y="11879"/>
                  </a:lnTo>
                  <a:lnTo>
                    <a:pt x="16800" y="11879"/>
                  </a:lnTo>
                  <a:lnTo>
                    <a:pt x="17472" y="11879"/>
                  </a:lnTo>
                  <a:lnTo>
                    <a:pt x="18144" y="11879"/>
                  </a:lnTo>
                  <a:lnTo>
                    <a:pt x="19824" y="11879"/>
                  </a:lnTo>
                  <a:cubicBezTo>
                    <a:pt x="20009" y="11879"/>
                    <a:pt x="20160" y="12121"/>
                    <a:pt x="20160" y="12419"/>
                  </a:cubicBezTo>
                  <a:cubicBezTo>
                    <a:pt x="20160" y="12419"/>
                    <a:pt x="17472" y="17279"/>
                    <a:pt x="17472" y="17279"/>
                  </a:cubicBezTo>
                  <a:close/>
                  <a:moveTo>
                    <a:pt x="10752" y="4320"/>
                  </a:moveTo>
                  <a:cubicBezTo>
                    <a:pt x="8625" y="4320"/>
                    <a:pt x="6826" y="6601"/>
                    <a:pt x="6246" y="9719"/>
                  </a:cubicBezTo>
                  <a:lnTo>
                    <a:pt x="5552" y="9719"/>
                  </a:lnTo>
                  <a:cubicBezTo>
                    <a:pt x="6152" y="6000"/>
                    <a:pt x="8252" y="3239"/>
                    <a:pt x="10752" y="3239"/>
                  </a:cubicBezTo>
                  <a:cubicBezTo>
                    <a:pt x="12934" y="3239"/>
                    <a:pt x="14813" y="5344"/>
                    <a:pt x="15654" y="8353"/>
                  </a:cubicBezTo>
                  <a:lnTo>
                    <a:pt x="15054" y="8835"/>
                  </a:lnTo>
                  <a:cubicBezTo>
                    <a:pt x="14323" y="6180"/>
                    <a:pt x="12671" y="4320"/>
                    <a:pt x="10752" y="4320"/>
                  </a:cubicBezTo>
                  <a:moveTo>
                    <a:pt x="10752" y="8639"/>
                  </a:moveTo>
                  <a:cubicBezTo>
                    <a:pt x="10158" y="8639"/>
                    <a:pt x="9630" y="9061"/>
                    <a:pt x="9260" y="9719"/>
                  </a:cubicBezTo>
                  <a:lnTo>
                    <a:pt x="8437" y="9719"/>
                  </a:lnTo>
                  <a:cubicBezTo>
                    <a:pt x="8904" y="8435"/>
                    <a:pt x="9761" y="7560"/>
                    <a:pt x="10752" y="7560"/>
                  </a:cubicBezTo>
                  <a:cubicBezTo>
                    <a:pt x="11742" y="7560"/>
                    <a:pt x="12600" y="8435"/>
                    <a:pt x="13066" y="9719"/>
                  </a:cubicBezTo>
                  <a:lnTo>
                    <a:pt x="12244" y="9719"/>
                  </a:lnTo>
                  <a:cubicBezTo>
                    <a:pt x="11874" y="9061"/>
                    <a:pt x="11345" y="8639"/>
                    <a:pt x="10752" y="8639"/>
                  </a:cubicBezTo>
                  <a:moveTo>
                    <a:pt x="13827" y="9719"/>
                  </a:moveTo>
                  <a:cubicBezTo>
                    <a:pt x="13307" y="7816"/>
                    <a:pt x="12126" y="6479"/>
                    <a:pt x="10752" y="6479"/>
                  </a:cubicBezTo>
                  <a:cubicBezTo>
                    <a:pt x="9378" y="6479"/>
                    <a:pt x="8197" y="7816"/>
                    <a:pt x="7676" y="9719"/>
                  </a:cubicBezTo>
                  <a:lnTo>
                    <a:pt x="6955" y="9719"/>
                  </a:lnTo>
                  <a:cubicBezTo>
                    <a:pt x="7510" y="7207"/>
                    <a:pt x="9001" y="5400"/>
                    <a:pt x="10752" y="5400"/>
                  </a:cubicBezTo>
                  <a:cubicBezTo>
                    <a:pt x="12409" y="5400"/>
                    <a:pt x="13834" y="7015"/>
                    <a:pt x="14454" y="9317"/>
                  </a:cubicBezTo>
                  <a:lnTo>
                    <a:pt x="13953" y="9719"/>
                  </a:lnTo>
                  <a:cubicBezTo>
                    <a:pt x="13953" y="9719"/>
                    <a:pt x="13827" y="9719"/>
                    <a:pt x="13827" y="9719"/>
                  </a:cubicBezTo>
                  <a:close/>
                  <a:moveTo>
                    <a:pt x="10752" y="1080"/>
                  </a:moveTo>
                  <a:cubicBezTo>
                    <a:pt x="13459" y="1080"/>
                    <a:pt x="15792" y="3672"/>
                    <a:pt x="16856" y="7388"/>
                  </a:cubicBezTo>
                  <a:lnTo>
                    <a:pt x="16256" y="7869"/>
                  </a:lnTo>
                  <a:cubicBezTo>
                    <a:pt x="15305" y="4504"/>
                    <a:pt x="13201" y="2160"/>
                    <a:pt x="10752" y="2160"/>
                  </a:cubicBezTo>
                  <a:cubicBezTo>
                    <a:pt x="7874" y="2160"/>
                    <a:pt x="5470" y="5392"/>
                    <a:pt x="4858" y="9719"/>
                  </a:cubicBezTo>
                  <a:lnTo>
                    <a:pt x="4167" y="9719"/>
                  </a:lnTo>
                  <a:cubicBezTo>
                    <a:pt x="4792" y="4796"/>
                    <a:pt x="7507" y="1080"/>
                    <a:pt x="10752" y="1080"/>
                  </a:cubicBezTo>
                  <a:moveTo>
                    <a:pt x="17336" y="9719"/>
                  </a:moveTo>
                  <a:lnTo>
                    <a:pt x="16958" y="9719"/>
                  </a:lnTo>
                  <a:lnTo>
                    <a:pt x="17294" y="9449"/>
                  </a:lnTo>
                  <a:cubicBezTo>
                    <a:pt x="17307" y="9540"/>
                    <a:pt x="17325" y="9628"/>
                    <a:pt x="17336" y="9719"/>
                  </a:cubicBezTo>
                  <a:moveTo>
                    <a:pt x="19824" y="9719"/>
                  </a:moveTo>
                  <a:lnTo>
                    <a:pt x="18016" y="9719"/>
                  </a:lnTo>
                  <a:cubicBezTo>
                    <a:pt x="17986" y="9461"/>
                    <a:pt x="17948" y="9209"/>
                    <a:pt x="17908" y="8957"/>
                  </a:cubicBezTo>
                  <a:lnTo>
                    <a:pt x="21132" y="6366"/>
                  </a:lnTo>
                  <a:cubicBezTo>
                    <a:pt x="21464" y="6099"/>
                    <a:pt x="21599" y="5450"/>
                    <a:pt x="21433" y="4916"/>
                  </a:cubicBezTo>
                  <a:cubicBezTo>
                    <a:pt x="21267" y="4383"/>
                    <a:pt x="20864" y="4169"/>
                    <a:pt x="20532" y="4433"/>
                  </a:cubicBezTo>
                  <a:lnTo>
                    <a:pt x="17456" y="6905"/>
                  </a:lnTo>
                  <a:cubicBezTo>
                    <a:pt x="16282" y="2836"/>
                    <a:pt x="13721" y="0"/>
                    <a:pt x="10752" y="0"/>
                  </a:cubicBezTo>
                  <a:cubicBezTo>
                    <a:pt x="7135" y="0"/>
                    <a:pt x="4122" y="4198"/>
                    <a:pt x="3488" y="9719"/>
                  </a:cubicBezTo>
                  <a:lnTo>
                    <a:pt x="1680" y="9719"/>
                  </a:lnTo>
                  <a:cubicBezTo>
                    <a:pt x="754" y="9719"/>
                    <a:pt x="0" y="10930"/>
                    <a:pt x="0" y="12419"/>
                  </a:cubicBezTo>
                  <a:cubicBezTo>
                    <a:pt x="0" y="12949"/>
                    <a:pt x="121" y="13459"/>
                    <a:pt x="339" y="13855"/>
                  </a:cubicBezTo>
                  <a:lnTo>
                    <a:pt x="2688" y="18101"/>
                  </a:lnTo>
                  <a:lnTo>
                    <a:pt x="2688" y="18899"/>
                  </a:lnTo>
                  <a:cubicBezTo>
                    <a:pt x="2688" y="20389"/>
                    <a:pt x="3442" y="21599"/>
                    <a:pt x="4368" y="21599"/>
                  </a:cubicBezTo>
                  <a:lnTo>
                    <a:pt x="17136" y="21599"/>
                  </a:lnTo>
                  <a:cubicBezTo>
                    <a:pt x="18062" y="21599"/>
                    <a:pt x="18816" y="20389"/>
                    <a:pt x="18816" y="18899"/>
                  </a:cubicBezTo>
                  <a:lnTo>
                    <a:pt x="18816" y="18101"/>
                  </a:lnTo>
                  <a:lnTo>
                    <a:pt x="21165" y="13855"/>
                  </a:lnTo>
                  <a:cubicBezTo>
                    <a:pt x="21383" y="13459"/>
                    <a:pt x="21504" y="12949"/>
                    <a:pt x="21504" y="12419"/>
                  </a:cubicBezTo>
                  <a:cubicBezTo>
                    <a:pt x="21504" y="10930"/>
                    <a:pt x="20750" y="9719"/>
                    <a:pt x="19824" y="971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33" name="AutoShape 34"/>
            <p:cNvSpPr/>
            <p:nvPr/>
          </p:nvSpPr>
          <p:spPr bwMode="auto">
            <a:xfrm>
              <a:off x="8469313" y="3592513"/>
              <a:ext cx="34925" cy="114300"/>
            </a:xfrm>
            <a:custGeom>
              <a:avLst/>
              <a:gdLst>
                <a:gd name="T0" fmla="+- 0 10758 2273"/>
                <a:gd name="T1" fmla="*/ T0 w 16970"/>
                <a:gd name="T2" fmla="*/ 10800 h 21600"/>
                <a:gd name="T3" fmla="+- 0 10758 2273"/>
                <a:gd name="T4" fmla="*/ T3 w 16970"/>
                <a:gd name="T5" fmla="*/ 10800 h 21600"/>
                <a:gd name="T6" fmla="+- 0 10758 2273"/>
                <a:gd name="T7" fmla="*/ T6 w 16970"/>
                <a:gd name="T8" fmla="*/ 10800 h 21600"/>
                <a:gd name="T9" fmla="+- 0 10758 2273"/>
                <a:gd name="T10" fmla="*/ T9 w 16970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6970" h="21600">
                  <a:moveTo>
                    <a:pt x="1763" y="20770"/>
                  </a:moveTo>
                  <a:cubicBezTo>
                    <a:pt x="1785" y="20787"/>
                    <a:pt x="1800" y="20804"/>
                    <a:pt x="1822" y="20820"/>
                  </a:cubicBezTo>
                  <a:lnTo>
                    <a:pt x="1840" y="20820"/>
                  </a:lnTo>
                  <a:cubicBezTo>
                    <a:pt x="2471" y="21282"/>
                    <a:pt x="3719" y="21600"/>
                    <a:pt x="5169" y="21600"/>
                  </a:cubicBezTo>
                  <a:cubicBezTo>
                    <a:pt x="7249" y="21600"/>
                    <a:pt x="8949" y="20947"/>
                    <a:pt x="8949" y="20151"/>
                  </a:cubicBezTo>
                  <a:cubicBezTo>
                    <a:pt x="8949" y="20027"/>
                    <a:pt x="8890" y="19906"/>
                    <a:pt x="8813" y="19791"/>
                  </a:cubicBezTo>
                  <a:cubicBezTo>
                    <a:pt x="8827" y="19771"/>
                    <a:pt x="8827" y="19755"/>
                    <a:pt x="8805" y="19735"/>
                  </a:cubicBezTo>
                  <a:cubicBezTo>
                    <a:pt x="5994" y="17195"/>
                    <a:pt x="8670" y="14408"/>
                    <a:pt x="11954" y="11407"/>
                  </a:cubicBezTo>
                  <a:cubicBezTo>
                    <a:pt x="15517" y="8164"/>
                    <a:pt x="19327" y="4564"/>
                    <a:pt x="15125" y="902"/>
                  </a:cubicBezTo>
                  <a:cubicBezTo>
                    <a:pt x="14593" y="374"/>
                    <a:pt x="13264" y="0"/>
                    <a:pt x="11701" y="0"/>
                  </a:cubicBezTo>
                  <a:cubicBezTo>
                    <a:pt x="9671" y="0"/>
                    <a:pt x="8016" y="632"/>
                    <a:pt x="8016" y="1411"/>
                  </a:cubicBezTo>
                  <a:cubicBezTo>
                    <a:pt x="8016" y="1583"/>
                    <a:pt x="8108" y="1746"/>
                    <a:pt x="8259" y="1898"/>
                  </a:cubicBezTo>
                  <a:cubicBezTo>
                    <a:pt x="8259" y="1904"/>
                    <a:pt x="8259" y="1909"/>
                    <a:pt x="8266" y="1915"/>
                  </a:cubicBezTo>
                  <a:cubicBezTo>
                    <a:pt x="8273" y="1923"/>
                    <a:pt x="8281" y="1932"/>
                    <a:pt x="8295" y="1940"/>
                  </a:cubicBezTo>
                  <a:lnTo>
                    <a:pt x="8325" y="1974"/>
                  </a:lnTo>
                  <a:cubicBezTo>
                    <a:pt x="11360" y="4592"/>
                    <a:pt x="8424" y="7275"/>
                    <a:pt x="5106" y="10305"/>
                  </a:cubicBezTo>
                  <a:cubicBezTo>
                    <a:pt x="1605" y="13500"/>
                    <a:pt x="-2273" y="17040"/>
                    <a:pt x="1635" y="20649"/>
                  </a:cubicBezTo>
                  <a:cubicBezTo>
                    <a:pt x="1671" y="20691"/>
                    <a:pt x="1719" y="20730"/>
                    <a:pt x="1763" y="2077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34" name="AutoShape 35"/>
            <p:cNvSpPr/>
            <p:nvPr/>
          </p:nvSpPr>
          <p:spPr bwMode="auto">
            <a:xfrm>
              <a:off x="8653463" y="3592513"/>
              <a:ext cx="33337" cy="114300"/>
            </a:xfrm>
            <a:custGeom>
              <a:avLst/>
              <a:gdLst>
                <a:gd name="T0" fmla="+- 0 10758 2273"/>
                <a:gd name="T1" fmla="*/ T0 w 16970"/>
                <a:gd name="T2" fmla="*/ 10800 h 21600"/>
                <a:gd name="T3" fmla="+- 0 10758 2273"/>
                <a:gd name="T4" fmla="*/ T3 w 16970"/>
                <a:gd name="T5" fmla="*/ 10800 h 21600"/>
                <a:gd name="T6" fmla="+- 0 10758 2273"/>
                <a:gd name="T7" fmla="*/ T6 w 16970"/>
                <a:gd name="T8" fmla="*/ 10800 h 21600"/>
                <a:gd name="T9" fmla="+- 0 10758 2273"/>
                <a:gd name="T10" fmla="*/ T9 w 16970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6970" h="21600">
                  <a:moveTo>
                    <a:pt x="1763" y="20770"/>
                  </a:moveTo>
                  <a:cubicBezTo>
                    <a:pt x="1785" y="20787"/>
                    <a:pt x="1800" y="20804"/>
                    <a:pt x="1822" y="20820"/>
                  </a:cubicBezTo>
                  <a:lnTo>
                    <a:pt x="1840" y="20820"/>
                  </a:lnTo>
                  <a:cubicBezTo>
                    <a:pt x="2471" y="21282"/>
                    <a:pt x="3719" y="21600"/>
                    <a:pt x="5169" y="21600"/>
                  </a:cubicBezTo>
                  <a:cubicBezTo>
                    <a:pt x="7249" y="21600"/>
                    <a:pt x="8949" y="20950"/>
                    <a:pt x="8949" y="20151"/>
                  </a:cubicBezTo>
                  <a:cubicBezTo>
                    <a:pt x="8949" y="20027"/>
                    <a:pt x="8890" y="19906"/>
                    <a:pt x="8813" y="19791"/>
                  </a:cubicBezTo>
                  <a:cubicBezTo>
                    <a:pt x="8827" y="19771"/>
                    <a:pt x="8827" y="19755"/>
                    <a:pt x="8805" y="19735"/>
                  </a:cubicBezTo>
                  <a:cubicBezTo>
                    <a:pt x="5994" y="17195"/>
                    <a:pt x="8670" y="14408"/>
                    <a:pt x="11954" y="11407"/>
                  </a:cubicBezTo>
                  <a:cubicBezTo>
                    <a:pt x="15517" y="8164"/>
                    <a:pt x="19327" y="4564"/>
                    <a:pt x="15125" y="902"/>
                  </a:cubicBezTo>
                  <a:cubicBezTo>
                    <a:pt x="14593" y="374"/>
                    <a:pt x="13264" y="0"/>
                    <a:pt x="11701" y="0"/>
                  </a:cubicBezTo>
                  <a:cubicBezTo>
                    <a:pt x="9671" y="0"/>
                    <a:pt x="8016" y="632"/>
                    <a:pt x="8016" y="1411"/>
                  </a:cubicBezTo>
                  <a:cubicBezTo>
                    <a:pt x="8016" y="1583"/>
                    <a:pt x="8108" y="1746"/>
                    <a:pt x="8259" y="1898"/>
                  </a:cubicBezTo>
                  <a:cubicBezTo>
                    <a:pt x="8259" y="1904"/>
                    <a:pt x="8259" y="1909"/>
                    <a:pt x="8266" y="1915"/>
                  </a:cubicBezTo>
                  <a:cubicBezTo>
                    <a:pt x="8273" y="1923"/>
                    <a:pt x="8281" y="1932"/>
                    <a:pt x="8295" y="1940"/>
                  </a:cubicBezTo>
                  <a:lnTo>
                    <a:pt x="8325" y="1974"/>
                  </a:lnTo>
                  <a:cubicBezTo>
                    <a:pt x="11360" y="4592"/>
                    <a:pt x="8424" y="7275"/>
                    <a:pt x="5106" y="10305"/>
                  </a:cubicBezTo>
                  <a:cubicBezTo>
                    <a:pt x="1605" y="13500"/>
                    <a:pt x="-2273" y="17040"/>
                    <a:pt x="1635" y="20649"/>
                  </a:cubicBezTo>
                  <a:cubicBezTo>
                    <a:pt x="1671" y="20691"/>
                    <a:pt x="1719" y="20730"/>
                    <a:pt x="1763" y="2077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35" name="AutoShape 36"/>
            <p:cNvSpPr/>
            <p:nvPr/>
          </p:nvSpPr>
          <p:spPr bwMode="auto">
            <a:xfrm>
              <a:off x="8575675" y="3532188"/>
              <a:ext cx="34925" cy="114300"/>
            </a:xfrm>
            <a:custGeom>
              <a:avLst/>
              <a:gdLst>
                <a:gd name="T0" fmla="+- 0 10758 2273"/>
                <a:gd name="T1" fmla="*/ T0 w 16970"/>
                <a:gd name="T2" fmla="*/ 10800 h 21600"/>
                <a:gd name="T3" fmla="+- 0 10758 2273"/>
                <a:gd name="T4" fmla="*/ T3 w 16970"/>
                <a:gd name="T5" fmla="*/ 10800 h 21600"/>
                <a:gd name="T6" fmla="+- 0 10758 2273"/>
                <a:gd name="T7" fmla="*/ T6 w 16970"/>
                <a:gd name="T8" fmla="*/ 10800 h 21600"/>
                <a:gd name="T9" fmla="+- 0 10758 2273"/>
                <a:gd name="T10" fmla="*/ T9 w 16970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6970" h="21600">
                  <a:moveTo>
                    <a:pt x="1763" y="20770"/>
                  </a:moveTo>
                  <a:cubicBezTo>
                    <a:pt x="1785" y="20787"/>
                    <a:pt x="1800" y="20804"/>
                    <a:pt x="1822" y="20820"/>
                  </a:cubicBezTo>
                  <a:lnTo>
                    <a:pt x="1840" y="20820"/>
                  </a:lnTo>
                  <a:cubicBezTo>
                    <a:pt x="2471" y="21282"/>
                    <a:pt x="3719" y="21600"/>
                    <a:pt x="5169" y="21600"/>
                  </a:cubicBezTo>
                  <a:cubicBezTo>
                    <a:pt x="7249" y="21600"/>
                    <a:pt x="8949" y="20950"/>
                    <a:pt x="8949" y="20151"/>
                  </a:cubicBezTo>
                  <a:cubicBezTo>
                    <a:pt x="8949" y="20027"/>
                    <a:pt x="8890" y="19906"/>
                    <a:pt x="8813" y="19791"/>
                  </a:cubicBezTo>
                  <a:cubicBezTo>
                    <a:pt x="8827" y="19771"/>
                    <a:pt x="8827" y="19755"/>
                    <a:pt x="8805" y="19735"/>
                  </a:cubicBezTo>
                  <a:cubicBezTo>
                    <a:pt x="5994" y="17195"/>
                    <a:pt x="8670" y="14408"/>
                    <a:pt x="11954" y="11407"/>
                  </a:cubicBezTo>
                  <a:cubicBezTo>
                    <a:pt x="15517" y="8164"/>
                    <a:pt x="19327" y="4564"/>
                    <a:pt x="15125" y="902"/>
                  </a:cubicBezTo>
                  <a:cubicBezTo>
                    <a:pt x="14593" y="374"/>
                    <a:pt x="13264" y="0"/>
                    <a:pt x="11701" y="0"/>
                  </a:cubicBezTo>
                  <a:cubicBezTo>
                    <a:pt x="9671" y="0"/>
                    <a:pt x="8016" y="632"/>
                    <a:pt x="8016" y="1411"/>
                  </a:cubicBezTo>
                  <a:cubicBezTo>
                    <a:pt x="8016" y="1583"/>
                    <a:pt x="8108" y="1749"/>
                    <a:pt x="8259" y="1898"/>
                  </a:cubicBezTo>
                  <a:cubicBezTo>
                    <a:pt x="8259" y="1904"/>
                    <a:pt x="8259" y="1909"/>
                    <a:pt x="8266" y="1915"/>
                  </a:cubicBezTo>
                  <a:cubicBezTo>
                    <a:pt x="8273" y="1923"/>
                    <a:pt x="8281" y="1932"/>
                    <a:pt x="8295" y="1940"/>
                  </a:cubicBezTo>
                  <a:lnTo>
                    <a:pt x="8325" y="1974"/>
                  </a:lnTo>
                  <a:cubicBezTo>
                    <a:pt x="11360" y="4592"/>
                    <a:pt x="8424" y="7275"/>
                    <a:pt x="5106" y="10305"/>
                  </a:cubicBezTo>
                  <a:cubicBezTo>
                    <a:pt x="1605" y="13500"/>
                    <a:pt x="-2273" y="17040"/>
                    <a:pt x="1635" y="20649"/>
                  </a:cubicBezTo>
                  <a:cubicBezTo>
                    <a:pt x="1675" y="20691"/>
                    <a:pt x="1719" y="20730"/>
                    <a:pt x="1763" y="2077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36" name="AutoShape 37"/>
            <p:cNvSpPr/>
            <p:nvPr/>
          </p:nvSpPr>
          <p:spPr bwMode="auto">
            <a:xfrm>
              <a:off x="7370763" y="3576638"/>
              <a:ext cx="444500" cy="444500"/>
            </a:xfrm>
            <a:custGeom>
              <a:avLst/>
              <a:gdLst>
                <a:gd name="T0" fmla="+- 0 10849 98"/>
                <a:gd name="T1" fmla="*/ T0 w 21502"/>
                <a:gd name="T2" fmla="*/ 10800 h 21600"/>
                <a:gd name="T3" fmla="+- 0 10849 98"/>
                <a:gd name="T4" fmla="*/ T3 w 21502"/>
                <a:gd name="T5" fmla="*/ 10800 h 21600"/>
                <a:gd name="T6" fmla="+- 0 10849 98"/>
                <a:gd name="T7" fmla="*/ T6 w 21502"/>
                <a:gd name="T8" fmla="*/ 10800 h 21600"/>
                <a:gd name="T9" fmla="+- 0 10849 98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19917" y="7880"/>
                  </a:moveTo>
                  <a:lnTo>
                    <a:pt x="18875" y="8932"/>
                  </a:lnTo>
                  <a:cubicBezTo>
                    <a:pt x="18730" y="9079"/>
                    <a:pt x="18497" y="9079"/>
                    <a:pt x="18353" y="8932"/>
                  </a:cubicBezTo>
                  <a:lnTo>
                    <a:pt x="17048" y="7617"/>
                  </a:lnTo>
                  <a:lnTo>
                    <a:pt x="15991" y="10290"/>
                  </a:lnTo>
                  <a:lnTo>
                    <a:pt x="16080" y="10064"/>
                  </a:lnTo>
                  <a:cubicBezTo>
                    <a:pt x="13859" y="7826"/>
                    <a:pt x="11601" y="7544"/>
                    <a:pt x="9565" y="7291"/>
                  </a:cubicBezTo>
                  <a:cubicBezTo>
                    <a:pt x="8910" y="7210"/>
                    <a:pt x="8276" y="7126"/>
                    <a:pt x="7652" y="6990"/>
                  </a:cubicBezTo>
                  <a:lnTo>
                    <a:pt x="13918" y="4456"/>
                  </a:lnTo>
                  <a:lnTo>
                    <a:pt x="12652" y="3179"/>
                  </a:lnTo>
                  <a:cubicBezTo>
                    <a:pt x="12508" y="3033"/>
                    <a:pt x="12508" y="2798"/>
                    <a:pt x="12652" y="2652"/>
                  </a:cubicBezTo>
                  <a:lnTo>
                    <a:pt x="13695" y="1598"/>
                  </a:lnTo>
                  <a:cubicBezTo>
                    <a:pt x="13840" y="1453"/>
                    <a:pt x="14073" y="1453"/>
                    <a:pt x="14217" y="1598"/>
                  </a:cubicBezTo>
                  <a:lnTo>
                    <a:pt x="19917" y="7353"/>
                  </a:lnTo>
                  <a:cubicBezTo>
                    <a:pt x="20062" y="7499"/>
                    <a:pt x="20062" y="7734"/>
                    <a:pt x="19917" y="7880"/>
                  </a:cubicBezTo>
                  <a:moveTo>
                    <a:pt x="12292" y="19639"/>
                  </a:moveTo>
                  <a:cubicBezTo>
                    <a:pt x="12200" y="19872"/>
                    <a:pt x="11999" y="20044"/>
                    <a:pt x="11756" y="20095"/>
                  </a:cubicBezTo>
                  <a:cubicBezTo>
                    <a:pt x="11700" y="20106"/>
                    <a:pt x="11643" y="20111"/>
                    <a:pt x="11587" y="20110"/>
                  </a:cubicBezTo>
                  <a:cubicBezTo>
                    <a:pt x="11400" y="20105"/>
                    <a:pt x="11219" y="20030"/>
                    <a:pt x="11084" y="19892"/>
                  </a:cubicBezTo>
                  <a:lnTo>
                    <a:pt x="1692" y="10517"/>
                  </a:lnTo>
                  <a:cubicBezTo>
                    <a:pt x="1519" y="10343"/>
                    <a:pt x="1443" y="10094"/>
                    <a:pt x="1488" y="9852"/>
                  </a:cubicBezTo>
                  <a:cubicBezTo>
                    <a:pt x="1533" y="9610"/>
                    <a:pt x="1695" y="9407"/>
                    <a:pt x="1917" y="9308"/>
                  </a:cubicBezTo>
                  <a:lnTo>
                    <a:pt x="6505" y="7453"/>
                  </a:lnTo>
                  <a:cubicBezTo>
                    <a:pt x="9597" y="8490"/>
                    <a:pt x="12689" y="7491"/>
                    <a:pt x="15781" y="10821"/>
                  </a:cubicBezTo>
                  <a:cubicBezTo>
                    <a:pt x="15781" y="10821"/>
                    <a:pt x="12292" y="19639"/>
                    <a:pt x="12292" y="19639"/>
                  </a:cubicBezTo>
                  <a:close/>
                  <a:moveTo>
                    <a:pt x="15260" y="545"/>
                  </a:moveTo>
                  <a:cubicBezTo>
                    <a:pt x="14912" y="193"/>
                    <a:pt x="14449" y="0"/>
                    <a:pt x="13956" y="0"/>
                  </a:cubicBezTo>
                  <a:cubicBezTo>
                    <a:pt x="13463" y="0"/>
                    <a:pt x="13000" y="193"/>
                    <a:pt x="12651" y="546"/>
                  </a:cubicBezTo>
                  <a:lnTo>
                    <a:pt x="11610" y="1598"/>
                  </a:lnTo>
                  <a:cubicBezTo>
                    <a:pt x="11261" y="1949"/>
                    <a:pt x="11068" y="2417"/>
                    <a:pt x="11068" y="2915"/>
                  </a:cubicBezTo>
                  <a:cubicBezTo>
                    <a:pt x="11068" y="3265"/>
                    <a:pt x="11164" y="3601"/>
                    <a:pt x="11342" y="3893"/>
                  </a:cubicBezTo>
                  <a:lnTo>
                    <a:pt x="1324" y="7944"/>
                  </a:lnTo>
                  <a:cubicBezTo>
                    <a:pt x="654" y="8241"/>
                    <a:pt x="173" y="8851"/>
                    <a:pt x="38" y="9575"/>
                  </a:cubicBezTo>
                  <a:cubicBezTo>
                    <a:pt x="-98" y="10302"/>
                    <a:pt x="130" y="11048"/>
                    <a:pt x="654" y="11576"/>
                  </a:cubicBezTo>
                  <a:lnTo>
                    <a:pt x="10041" y="20946"/>
                  </a:lnTo>
                  <a:cubicBezTo>
                    <a:pt x="10445" y="21354"/>
                    <a:pt x="10982" y="21586"/>
                    <a:pt x="11549" y="21599"/>
                  </a:cubicBezTo>
                  <a:cubicBezTo>
                    <a:pt x="11562" y="21599"/>
                    <a:pt x="11593" y="21599"/>
                    <a:pt x="11605" y="21599"/>
                  </a:cubicBezTo>
                  <a:cubicBezTo>
                    <a:pt x="11754" y="21599"/>
                    <a:pt x="11906" y="21584"/>
                    <a:pt x="12056" y="21553"/>
                  </a:cubicBezTo>
                  <a:cubicBezTo>
                    <a:pt x="12789" y="21399"/>
                    <a:pt x="13390" y="20888"/>
                    <a:pt x="13662" y="20191"/>
                  </a:cubicBezTo>
                  <a:lnTo>
                    <a:pt x="17604" y="10229"/>
                  </a:lnTo>
                  <a:cubicBezTo>
                    <a:pt x="17902" y="10426"/>
                    <a:pt x="18250" y="10532"/>
                    <a:pt x="18613" y="10532"/>
                  </a:cubicBezTo>
                  <a:cubicBezTo>
                    <a:pt x="19107" y="10532"/>
                    <a:pt x="19570" y="10338"/>
                    <a:pt x="19918" y="9986"/>
                  </a:cubicBezTo>
                  <a:lnTo>
                    <a:pt x="20957" y="8937"/>
                  </a:lnTo>
                  <a:cubicBezTo>
                    <a:pt x="21308" y="8585"/>
                    <a:pt x="21502" y="8116"/>
                    <a:pt x="21502" y="7617"/>
                  </a:cubicBezTo>
                  <a:cubicBezTo>
                    <a:pt x="21502" y="7117"/>
                    <a:pt x="21308" y="6648"/>
                    <a:pt x="20961" y="6300"/>
                  </a:cubicBezTo>
                  <a:cubicBezTo>
                    <a:pt x="20961" y="6300"/>
                    <a:pt x="15260" y="545"/>
                    <a:pt x="15260" y="54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37" name="AutoShape 38"/>
            <p:cNvSpPr/>
            <p:nvPr/>
          </p:nvSpPr>
          <p:spPr bwMode="auto">
            <a:xfrm>
              <a:off x="7585075" y="3776663"/>
              <a:ext cx="76200" cy="762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4320"/>
                  </a:moveTo>
                  <a:cubicBezTo>
                    <a:pt x="14381" y="4320"/>
                    <a:pt x="17279" y="7222"/>
                    <a:pt x="17279" y="10800"/>
                  </a:cubicBezTo>
                  <a:cubicBezTo>
                    <a:pt x="17279" y="14377"/>
                    <a:pt x="14381" y="17279"/>
                    <a:pt x="10800" y="17279"/>
                  </a:cubicBezTo>
                  <a:cubicBezTo>
                    <a:pt x="7218" y="17279"/>
                    <a:pt x="4319" y="14377"/>
                    <a:pt x="4319" y="10800"/>
                  </a:cubicBezTo>
                  <a:cubicBezTo>
                    <a:pt x="4319" y="7222"/>
                    <a:pt x="7218" y="4320"/>
                    <a:pt x="10800" y="4320"/>
                  </a:cubicBezTo>
                  <a:moveTo>
                    <a:pt x="10800" y="21599"/>
                  </a:move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38" name="AutoShape 39"/>
            <p:cNvSpPr/>
            <p:nvPr/>
          </p:nvSpPr>
          <p:spPr bwMode="auto">
            <a:xfrm>
              <a:off x="7783513" y="3532188"/>
              <a:ext cx="76200" cy="762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7279"/>
                  </a:moveTo>
                  <a:cubicBezTo>
                    <a:pt x="7218" y="17279"/>
                    <a:pt x="4320" y="14377"/>
                    <a:pt x="4320" y="10800"/>
                  </a:cubicBezTo>
                  <a:cubicBezTo>
                    <a:pt x="4320" y="7222"/>
                    <a:pt x="7218" y="4320"/>
                    <a:pt x="10800" y="4320"/>
                  </a:cubicBezTo>
                  <a:cubicBezTo>
                    <a:pt x="14381" y="4320"/>
                    <a:pt x="17280" y="7222"/>
                    <a:pt x="17280" y="10800"/>
                  </a:cubicBezTo>
                  <a:cubicBezTo>
                    <a:pt x="17280" y="14377"/>
                    <a:pt x="14381" y="17279"/>
                    <a:pt x="10800" y="17279"/>
                  </a:cubicBezTo>
                  <a:moveTo>
                    <a:pt x="10800" y="0"/>
                  </a:move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39" name="AutoShape 40"/>
            <p:cNvSpPr/>
            <p:nvPr/>
          </p:nvSpPr>
          <p:spPr bwMode="auto">
            <a:xfrm>
              <a:off x="7493000" y="3760788"/>
              <a:ext cx="60325" cy="603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13779" y="5400"/>
                    <a:pt x="16199" y="7815"/>
                    <a:pt x="16199" y="10800"/>
                  </a:cubicBezTo>
                  <a:cubicBezTo>
                    <a:pt x="16199" y="13784"/>
                    <a:pt x="13779" y="16200"/>
                    <a:pt x="10800" y="16200"/>
                  </a:cubicBezTo>
                  <a:cubicBezTo>
                    <a:pt x="7820" y="16200"/>
                    <a:pt x="5399" y="13784"/>
                    <a:pt x="5399" y="10800"/>
                  </a:cubicBezTo>
                  <a:cubicBezTo>
                    <a:pt x="5399" y="7815"/>
                    <a:pt x="7820" y="5400"/>
                    <a:pt x="10800" y="5400"/>
                  </a:cubicBezTo>
                  <a:moveTo>
                    <a:pt x="0" y="10800"/>
                  </a:moveTo>
                  <a:cubicBezTo>
                    <a:pt x="0" y="16753"/>
                    <a:pt x="4843" y="21599"/>
                    <a:pt x="10800" y="21599"/>
                  </a:cubicBezTo>
                  <a:cubicBezTo>
                    <a:pt x="16756" y="21599"/>
                    <a:pt x="21600" y="16753"/>
                    <a:pt x="21600" y="10800"/>
                  </a:cubicBezTo>
                  <a:cubicBezTo>
                    <a:pt x="21600" y="4846"/>
                    <a:pt x="16756" y="0"/>
                    <a:pt x="10800" y="0"/>
                  </a:cubicBezTo>
                  <a:cubicBezTo>
                    <a:pt x="4843" y="0"/>
                    <a:pt x="0" y="4846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40" name="AutoShape 41"/>
            <p:cNvSpPr/>
            <p:nvPr/>
          </p:nvSpPr>
          <p:spPr bwMode="auto">
            <a:xfrm>
              <a:off x="7553325" y="3868738"/>
              <a:ext cx="31750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41" name="AutoShape 42"/>
            <p:cNvSpPr/>
            <p:nvPr/>
          </p:nvSpPr>
          <p:spPr bwMode="auto">
            <a:xfrm>
              <a:off x="7797800" y="3636963"/>
              <a:ext cx="30163" cy="317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42" name="AutoShape 43"/>
            <p:cNvSpPr/>
            <p:nvPr/>
          </p:nvSpPr>
          <p:spPr bwMode="auto">
            <a:xfrm>
              <a:off x="6394450" y="3563938"/>
              <a:ext cx="488950" cy="3492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951" y="9367"/>
                  </a:moveTo>
                  <a:cubicBezTo>
                    <a:pt x="10901" y="9383"/>
                    <a:pt x="10851" y="9391"/>
                    <a:pt x="10800" y="9391"/>
                  </a:cubicBezTo>
                  <a:cubicBezTo>
                    <a:pt x="10748" y="9391"/>
                    <a:pt x="10698" y="9383"/>
                    <a:pt x="10648" y="9367"/>
                  </a:cubicBezTo>
                  <a:lnTo>
                    <a:pt x="1873" y="6550"/>
                  </a:lnTo>
                  <a:cubicBezTo>
                    <a:pt x="1566" y="6452"/>
                    <a:pt x="1349" y="6072"/>
                    <a:pt x="1349" y="5634"/>
                  </a:cubicBezTo>
                  <a:cubicBezTo>
                    <a:pt x="1349" y="5197"/>
                    <a:pt x="1566" y="4817"/>
                    <a:pt x="1873" y="4719"/>
                  </a:cubicBezTo>
                  <a:lnTo>
                    <a:pt x="10648" y="1902"/>
                  </a:lnTo>
                  <a:cubicBezTo>
                    <a:pt x="10698" y="1886"/>
                    <a:pt x="10748" y="1878"/>
                    <a:pt x="10800" y="1878"/>
                  </a:cubicBezTo>
                  <a:cubicBezTo>
                    <a:pt x="10851" y="1878"/>
                    <a:pt x="10901" y="1886"/>
                    <a:pt x="10951" y="1902"/>
                  </a:cubicBezTo>
                  <a:lnTo>
                    <a:pt x="19726" y="4719"/>
                  </a:lnTo>
                  <a:cubicBezTo>
                    <a:pt x="20033" y="4817"/>
                    <a:pt x="20249" y="5197"/>
                    <a:pt x="20249" y="5634"/>
                  </a:cubicBezTo>
                  <a:cubicBezTo>
                    <a:pt x="20249" y="6072"/>
                    <a:pt x="20033" y="6452"/>
                    <a:pt x="19726" y="6550"/>
                  </a:cubicBezTo>
                  <a:cubicBezTo>
                    <a:pt x="19726" y="6550"/>
                    <a:pt x="10951" y="9367"/>
                    <a:pt x="10951" y="9367"/>
                  </a:cubicBezTo>
                  <a:close/>
                  <a:moveTo>
                    <a:pt x="16874" y="16904"/>
                  </a:moveTo>
                  <a:cubicBezTo>
                    <a:pt x="16874" y="17942"/>
                    <a:pt x="14849" y="19721"/>
                    <a:pt x="10800" y="19721"/>
                  </a:cubicBezTo>
                  <a:cubicBezTo>
                    <a:pt x="6749" y="19721"/>
                    <a:pt x="4724" y="17942"/>
                    <a:pt x="4724" y="16904"/>
                  </a:cubicBezTo>
                  <a:lnTo>
                    <a:pt x="4724" y="9394"/>
                  </a:lnTo>
                  <a:lnTo>
                    <a:pt x="10353" y="11200"/>
                  </a:lnTo>
                  <a:cubicBezTo>
                    <a:pt x="10501" y="11246"/>
                    <a:pt x="10651" y="11269"/>
                    <a:pt x="10800" y="11269"/>
                  </a:cubicBezTo>
                  <a:cubicBezTo>
                    <a:pt x="10949" y="11269"/>
                    <a:pt x="11098" y="11246"/>
                    <a:pt x="11255" y="11198"/>
                  </a:cubicBezTo>
                  <a:lnTo>
                    <a:pt x="16874" y="9394"/>
                  </a:lnTo>
                  <a:cubicBezTo>
                    <a:pt x="16874" y="9394"/>
                    <a:pt x="16874" y="16904"/>
                    <a:pt x="16874" y="16904"/>
                  </a:cubicBezTo>
                  <a:close/>
                  <a:moveTo>
                    <a:pt x="21600" y="5634"/>
                  </a:moveTo>
                  <a:cubicBezTo>
                    <a:pt x="21600" y="4314"/>
                    <a:pt x="20954" y="3185"/>
                    <a:pt x="20030" y="2888"/>
                  </a:cubicBezTo>
                  <a:lnTo>
                    <a:pt x="11246" y="68"/>
                  </a:lnTo>
                  <a:cubicBezTo>
                    <a:pt x="11098" y="22"/>
                    <a:pt x="10949" y="0"/>
                    <a:pt x="10800" y="0"/>
                  </a:cubicBezTo>
                  <a:cubicBezTo>
                    <a:pt x="10651" y="0"/>
                    <a:pt x="10501" y="22"/>
                    <a:pt x="10344" y="71"/>
                  </a:cubicBezTo>
                  <a:lnTo>
                    <a:pt x="1570" y="2888"/>
                  </a:lnTo>
                  <a:cubicBezTo>
                    <a:pt x="645" y="3185"/>
                    <a:pt x="0" y="4314"/>
                    <a:pt x="0" y="5634"/>
                  </a:cubicBezTo>
                  <a:cubicBezTo>
                    <a:pt x="0" y="6955"/>
                    <a:pt x="645" y="8084"/>
                    <a:pt x="1569" y="8380"/>
                  </a:cubicBezTo>
                  <a:lnTo>
                    <a:pt x="3374" y="8960"/>
                  </a:lnTo>
                  <a:lnTo>
                    <a:pt x="3374" y="16904"/>
                  </a:lnTo>
                  <a:cubicBezTo>
                    <a:pt x="3374" y="19397"/>
                    <a:pt x="5425" y="21600"/>
                    <a:pt x="10800" y="21600"/>
                  </a:cubicBezTo>
                  <a:cubicBezTo>
                    <a:pt x="16174" y="21600"/>
                    <a:pt x="18224" y="19397"/>
                    <a:pt x="18224" y="16904"/>
                  </a:cubicBezTo>
                  <a:lnTo>
                    <a:pt x="18224" y="8960"/>
                  </a:lnTo>
                  <a:lnTo>
                    <a:pt x="20030" y="8380"/>
                  </a:lnTo>
                  <a:cubicBezTo>
                    <a:pt x="20954" y="8084"/>
                    <a:pt x="21600" y="6955"/>
                    <a:pt x="21600" y="563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43" name="AutoShape 44"/>
            <p:cNvSpPr/>
            <p:nvPr/>
          </p:nvSpPr>
          <p:spPr bwMode="auto">
            <a:xfrm>
              <a:off x="6837363" y="3716338"/>
              <a:ext cx="30162" cy="1651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963"/>
                  </a:moveTo>
                  <a:lnTo>
                    <a:pt x="0" y="19636"/>
                  </a:lnTo>
                  <a:cubicBezTo>
                    <a:pt x="0" y="20721"/>
                    <a:pt x="4841" y="21599"/>
                    <a:pt x="10800" y="21599"/>
                  </a:cubicBezTo>
                  <a:cubicBezTo>
                    <a:pt x="16758" y="21599"/>
                    <a:pt x="21600" y="20721"/>
                    <a:pt x="21600" y="19636"/>
                  </a:cubicBezTo>
                  <a:lnTo>
                    <a:pt x="21600" y="1963"/>
                  </a:lnTo>
                  <a:cubicBezTo>
                    <a:pt x="21600" y="878"/>
                    <a:pt x="16758" y="0"/>
                    <a:pt x="10800" y="0"/>
                  </a:cubicBezTo>
                  <a:cubicBezTo>
                    <a:pt x="4841" y="0"/>
                    <a:pt x="0" y="878"/>
                    <a:pt x="0" y="196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44" name="AutoShape 45"/>
            <p:cNvSpPr/>
            <p:nvPr/>
          </p:nvSpPr>
          <p:spPr bwMode="auto">
            <a:xfrm>
              <a:off x="6821488" y="3897313"/>
              <a:ext cx="61912" cy="920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10427"/>
                    <a:pt x="0" y="14400"/>
                  </a:cubicBezTo>
                  <a:cubicBezTo>
                    <a:pt x="0" y="18372"/>
                    <a:pt x="4838" y="21599"/>
                    <a:pt x="10800" y="21599"/>
                  </a:cubicBezTo>
                  <a:cubicBezTo>
                    <a:pt x="16761" y="21599"/>
                    <a:pt x="21600" y="18372"/>
                    <a:pt x="21600" y="14400"/>
                  </a:cubicBezTo>
                  <a:cubicBezTo>
                    <a:pt x="21600" y="10427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45" name="AutoShape 46"/>
            <p:cNvSpPr/>
            <p:nvPr/>
          </p:nvSpPr>
          <p:spPr bwMode="auto">
            <a:xfrm>
              <a:off x="11276013" y="2554288"/>
              <a:ext cx="488950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874" y="17549"/>
                  </a:moveTo>
                  <a:cubicBezTo>
                    <a:pt x="15513" y="17549"/>
                    <a:pt x="14343" y="15612"/>
                    <a:pt x="13809" y="12825"/>
                  </a:cubicBezTo>
                  <a:lnTo>
                    <a:pt x="15524" y="12825"/>
                  </a:lnTo>
                  <a:cubicBezTo>
                    <a:pt x="17038" y="12825"/>
                    <a:pt x="18224" y="11343"/>
                    <a:pt x="18224" y="9450"/>
                  </a:cubicBezTo>
                  <a:cubicBezTo>
                    <a:pt x="18224" y="7558"/>
                    <a:pt x="17038" y="6075"/>
                    <a:pt x="15524" y="6075"/>
                  </a:cubicBezTo>
                  <a:lnTo>
                    <a:pt x="13809" y="6075"/>
                  </a:lnTo>
                  <a:cubicBezTo>
                    <a:pt x="14343" y="3289"/>
                    <a:pt x="15513" y="1350"/>
                    <a:pt x="16874" y="1350"/>
                  </a:cubicBezTo>
                  <a:cubicBezTo>
                    <a:pt x="18739" y="1350"/>
                    <a:pt x="20249" y="4976"/>
                    <a:pt x="20249" y="9450"/>
                  </a:cubicBezTo>
                  <a:cubicBezTo>
                    <a:pt x="20249" y="13923"/>
                    <a:pt x="18739" y="17549"/>
                    <a:pt x="16874" y="17549"/>
                  </a:cubicBezTo>
                  <a:moveTo>
                    <a:pt x="8926" y="11482"/>
                  </a:moveTo>
                  <a:lnTo>
                    <a:pt x="8774" y="11482"/>
                  </a:lnTo>
                  <a:lnTo>
                    <a:pt x="8774" y="11475"/>
                  </a:lnTo>
                  <a:cubicBezTo>
                    <a:pt x="8028" y="11475"/>
                    <a:pt x="7424" y="10569"/>
                    <a:pt x="7424" y="9450"/>
                  </a:cubicBezTo>
                  <a:cubicBezTo>
                    <a:pt x="7424" y="8332"/>
                    <a:pt x="8028" y="7425"/>
                    <a:pt x="8774" y="7425"/>
                  </a:cubicBezTo>
                  <a:lnTo>
                    <a:pt x="8926" y="7425"/>
                  </a:lnTo>
                  <a:cubicBezTo>
                    <a:pt x="10200" y="7425"/>
                    <a:pt x="11391" y="6924"/>
                    <a:pt x="12441" y="6063"/>
                  </a:cubicBezTo>
                  <a:cubicBezTo>
                    <a:pt x="12248" y="7149"/>
                    <a:pt x="12149" y="8300"/>
                    <a:pt x="12149" y="9450"/>
                  </a:cubicBezTo>
                  <a:cubicBezTo>
                    <a:pt x="12149" y="10603"/>
                    <a:pt x="12248" y="11758"/>
                    <a:pt x="12442" y="12846"/>
                  </a:cubicBezTo>
                  <a:cubicBezTo>
                    <a:pt x="11393" y="11983"/>
                    <a:pt x="10200" y="11482"/>
                    <a:pt x="8926" y="11482"/>
                  </a:cubicBezTo>
                  <a:moveTo>
                    <a:pt x="8096" y="20249"/>
                  </a:moveTo>
                  <a:lnTo>
                    <a:pt x="5396" y="20249"/>
                  </a:lnTo>
                  <a:lnTo>
                    <a:pt x="5396" y="14175"/>
                  </a:lnTo>
                  <a:cubicBezTo>
                    <a:pt x="5396" y="13683"/>
                    <a:pt x="5264" y="13223"/>
                    <a:pt x="5033" y="12825"/>
                  </a:cubicBezTo>
                  <a:lnTo>
                    <a:pt x="5505" y="12825"/>
                  </a:lnTo>
                  <a:lnTo>
                    <a:pt x="5505" y="12832"/>
                  </a:lnTo>
                  <a:lnTo>
                    <a:pt x="7535" y="12832"/>
                  </a:lnTo>
                  <a:cubicBezTo>
                    <a:pt x="7463" y="13042"/>
                    <a:pt x="7421" y="13265"/>
                    <a:pt x="7421" y="13500"/>
                  </a:cubicBezTo>
                  <a:lnTo>
                    <a:pt x="7421" y="18225"/>
                  </a:lnTo>
                  <a:cubicBezTo>
                    <a:pt x="7421" y="18874"/>
                    <a:pt x="7784" y="19307"/>
                    <a:pt x="8001" y="19565"/>
                  </a:cubicBezTo>
                  <a:cubicBezTo>
                    <a:pt x="8031" y="19601"/>
                    <a:pt x="8065" y="19638"/>
                    <a:pt x="8096" y="19677"/>
                  </a:cubicBezTo>
                  <a:cubicBezTo>
                    <a:pt x="8096" y="19677"/>
                    <a:pt x="8096" y="20249"/>
                    <a:pt x="8096" y="20249"/>
                  </a:cubicBezTo>
                  <a:close/>
                  <a:moveTo>
                    <a:pt x="1349" y="9450"/>
                  </a:moveTo>
                  <a:cubicBezTo>
                    <a:pt x="1349" y="8332"/>
                    <a:pt x="1953" y="7425"/>
                    <a:pt x="2699" y="7425"/>
                  </a:cubicBezTo>
                  <a:lnTo>
                    <a:pt x="7434" y="7425"/>
                  </a:lnTo>
                  <a:cubicBezTo>
                    <a:pt x="7014" y="7916"/>
                    <a:pt x="6749" y="8631"/>
                    <a:pt x="6749" y="9450"/>
                  </a:cubicBezTo>
                  <a:cubicBezTo>
                    <a:pt x="6749" y="10270"/>
                    <a:pt x="7014" y="10984"/>
                    <a:pt x="7434" y="11475"/>
                  </a:cubicBezTo>
                  <a:lnTo>
                    <a:pt x="2699" y="11475"/>
                  </a:lnTo>
                  <a:cubicBezTo>
                    <a:pt x="1953" y="11475"/>
                    <a:pt x="1349" y="10569"/>
                    <a:pt x="1349" y="9450"/>
                  </a:cubicBezTo>
                  <a:moveTo>
                    <a:pt x="13499" y="9450"/>
                  </a:moveTo>
                  <a:cubicBezTo>
                    <a:pt x="13499" y="8749"/>
                    <a:pt x="13540" y="8073"/>
                    <a:pt x="13610" y="7425"/>
                  </a:cubicBezTo>
                  <a:lnTo>
                    <a:pt x="15524" y="7425"/>
                  </a:lnTo>
                  <a:cubicBezTo>
                    <a:pt x="16269" y="7425"/>
                    <a:pt x="16874" y="8332"/>
                    <a:pt x="16874" y="9450"/>
                  </a:cubicBezTo>
                  <a:cubicBezTo>
                    <a:pt x="16874" y="10569"/>
                    <a:pt x="16269" y="11475"/>
                    <a:pt x="15524" y="11475"/>
                  </a:cubicBezTo>
                  <a:lnTo>
                    <a:pt x="13610" y="11475"/>
                  </a:lnTo>
                  <a:cubicBezTo>
                    <a:pt x="13540" y="10826"/>
                    <a:pt x="13499" y="10151"/>
                    <a:pt x="13499" y="9450"/>
                  </a:cubicBezTo>
                  <a:moveTo>
                    <a:pt x="16874" y="0"/>
                  </a:moveTo>
                  <a:cubicBezTo>
                    <a:pt x="15489" y="0"/>
                    <a:pt x="14400" y="951"/>
                    <a:pt x="13618" y="2420"/>
                  </a:cubicBezTo>
                  <a:lnTo>
                    <a:pt x="13604" y="2412"/>
                  </a:lnTo>
                  <a:cubicBezTo>
                    <a:pt x="12469" y="4635"/>
                    <a:pt x="10778" y="6075"/>
                    <a:pt x="8926" y="6075"/>
                  </a:cubicBezTo>
                  <a:lnTo>
                    <a:pt x="8479" y="6075"/>
                  </a:lnTo>
                  <a:lnTo>
                    <a:pt x="5505" y="6075"/>
                  </a:lnTo>
                  <a:lnTo>
                    <a:pt x="2699" y="6075"/>
                  </a:lnTo>
                  <a:cubicBezTo>
                    <a:pt x="1185" y="6075"/>
                    <a:pt x="0" y="7558"/>
                    <a:pt x="0" y="9450"/>
                  </a:cubicBezTo>
                  <a:cubicBezTo>
                    <a:pt x="0" y="11343"/>
                    <a:pt x="1185" y="12825"/>
                    <a:pt x="2699" y="12825"/>
                  </a:cubicBezTo>
                  <a:cubicBezTo>
                    <a:pt x="3443" y="12827"/>
                    <a:pt x="4046" y="13430"/>
                    <a:pt x="4046" y="14175"/>
                  </a:cubicBezTo>
                  <a:lnTo>
                    <a:pt x="4046" y="20249"/>
                  </a:lnTo>
                  <a:cubicBezTo>
                    <a:pt x="4046" y="20996"/>
                    <a:pt x="4651" y="21599"/>
                    <a:pt x="5396" y="21599"/>
                  </a:cubicBezTo>
                  <a:lnTo>
                    <a:pt x="8096" y="21599"/>
                  </a:lnTo>
                  <a:cubicBezTo>
                    <a:pt x="8842" y="21599"/>
                    <a:pt x="9446" y="20996"/>
                    <a:pt x="9446" y="20249"/>
                  </a:cubicBezTo>
                  <a:lnTo>
                    <a:pt x="9446" y="19575"/>
                  </a:lnTo>
                  <a:cubicBezTo>
                    <a:pt x="9446" y="18900"/>
                    <a:pt x="8771" y="18598"/>
                    <a:pt x="8771" y="18225"/>
                  </a:cubicBezTo>
                  <a:lnTo>
                    <a:pt x="8771" y="13500"/>
                  </a:lnTo>
                  <a:cubicBezTo>
                    <a:pt x="8771" y="13484"/>
                    <a:pt x="8781" y="13473"/>
                    <a:pt x="8782" y="13458"/>
                  </a:cubicBezTo>
                  <a:cubicBezTo>
                    <a:pt x="8789" y="13361"/>
                    <a:pt x="8815" y="13271"/>
                    <a:pt x="8859" y="13191"/>
                  </a:cubicBezTo>
                  <a:cubicBezTo>
                    <a:pt x="8871" y="13169"/>
                    <a:pt x="8884" y="13151"/>
                    <a:pt x="8898" y="13132"/>
                  </a:cubicBezTo>
                  <a:cubicBezTo>
                    <a:pt x="8952" y="13051"/>
                    <a:pt x="9020" y="12985"/>
                    <a:pt x="9103" y="12934"/>
                  </a:cubicBezTo>
                  <a:cubicBezTo>
                    <a:pt x="9107" y="12931"/>
                    <a:pt x="9108" y="12927"/>
                    <a:pt x="9112" y="12925"/>
                  </a:cubicBezTo>
                  <a:cubicBezTo>
                    <a:pt x="9115" y="12925"/>
                    <a:pt x="9117" y="12922"/>
                    <a:pt x="9120" y="12922"/>
                  </a:cubicBezTo>
                  <a:cubicBezTo>
                    <a:pt x="9174" y="12892"/>
                    <a:pt x="9238" y="12885"/>
                    <a:pt x="9299" y="12868"/>
                  </a:cubicBezTo>
                  <a:cubicBezTo>
                    <a:pt x="11003" y="13049"/>
                    <a:pt x="12545" y="14424"/>
                    <a:pt x="13604" y="16495"/>
                  </a:cubicBezTo>
                  <a:lnTo>
                    <a:pt x="13621" y="16487"/>
                  </a:lnTo>
                  <a:cubicBezTo>
                    <a:pt x="14404" y="17950"/>
                    <a:pt x="15490" y="18900"/>
                    <a:pt x="16874" y="18900"/>
                  </a:cubicBezTo>
                  <a:cubicBezTo>
                    <a:pt x="19977" y="18900"/>
                    <a:pt x="21600" y="14145"/>
                    <a:pt x="21600" y="9450"/>
                  </a:cubicBezTo>
                  <a:cubicBezTo>
                    <a:pt x="21600" y="4754"/>
                    <a:pt x="19977" y="0"/>
                    <a:pt x="16874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46" name="AutoShape 47"/>
            <p:cNvSpPr/>
            <p:nvPr/>
          </p:nvSpPr>
          <p:spPr bwMode="auto">
            <a:xfrm>
              <a:off x="10301288" y="2554288"/>
              <a:ext cx="487362" cy="488950"/>
            </a:xfrm>
            <a:custGeom>
              <a:avLst/>
              <a:gdLst>
                <a:gd name="T0" fmla="+- 0 10853 107"/>
                <a:gd name="T1" fmla="*/ T0 w 21493"/>
                <a:gd name="T2" fmla="*/ 10800 h 21600"/>
                <a:gd name="T3" fmla="+- 0 10853 107"/>
                <a:gd name="T4" fmla="*/ T3 w 21493"/>
                <a:gd name="T5" fmla="*/ 10800 h 21600"/>
                <a:gd name="T6" fmla="+- 0 10853 107"/>
                <a:gd name="T7" fmla="*/ T6 w 21493"/>
                <a:gd name="T8" fmla="*/ 10800 h 21600"/>
                <a:gd name="T9" fmla="+- 0 10853 107"/>
                <a:gd name="T10" fmla="*/ T9 w 2149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493" h="21600">
                  <a:moveTo>
                    <a:pt x="20123" y="3375"/>
                  </a:moveTo>
                  <a:lnTo>
                    <a:pt x="8704" y="5400"/>
                  </a:lnTo>
                  <a:lnTo>
                    <a:pt x="8704" y="4725"/>
                  </a:lnTo>
                  <a:lnTo>
                    <a:pt x="8704" y="3375"/>
                  </a:lnTo>
                  <a:lnTo>
                    <a:pt x="20123" y="1350"/>
                  </a:lnTo>
                  <a:lnTo>
                    <a:pt x="20123" y="2700"/>
                  </a:lnTo>
                  <a:cubicBezTo>
                    <a:pt x="20123" y="2700"/>
                    <a:pt x="20123" y="3375"/>
                    <a:pt x="20123" y="3375"/>
                  </a:cubicBezTo>
                  <a:close/>
                  <a:moveTo>
                    <a:pt x="17901" y="18014"/>
                  </a:moveTo>
                  <a:cubicBezTo>
                    <a:pt x="16291" y="18553"/>
                    <a:pt x="14628" y="18025"/>
                    <a:pt x="14187" y="16839"/>
                  </a:cubicBezTo>
                  <a:cubicBezTo>
                    <a:pt x="13745" y="15651"/>
                    <a:pt x="14691" y="14251"/>
                    <a:pt x="16300" y="13712"/>
                  </a:cubicBezTo>
                  <a:cubicBezTo>
                    <a:pt x="17910" y="13173"/>
                    <a:pt x="19573" y="13699"/>
                    <a:pt x="20014" y="14886"/>
                  </a:cubicBezTo>
                  <a:cubicBezTo>
                    <a:pt x="20456" y="16074"/>
                    <a:pt x="19510" y="17474"/>
                    <a:pt x="17901" y="18014"/>
                  </a:cubicBezTo>
                  <a:moveTo>
                    <a:pt x="5163" y="20039"/>
                  </a:moveTo>
                  <a:cubicBezTo>
                    <a:pt x="3554" y="20578"/>
                    <a:pt x="1890" y="20050"/>
                    <a:pt x="1450" y="18864"/>
                  </a:cubicBezTo>
                  <a:cubicBezTo>
                    <a:pt x="1008" y="17676"/>
                    <a:pt x="1954" y="16276"/>
                    <a:pt x="3562" y="15737"/>
                  </a:cubicBezTo>
                  <a:cubicBezTo>
                    <a:pt x="5172" y="15198"/>
                    <a:pt x="6836" y="15724"/>
                    <a:pt x="7277" y="16911"/>
                  </a:cubicBezTo>
                  <a:cubicBezTo>
                    <a:pt x="7719" y="18099"/>
                    <a:pt x="6773" y="19499"/>
                    <a:pt x="5163" y="20039"/>
                  </a:cubicBezTo>
                  <a:moveTo>
                    <a:pt x="21012" y="316"/>
                  </a:moveTo>
                  <a:cubicBezTo>
                    <a:pt x="20770" y="110"/>
                    <a:pt x="20463" y="0"/>
                    <a:pt x="20149" y="0"/>
                  </a:cubicBezTo>
                  <a:cubicBezTo>
                    <a:pt x="20072" y="0"/>
                    <a:pt x="19993" y="6"/>
                    <a:pt x="19916" y="21"/>
                  </a:cubicBezTo>
                  <a:lnTo>
                    <a:pt x="8497" y="2046"/>
                  </a:lnTo>
                  <a:cubicBezTo>
                    <a:pt x="7855" y="2159"/>
                    <a:pt x="7387" y="2719"/>
                    <a:pt x="7387" y="3375"/>
                  </a:cubicBezTo>
                  <a:lnTo>
                    <a:pt x="7387" y="4725"/>
                  </a:lnTo>
                  <a:lnTo>
                    <a:pt x="7387" y="5400"/>
                  </a:lnTo>
                  <a:lnTo>
                    <a:pt x="7387" y="14964"/>
                  </a:lnTo>
                  <a:cubicBezTo>
                    <a:pt x="6706" y="14467"/>
                    <a:pt x="5822" y="14175"/>
                    <a:pt x="4839" y="14175"/>
                  </a:cubicBezTo>
                  <a:cubicBezTo>
                    <a:pt x="4268" y="14175"/>
                    <a:pt x="3696" y="14269"/>
                    <a:pt x="3139" y="14455"/>
                  </a:cubicBezTo>
                  <a:cubicBezTo>
                    <a:pt x="1865" y="14882"/>
                    <a:pt x="843" y="15739"/>
                    <a:pt x="336" y="16807"/>
                  </a:cubicBezTo>
                  <a:cubicBezTo>
                    <a:pt x="-56" y="17633"/>
                    <a:pt x="-107" y="18530"/>
                    <a:pt x="192" y="19336"/>
                  </a:cubicBezTo>
                  <a:cubicBezTo>
                    <a:pt x="703" y="20711"/>
                    <a:pt x="2155" y="21599"/>
                    <a:pt x="3892" y="21599"/>
                  </a:cubicBezTo>
                  <a:cubicBezTo>
                    <a:pt x="4462" y="21599"/>
                    <a:pt x="5033" y="21506"/>
                    <a:pt x="5590" y="21319"/>
                  </a:cubicBezTo>
                  <a:cubicBezTo>
                    <a:pt x="6865" y="20893"/>
                    <a:pt x="7887" y="20036"/>
                    <a:pt x="8394" y="18969"/>
                  </a:cubicBezTo>
                  <a:cubicBezTo>
                    <a:pt x="8612" y="18509"/>
                    <a:pt x="8714" y="18027"/>
                    <a:pt x="8718" y="17549"/>
                  </a:cubicBezTo>
                  <a:lnTo>
                    <a:pt x="8730" y="17549"/>
                  </a:lnTo>
                  <a:lnTo>
                    <a:pt x="8730" y="6750"/>
                  </a:lnTo>
                  <a:cubicBezTo>
                    <a:pt x="8807" y="6750"/>
                    <a:pt x="8886" y="6743"/>
                    <a:pt x="8964" y="6730"/>
                  </a:cubicBezTo>
                  <a:lnTo>
                    <a:pt x="20149" y="4746"/>
                  </a:lnTo>
                  <a:lnTo>
                    <a:pt x="20149" y="12939"/>
                  </a:lnTo>
                  <a:cubicBezTo>
                    <a:pt x="19468" y="12442"/>
                    <a:pt x="18584" y="12150"/>
                    <a:pt x="17600" y="12150"/>
                  </a:cubicBezTo>
                  <a:cubicBezTo>
                    <a:pt x="17030" y="12150"/>
                    <a:pt x="16459" y="12244"/>
                    <a:pt x="15902" y="12430"/>
                  </a:cubicBezTo>
                  <a:cubicBezTo>
                    <a:pt x="14628" y="12857"/>
                    <a:pt x="13606" y="13714"/>
                    <a:pt x="13098" y="14782"/>
                  </a:cubicBezTo>
                  <a:cubicBezTo>
                    <a:pt x="12706" y="15608"/>
                    <a:pt x="12656" y="16505"/>
                    <a:pt x="12955" y="17311"/>
                  </a:cubicBezTo>
                  <a:cubicBezTo>
                    <a:pt x="13466" y="18686"/>
                    <a:pt x="14918" y="19575"/>
                    <a:pt x="16653" y="19575"/>
                  </a:cubicBezTo>
                  <a:cubicBezTo>
                    <a:pt x="17224" y="19575"/>
                    <a:pt x="17796" y="19481"/>
                    <a:pt x="18352" y="19294"/>
                  </a:cubicBezTo>
                  <a:cubicBezTo>
                    <a:pt x="19627" y="18868"/>
                    <a:pt x="20649" y="18011"/>
                    <a:pt x="21157" y="16944"/>
                  </a:cubicBezTo>
                  <a:cubicBezTo>
                    <a:pt x="21374" y="16484"/>
                    <a:pt x="21477" y="16002"/>
                    <a:pt x="21480" y="15525"/>
                  </a:cubicBezTo>
                  <a:lnTo>
                    <a:pt x="21493" y="15525"/>
                  </a:lnTo>
                  <a:lnTo>
                    <a:pt x="21493" y="3375"/>
                  </a:lnTo>
                  <a:lnTo>
                    <a:pt x="21493" y="2700"/>
                  </a:lnTo>
                  <a:lnTo>
                    <a:pt x="21493" y="1350"/>
                  </a:lnTo>
                  <a:cubicBezTo>
                    <a:pt x="21493" y="951"/>
                    <a:pt x="21317" y="572"/>
                    <a:pt x="21012" y="31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47" name="AutoShape 48"/>
            <p:cNvSpPr/>
            <p:nvPr/>
          </p:nvSpPr>
          <p:spPr bwMode="auto">
            <a:xfrm>
              <a:off x="9355138" y="2554288"/>
              <a:ext cx="427037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425"/>
                  </a:moveTo>
                  <a:cubicBezTo>
                    <a:pt x="5687" y="7425"/>
                    <a:pt x="1542" y="6064"/>
                    <a:pt x="1542" y="4387"/>
                  </a:cubicBezTo>
                  <a:cubicBezTo>
                    <a:pt x="1542" y="2709"/>
                    <a:pt x="5687" y="1350"/>
                    <a:pt x="10800" y="1350"/>
                  </a:cubicBezTo>
                  <a:cubicBezTo>
                    <a:pt x="15912" y="1350"/>
                    <a:pt x="20057" y="2709"/>
                    <a:pt x="20057" y="4387"/>
                  </a:cubicBezTo>
                  <a:cubicBezTo>
                    <a:pt x="20057" y="6064"/>
                    <a:pt x="15912" y="7425"/>
                    <a:pt x="10800" y="7425"/>
                  </a:cubicBezTo>
                  <a:moveTo>
                    <a:pt x="20057" y="9112"/>
                  </a:moveTo>
                  <a:lnTo>
                    <a:pt x="20054" y="9112"/>
                  </a:lnTo>
                  <a:cubicBezTo>
                    <a:pt x="20054" y="9119"/>
                    <a:pt x="20057" y="9127"/>
                    <a:pt x="20057" y="9133"/>
                  </a:cubicBezTo>
                  <a:cubicBezTo>
                    <a:pt x="20057" y="10800"/>
                    <a:pt x="15912" y="12150"/>
                    <a:pt x="10800" y="12150"/>
                  </a:cubicBezTo>
                  <a:cubicBezTo>
                    <a:pt x="5687" y="12150"/>
                    <a:pt x="1542" y="10800"/>
                    <a:pt x="1542" y="9133"/>
                  </a:cubicBezTo>
                  <a:cubicBezTo>
                    <a:pt x="1542" y="9127"/>
                    <a:pt x="1545" y="9119"/>
                    <a:pt x="1545" y="9112"/>
                  </a:cubicBezTo>
                  <a:lnTo>
                    <a:pt x="1542" y="9112"/>
                  </a:lnTo>
                  <a:lnTo>
                    <a:pt x="1542" y="6793"/>
                  </a:lnTo>
                  <a:cubicBezTo>
                    <a:pt x="3564" y="8140"/>
                    <a:pt x="7271" y="8774"/>
                    <a:pt x="10800" y="8774"/>
                  </a:cubicBezTo>
                  <a:cubicBezTo>
                    <a:pt x="14328" y="8774"/>
                    <a:pt x="18035" y="8140"/>
                    <a:pt x="20057" y="6793"/>
                  </a:cubicBezTo>
                  <a:cubicBezTo>
                    <a:pt x="20057" y="6793"/>
                    <a:pt x="20057" y="9112"/>
                    <a:pt x="20057" y="9112"/>
                  </a:cubicBezTo>
                  <a:close/>
                  <a:moveTo>
                    <a:pt x="20057" y="13162"/>
                  </a:moveTo>
                  <a:lnTo>
                    <a:pt x="20054" y="13162"/>
                  </a:lnTo>
                  <a:cubicBezTo>
                    <a:pt x="20054" y="13169"/>
                    <a:pt x="20057" y="13177"/>
                    <a:pt x="20057" y="13183"/>
                  </a:cubicBezTo>
                  <a:cubicBezTo>
                    <a:pt x="20057" y="14850"/>
                    <a:pt x="15912" y="16200"/>
                    <a:pt x="10800" y="16200"/>
                  </a:cubicBezTo>
                  <a:cubicBezTo>
                    <a:pt x="5687" y="16200"/>
                    <a:pt x="1542" y="14850"/>
                    <a:pt x="1542" y="13183"/>
                  </a:cubicBezTo>
                  <a:cubicBezTo>
                    <a:pt x="1542" y="13177"/>
                    <a:pt x="1545" y="13169"/>
                    <a:pt x="1545" y="13162"/>
                  </a:cubicBezTo>
                  <a:lnTo>
                    <a:pt x="1542" y="13162"/>
                  </a:lnTo>
                  <a:lnTo>
                    <a:pt x="1542" y="10640"/>
                  </a:lnTo>
                  <a:cubicBezTo>
                    <a:pt x="3136" y="12077"/>
                    <a:pt x="6982" y="12825"/>
                    <a:pt x="10800" y="12825"/>
                  </a:cubicBezTo>
                  <a:cubicBezTo>
                    <a:pt x="14617" y="12825"/>
                    <a:pt x="18463" y="12077"/>
                    <a:pt x="20057" y="10640"/>
                  </a:cubicBezTo>
                  <a:cubicBezTo>
                    <a:pt x="20057" y="10640"/>
                    <a:pt x="20057" y="13162"/>
                    <a:pt x="20057" y="13162"/>
                  </a:cubicBezTo>
                  <a:close/>
                  <a:moveTo>
                    <a:pt x="20057" y="17212"/>
                  </a:moveTo>
                  <a:cubicBezTo>
                    <a:pt x="20057" y="18889"/>
                    <a:pt x="15912" y="20249"/>
                    <a:pt x="10800" y="20249"/>
                  </a:cubicBezTo>
                  <a:cubicBezTo>
                    <a:pt x="5687" y="20249"/>
                    <a:pt x="1542" y="18889"/>
                    <a:pt x="1542" y="17212"/>
                  </a:cubicBezTo>
                  <a:lnTo>
                    <a:pt x="1542" y="14690"/>
                  </a:lnTo>
                  <a:cubicBezTo>
                    <a:pt x="3136" y="16127"/>
                    <a:pt x="6982" y="16875"/>
                    <a:pt x="10800" y="16875"/>
                  </a:cubicBezTo>
                  <a:cubicBezTo>
                    <a:pt x="14617" y="16875"/>
                    <a:pt x="18463" y="16127"/>
                    <a:pt x="20057" y="14690"/>
                  </a:cubicBezTo>
                  <a:cubicBezTo>
                    <a:pt x="20057" y="14690"/>
                    <a:pt x="20057" y="17212"/>
                    <a:pt x="20057" y="17212"/>
                  </a:cubicBezTo>
                  <a:close/>
                  <a:moveTo>
                    <a:pt x="10800" y="0"/>
                  </a:moveTo>
                  <a:cubicBezTo>
                    <a:pt x="5598" y="0"/>
                    <a:pt x="0" y="1372"/>
                    <a:pt x="0" y="4387"/>
                  </a:cubicBezTo>
                  <a:lnTo>
                    <a:pt x="0" y="17212"/>
                  </a:lnTo>
                  <a:cubicBezTo>
                    <a:pt x="0" y="20226"/>
                    <a:pt x="5598" y="21599"/>
                    <a:pt x="10800" y="21599"/>
                  </a:cubicBezTo>
                  <a:cubicBezTo>
                    <a:pt x="16001" y="21599"/>
                    <a:pt x="21599" y="20226"/>
                    <a:pt x="21599" y="17212"/>
                  </a:cubicBezTo>
                  <a:lnTo>
                    <a:pt x="21599" y="4387"/>
                  </a:lnTo>
                  <a:cubicBezTo>
                    <a:pt x="21599" y="1372"/>
                    <a:pt x="1600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48" name="AutoShape 49"/>
            <p:cNvSpPr/>
            <p:nvPr/>
          </p:nvSpPr>
          <p:spPr bwMode="auto">
            <a:xfrm>
              <a:off x="9690100" y="2935288"/>
              <a:ext cx="30163" cy="317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49" name="AutoShape 50"/>
            <p:cNvSpPr/>
            <p:nvPr/>
          </p:nvSpPr>
          <p:spPr bwMode="auto">
            <a:xfrm>
              <a:off x="9690100" y="2846388"/>
              <a:ext cx="30163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50" name="AutoShape 51"/>
            <p:cNvSpPr/>
            <p:nvPr/>
          </p:nvSpPr>
          <p:spPr bwMode="auto">
            <a:xfrm>
              <a:off x="9690100" y="2754313"/>
              <a:ext cx="30163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51" name="AutoShape 52"/>
            <p:cNvSpPr/>
            <p:nvPr/>
          </p:nvSpPr>
          <p:spPr bwMode="auto">
            <a:xfrm>
              <a:off x="8347075" y="2554288"/>
              <a:ext cx="488950" cy="488950"/>
            </a:xfrm>
            <a:custGeom>
              <a:avLst/>
              <a:gdLst>
                <a:gd name="T0" fmla="+- 0 10800 87"/>
                <a:gd name="T1" fmla="*/ T0 w 21426"/>
                <a:gd name="T2" fmla="+- 0 10799 73"/>
                <a:gd name="T3" fmla="*/ 10799 h 21453"/>
                <a:gd name="T4" fmla="+- 0 10800 87"/>
                <a:gd name="T5" fmla="*/ T4 w 21426"/>
                <a:gd name="T6" fmla="+- 0 10799 73"/>
                <a:gd name="T7" fmla="*/ 10799 h 21453"/>
                <a:gd name="T8" fmla="+- 0 10800 87"/>
                <a:gd name="T9" fmla="*/ T8 w 21426"/>
                <a:gd name="T10" fmla="+- 0 10799 73"/>
                <a:gd name="T11" fmla="*/ 10799 h 21453"/>
                <a:gd name="T12" fmla="+- 0 10800 87"/>
                <a:gd name="T13" fmla="*/ T12 w 21426"/>
                <a:gd name="T14" fmla="+- 0 10799 73"/>
                <a:gd name="T15" fmla="*/ 10799 h 2145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426" h="21453">
                  <a:moveTo>
                    <a:pt x="8034" y="20112"/>
                  </a:moveTo>
                  <a:cubicBezTo>
                    <a:pt x="5816" y="17892"/>
                    <a:pt x="3556" y="15628"/>
                    <a:pt x="1338" y="13408"/>
                  </a:cubicBezTo>
                  <a:cubicBezTo>
                    <a:pt x="3241" y="7240"/>
                    <a:pt x="11488" y="7509"/>
                    <a:pt x="13391" y="1341"/>
                  </a:cubicBezTo>
                  <a:cubicBezTo>
                    <a:pt x="15609" y="3560"/>
                    <a:pt x="17869" y="5825"/>
                    <a:pt x="20087" y="8045"/>
                  </a:cubicBezTo>
                  <a:cubicBezTo>
                    <a:pt x="18184" y="14212"/>
                    <a:pt x="9937" y="13944"/>
                    <a:pt x="8034" y="20112"/>
                  </a:cubicBezTo>
                  <a:moveTo>
                    <a:pt x="21034" y="7097"/>
                  </a:moveTo>
                  <a:lnTo>
                    <a:pt x="14338" y="393"/>
                  </a:lnTo>
                  <a:cubicBezTo>
                    <a:pt x="14006" y="60"/>
                    <a:pt x="13525" y="-73"/>
                    <a:pt x="13069" y="39"/>
                  </a:cubicBezTo>
                  <a:cubicBezTo>
                    <a:pt x="12828" y="98"/>
                    <a:pt x="12614" y="222"/>
                    <a:pt x="12444" y="393"/>
                  </a:cubicBezTo>
                  <a:cubicBezTo>
                    <a:pt x="12292" y="545"/>
                    <a:pt x="12177" y="733"/>
                    <a:pt x="12112" y="944"/>
                  </a:cubicBezTo>
                  <a:cubicBezTo>
                    <a:pt x="11808" y="1929"/>
                    <a:pt x="11283" y="2785"/>
                    <a:pt x="10507" y="3562"/>
                  </a:cubicBezTo>
                  <a:cubicBezTo>
                    <a:pt x="9471" y="4598"/>
                    <a:pt x="8121" y="5384"/>
                    <a:pt x="6693" y="6214"/>
                  </a:cubicBezTo>
                  <a:cubicBezTo>
                    <a:pt x="5177" y="7094"/>
                    <a:pt x="3611" y="8006"/>
                    <a:pt x="2328" y="9290"/>
                  </a:cubicBezTo>
                  <a:cubicBezTo>
                    <a:pt x="1237" y="10383"/>
                    <a:pt x="493" y="11600"/>
                    <a:pt x="59" y="13011"/>
                  </a:cubicBezTo>
                  <a:cubicBezTo>
                    <a:pt x="-87" y="13488"/>
                    <a:pt x="40" y="14004"/>
                    <a:pt x="391" y="14356"/>
                  </a:cubicBezTo>
                  <a:lnTo>
                    <a:pt x="7087" y="21060"/>
                  </a:lnTo>
                  <a:cubicBezTo>
                    <a:pt x="7419" y="21393"/>
                    <a:pt x="7900" y="21526"/>
                    <a:pt x="8356" y="21414"/>
                  </a:cubicBezTo>
                  <a:cubicBezTo>
                    <a:pt x="8597" y="21354"/>
                    <a:pt x="8811" y="21231"/>
                    <a:pt x="8981" y="21060"/>
                  </a:cubicBezTo>
                  <a:cubicBezTo>
                    <a:pt x="9133" y="20908"/>
                    <a:pt x="9248" y="20720"/>
                    <a:pt x="9314" y="20508"/>
                  </a:cubicBezTo>
                  <a:cubicBezTo>
                    <a:pt x="9617" y="19523"/>
                    <a:pt x="10142" y="18667"/>
                    <a:pt x="10918" y="17890"/>
                  </a:cubicBezTo>
                  <a:cubicBezTo>
                    <a:pt x="11954" y="16853"/>
                    <a:pt x="13304" y="16069"/>
                    <a:pt x="14733" y="15239"/>
                  </a:cubicBezTo>
                  <a:cubicBezTo>
                    <a:pt x="16248" y="14357"/>
                    <a:pt x="17814" y="13446"/>
                    <a:pt x="19097" y="12162"/>
                  </a:cubicBezTo>
                  <a:cubicBezTo>
                    <a:pt x="20188" y="11070"/>
                    <a:pt x="20932" y="9852"/>
                    <a:pt x="21366" y="8440"/>
                  </a:cubicBezTo>
                  <a:cubicBezTo>
                    <a:pt x="21512" y="7965"/>
                    <a:pt x="21385" y="7448"/>
                    <a:pt x="21034" y="7097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52" name="AutoShape 53"/>
            <p:cNvSpPr/>
            <p:nvPr/>
          </p:nvSpPr>
          <p:spPr bwMode="auto">
            <a:xfrm>
              <a:off x="8531225" y="2722563"/>
              <a:ext cx="131763" cy="136525"/>
            </a:xfrm>
            <a:custGeom>
              <a:avLst/>
              <a:gdLst>
                <a:gd name="T0" fmla="+- 0 10801 59"/>
                <a:gd name="T1" fmla="*/ T0 w 21484"/>
                <a:gd name="T2" fmla="+- 0 10799 41"/>
                <a:gd name="T3" fmla="*/ 10799 h 21516"/>
                <a:gd name="T4" fmla="+- 0 10801 59"/>
                <a:gd name="T5" fmla="*/ T4 w 21484"/>
                <a:gd name="T6" fmla="+- 0 10799 41"/>
                <a:gd name="T7" fmla="*/ 10799 h 21516"/>
                <a:gd name="T8" fmla="+- 0 10801 59"/>
                <a:gd name="T9" fmla="*/ T8 w 21484"/>
                <a:gd name="T10" fmla="+- 0 10799 41"/>
                <a:gd name="T11" fmla="*/ 10799 h 21516"/>
                <a:gd name="T12" fmla="+- 0 10801 59"/>
                <a:gd name="T13" fmla="*/ T12 w 21484"/>
                <a:gd name="T14" fmla="+- 0 10799 41"/>
                <a:gd name="T15" fmla="*/ 10799 h 2151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484" h="21516">
                  <a:moveTo>
                    <a:pt x="17511" y="14987"/>
                  </a:moveTo>
                  <a:cubicBezTo>
                    <a:pt x="17287" y="15384"/>
                    <a:pt x="17032" y="15740"/>
                    <a:pt x="16731" y="16049"/>
                  </a:cubicBezTo>
                  <a:cubicBezTo>
                    <a:pt x="15340" y="14692"/>
                    <a:pt x="13947" y="13205"/>
                    <a:pt x="12559" y="11675"/>
                  </a:cubicBezTo>
                  <a:cubicBezTo>
                    <a:pt x="12912" y="11521"/>
                    <a:pt x="13287" y="11362"/>
                    <a:pt x="13689" y="11198"/>
                  </a:cubicBezTo>
                  <a:cubicBezTo>
                    <a:pt x="14092" y="11034"/>
                    <a:pt x="14494" y="10927"/>
                    <a:pt x="14895" y="10861"/>
                  </a:cubicBezTo>
                  <a:cubicBezTo>
                    <a:pt x="15308" y="10801"/>
                    <a:pt x="15715" y="10819"/>
                    <a:pt x="16122" y="10913"/>
                  </a:cubicBezTo>
                  <a:cubicBezTo>
                    <a:pt x="16527" y="11011"/>
                    <a:pt x="16909" y="11222"/>
                    <a:pt x="17262" y="11554"/>
                  </a:cubicBezTo>
                  <a:cubicBezTo>
                    <a:pt x="17612" y="11890"/>
                    <a:pt x="17835" y="12244"/>
                    <a:pt x="17923" y="12620"/>
                  </a:cubicBezTo>
                  <a:cubicBezTo>
                    <a:pt x="18020" y="13004"/>
                    <a:pt x="18025" y="13392"/>
                    <a:pt x="17958" y="13789"/>
                  </a:cubicBezTo>
                  <a:cubicBezTo>
                    <a:pt x="17883" y="14187"/>
                    <a:pt x="17738" y="14585"/>
                    <a:pt x="17511" y="14987"/>
                  </a:cubicBezTo>
                  <a:moveTo>
                    <a:pt x="5799" y="10193"/>
                  </a:moveTo>
                  <a:cubicBezTo>
                    <a:pt x="5096" y="10221"/>
                    <a:pt x="4482" y="9996"/>
                    <a:pt x="3946" y="9496"/>
                  </a:cubicBezTo>
                  <a:cubicBezTo>
                    <a:pt x="3717" y="9285"/>
                    <a:pt x="3558" y="9028"/>
                    <a:pt x="3461" y="8724"/>
                  </a:cubicBezTo>
                  <a:cubicBezTo>
                    <a:pt x="3359" y="8420"/>
                    <a:pt x="3326" y="8088"/>
                    <a:pt x="3366" y="7723"/>
                  </a:cubicBezTo>
                  <a:cubicBezTo>
                    <a:pt x="3397" y="7363"/>
                    <a:pt x="3509" y="6989"/>
                    <a:pt x="3703" y="6610"/>
                  </a:cubicBezTo>
                  <a:cubicBezTo>
                    <a:pt x="3889" y="6231"/>
                    <a:pt x="4160" y="5852"/>
                    <a:pt x="4510" y="5487"/>
                  </a:cubicBezTo>
                  <a:cubicBezTo>
                    <a:pt x="5768" y="6694"/>
                    <a:pt x="7022" y="8018"/>
                    <a:pt x="8282" y="9388"/>
                  </a:cubicBezTo>
                  <a:cubicBezTo>
                    <a:pt x="7330" y="9893"/>
                    <a:pt x="6501" y="10164"/>
                    <a:pt x="5799" y="10193"/>
                  </a:cubicBezTo>
                  <a:moveTo>
                    <a:pt x="19678" y="8570"/>
                  </a:moveTo>
                  <a:cubicBezTo>
                    <a:pt x="18868" y="7915"/>
                    <a:pt x="18055" y="7470"/>
                    <a:pt x="17235" y="7250"/>
                  </a:cubicBezTo>
                  <a:cubicBezTo>
                    <a:pt x="16421" y="7031"/>
                    <a:pt x="15603" y="6942"/>
                    <a:pt x="14779" y="6998"/>
                  </a:cubicBezTo>
                  <a:cubicBezTo>
                    <a:pt x="13964" y="7059"/>
                    <a:pt x="13130" y="7236"/>
                    <a:pt x="12296" y="7545"/>
                  </a:cubicBezTo>
                  <a:cubicBezTo>
                    <a:pt x="11462" y="7859"/>
                    <a:pt x="10625" y="8200"/>
                    <a:pt x="9782" y="8593"/>
                  </a:cubicBezTo>
                  <a:cubicBezTo>
                    <a:pt x="8448" y="7115"/>
                    <a:pt x="7114" y="5658"/>
                    <a:pt x="5778" y="4299"/>
                  </a:cubicBezTo>
                  <a:cubicBezTo>
                    <a:pt x="6382" y="3775"/>
                    <a:pt x="6963" y="3509"/>
                    <a:pt x="7526" y="3490"/>
                  </a:cubicBezTo>
                  <a:cubicBezTo>
                    <a:pt x="8088" y="3467"/>
                    <a:pt x="8631" y="3523"/>
                    <a:pt x="9145" y="3649"/>
                  </a:cubicBezTo>
                  <a:cubicBezTo>
                    <a:pt x="9669" y="3775"/>
                    <a:pt x="10149" y="3883"/>
                    <a:pt x="10590" y="3967"/>
                  </a:cubicBezTo>
                  <a:cubicBezTo>
                    <a:pt x="11038" y="4051"/>
                    <a:pt x="11424" y="3958"/>
                    <a:pt x="11765" y="3682"/>
                  </a:cubicBezTo>
                  <a:cubicBezTo>
                    <a:pt x="12123" y="3382"/>
                    <a:pt x="12321" y="2994"/>
                    <a:pt x="12351" y="2526"/>
                  </a:cubicBezTo>
                  <a:cubicBezTo>
                    <a:pt x="12376" y="2054"/>
                    <a:pt x="12189" y="1596"/>
                    <a:pt x="11782" y="1147"/>
                  </a:cubicBezTo>
                  <a:cubicBezTo>
                    <a:pt x="11258" y="569"/>
                    <a:pt x="10630" y="216"/>
                    <a:pt x="9872" y="85"/>
                  </a:cubicBezTo>
                  <a:cubicBezTo>
                    <a:pt x="9126" y="-41"/>
                    <a:pt x="8358" y="-30"/>
                    <a:pt x="7564" y="136"/>
                  </a:cubicBezTo>
                  <a:cubicBezTo>
                    <a:pt x="6780" y="309"/>
                    <a:pt x="6032" y="595"/>
                    <a:pt x="5324" y="997"/>
                  </a:cubicBezTo>
                  <a:cubicBezTo>
                    <a:pt x="4617" y="1399"/>
                    <a:pt x="4048" y="1811"/>
                    <a:pt x="3626" y="2213"/>
                  </a:cubicBezTo>
                  <a:cubicBezTo>
                    <a:pt x="3464" y="2066"/>
                    <a:pt x="3302" y="1918"/>
                    <a:pt x="3141" y="1773"/>
                  </a:cubicBezTo>
                  <a:cubicBezTo>
                    <a:pt x="2963" y="1614"/>
                    <a:pt x="2739" y="1530"/>
                    <a:pt x="2471" y="1535"/>
                  </a:cubicBezTo>
                  <a:cubicBezTo>
                    <a:pt x="2200" y="1535"/>
                    <a:pt x="1977" y="1647"/>
                    <a:pt x="1793" y="1853"/>
                  </a:cubicBezTo>
                  <a:cubicBezTo>
                    <a:pt x="1615" y="2054"/>
                    <a:pt x="1530" y="2288"/>
                    <a:pt x="1565" y="2536"/>
                  </a:cubicBezTo>
                  <a:cubicBezTo>
                    <a:pt x="1589" y="2793"/>
                    <a:pt x="1696" y="2989"/>
                    <a:pt x="1880" y="3139"/>
                  </a:cubicBezTo>
                  <a:cubicBezTo>
                    <a:pt x="2044" y="3270"/>
                    <a:pt x="2203" y="3401"/>
                    <a:pt x="2364" y="3537"/>
                  </a:cubicBezTo>
                  <a:cubicBezTo>
                    <a:pt x="1731" y="4276"/>
                    <a:pt x="1207" y="5094"/>
                    <a:pt x="795" y="5957"/>
                  </a:cubicBezTo>
                  <a:cubicBezTo>
                    <a:pt x="378" y="6820"/>
                    <a:pt x="130" y="7676"/>
                    <a:pt x="37" y="8509"/>
                  </a:cubicBezTo>
                  <a:cubicBezTo>
                    <a:pt x="-59" y="9346"/>
                    <a:pt x="33" y="10113"/>
                    <a:pt x="298" y="10824"/>
                  </a:cubicBezTo>
                  <a:cubicBezTo>
                    <a:pt x="566" y="11540"/>
                    <a:pt x="1056" y="12148"/>
                    <a:pt x="1774" y="12723"/>
                  </a:cubicBezTo>
                  <a:cubicBezTo>
                    <a:pt x="2942" y="13658"/>
                    <a:pt x="4321" y="14056"/>
                    <a:pt x="5915" y="13967"/>
                  </a:cubicBezTo>
                  <a:cubicBezTo>
                    <a:pt x="7507" y="13874"/>
                    <a:pt x="9223" y="13415"/>
                    <a:pt x="11064" y="12461"/>
                  </a:cubicBezTo>
                  <a:cubicBezTo>
                    <a:pt x="12532" y="14093"/>
                    <a:pt x="14002" y="15716"/>
                    <a:pt x="15470" y="17223"/>
                  </a:cubicBezTo>
                  <a:cubicBezTo>
                    <a:pt x="14849" y="17728"/>
                    <a:pt x="14305" y="18018"/>
                    <a:pt x="13826" y="18111"/>
                  </a:cubicBezTo>
                  <a:cubicBezTo>
                    <a:pt x="13344" y="18210"/>
                    <a:pt x="12917" y="18200"/>
                    <a:pt x="12530" y="18088"/>
                  </a:cubicBezTo>
                  <a:cubicBezTo>
                    <a:pt x="12142" y="17971"/>
                    <a:pt x="11782" y="17803"/>
                    <a:pt x="11455" y="17587"/>
                  </a:cubicBezTo>
                  <a:cubicBezTo>
                    <a:pt x="11125" y="17368"/>
                    <a:pt x="10799" y="17181"/>
                    <a:pt x="10474" y="17026"/>
                  </a:cubicBezTo>
                  <a:cubicBezTo>
                    <a:pt x="10154" y="16872"/>
                    <a:pt x="9823" y="16788"/>
                    <a:pt x="9486" y="16783"/>
                  </a:cubicBezTo>
                  <a:cubicBezTo>
                    <a:pt x="9145" y="16778"/>
                    <a:pt x="8785" y="16937"/>
                    <a:pt x="8388" y="17265"/>
                  </a:cubicBezTo>
                  <a:cubicBezTo>
                    <a:pt x="7981" y="17606"/>
                    <a:pt x="7777" y="18004"/>
                    <a:pt x="7777" y="18453"/>
                  </a:cubicBezTo>
                  <a:cubicBezTo>
                    <a:pt x="7777" y="18897"/>
                    <a:pt x="7991" y="19351"/>
                    <a:pt x="8408" y="19809"/>
                  </a:cubicBezTo>
                  <a:cubicBezTo>
                    <a:pt x="8830" y="20268"/>
                    <a:pt x="9379" y="20651"/>
                    <a:pt x="10042" y="20955"/>
                  </a:cubicBezTo>
                  <a:cubicBezTo>
                    <a:pt x="10708" y="21259"/>
                    <a:pt x="11455" y="21451"/>
                    <a:pt x="12279" y="21502"/>
                  </a:cubicBezTo>
                  <a:cubicBezTo>
                    <a:pt x="13103" y="21559"/>
                    <a:pt x="13970" y="21437"/>
                    <a:pt x="14886" y="21109"/>
                  </a:cubicBezTo>
                  <a:cubicBezTo>
                    <a:pt x="15807" y="20787"/>
                    <a:pt x="16721" y="20202"/>
                    <a:pt x="17617" y="19332"/>
                  </a:cubicBezTo>
                  <a:cubicBezTo>
                    <a:pt x="18051" y="19739"/>
                    <a:pt x="18489" y="20127"/>
                    <a:pt x="18921" y="20501"/>
                  </a:cubicBezTo>
                  <a:cubicBezTo>
                    <a:pt x="19107" y="20656"/>
                    <a:pt x="19328" y="20731"/>
                    <a:pt x="19601" y="20712"/>
                  </a:cubicBezTo>
                  <a:cubicBezTo>
                    <a:pt x="19861" y="20703"/>
                    <a:pt x="20090" y="20586"/>
                    <a:pt x="20269" y="20375"/>
                  </a:cubicBezTo>
                  <a:cubicBezTo>
                    <a:pt x="20455" y="20160"/>
                    <a:pt x="20532" y="19921"/>
                    <a:pt x="20503" y="19674"/>
                  </a:cubicBezTo>
                  <a:cubicBezTo>
                    <a:pt x="20477" y="19421"/>
                    <a:pt x="20371" y="19229"/>
                    <a:pt x="20192" y="19089"/>
                  </a:cubicBezTo>
                  <a:cubicBezTo>
                    <a:pt x="19755" y="18752"/>
                    <a:pt x="19321" y="18397"/>
                    <a:pt x="18884" y="18022"/>
                  </a:cubicBezTo>
                  <a:cubicBezTo>
                    <a:pt x="19626" y="17143"/>
                    <a:pt x="20221" y="16217"/>
                    <a:pt x="20664" y="15300"/>
                  </a:cubicBezTo>
                  <a:cubicBezTo>
                    <a:pt x="21103" y="14379"/>
                    <a:pt x="21367" y="13490"/>
                    <a:pt x="21453" y="12667"/>
                  </a:cubicBezTo>
                  <a:cubicBezTo>
                    <a:pt x="21540" y="11839"/>
                    <a:pt x="21439" y="11091"/>
                    <a:pt x="21159" y="10412"/>
                  </a:cubicBezTo>
                  <a:cubicBezTo>
                    <a:pt x="20880" y="9725"/>
                    <a:pt x="20386" y="9135"/>
                    <a:pt x="19678" y="857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53" name="AutoShape 54"/>
            <p:cNvSpPr/>
            <p:nvPr/>
          </p:nvSpPr>
          <p:spPr bwMode="auto">
            <a:xfrm>
              <a:off x="8515350" y="2890838"/>
              <a:ext cx="74613" cy="76200"/>
            </a:xfrm>
            <a:custGeom>
              <a:avLst/>
              <a:gdLst>
                <a:gd name="T0" fmla="+- 0 10791 197"/>
                <a:gd name="T1" fmla="*/ T0 w 21188"/>
                <a:gd name="T2" fmla="+- 0 10794 193"/>
                <a:gd name="T3" fmla="*/ 10794 h 21203"/>
                <a:gd name="T4" fmla="+- 0 10791 197"/>
                <a:gd name="T5" fmla="*/ T4 w 21188"/>
                <a:gd name="T6" fmla="+- 0 10794 193"/>
                <a:gd name="T7" fmla="*/ 10794 h 21203"/>
                <a:gd name="T8" fmla="+- 0 10791 197"/>
                <a:gd name="T9" fmla="*/ T8 w 21188"/>
                <a:gd name="T10" fmla="+- 0 10794 193"/>
                <a:gd name="T11" fmla="*/ 10794 h 21203"/>
                <a:gd name="T12" fmla="+- 0 10791 197"/>
                <a:gd name="T13" fmla="*/ T12 w 21188"/>
                <a:gd name="T14" fmla="+- 0 10794 193"/>
                <a:gd name="T15" fmla="*/ 10794 h 2120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88" h="21203">
                  <a:moveTo>
                    <a:pt x="17615" y="468"/>
                  </a:moveTo>
                  <a:lnTo>
                    <a:pt x="17606" y="468"/>
                  </a:lnTo>
                  <a:cubicBezTo>
                    <a:pt x="14870" y="2476"/>
                    <a:pt x="12200" y="4590"/>
                    <a:pt x="9727" y="6958"/>
                  </a:cubicBezTo>
                  <a:cubicBezTo>
                    <a:pt x="7348" y="9227"/>
                    <a:pt x="5200" y="11619"/>
                    <a:pt x="3329" y="14060"/>
                  </a:cubicBezTo>
                  <a:lnTo>
                    <a:pt x="341" y="17962"/>
                  </a:lnTo>
                  <a:lnTo>
                    <a:pt x="350" y="17970"/>
                  </a:lnTo>
                  <a:cubicBezTo>
                    <a:pt x="-197" y="18786"/>
                    <a:pt x="-106" y="19880"/>
                    <a:pt x="638" y="20590"/>
                  </a:cubicBezTo>
                  <a:cubicBezTo>
                    <a:pt x="1491" y="21407"/>
                    <a:pt x="2889" y="21407"/>
                    <a:pt x="3746" y="20590"/>
                  </a:cubicBezTo>
                  <a:cubicBezTo>
                    <a:pt x="3877" y="20460"/>
                    <a:pt x="3984" y="20321"/>
                    <a:pt x="4069" y="20174"/>
                  </a:cubicBezTo>
                  <a:lnTo>
                    <a:pt x="6867" y="16517"/>
                  </a:lnTo>
                  <a:cubicBezTo>
                    <a:pt x="8601" y="14255"/>
                    <a:pt x="10606" y="12027"/>
                    <a:pt x="12824" y="9913"/>
                  </a:cubicBezTo>
                  <a:cubicBezTo>
                    <a:pt x="15281" y="7570"/>
                    <a:pt x="17557" y="5758"/>
                    <a:pt x="20329" y="3749"/>
                  </a:cubicBezTo>
                  <a:lnTo>
                    <a:pt x="20321" y="3741"/>
                  </a:lnTo>
                  <a:cubicBezTo>
                    <a:pt x="20400" y="3684"/>
                    <a:pt x="20473" y="3635"/>
                    <a:pt x="20543" y="3570"/>
                  </a:cubicBezTo>
                  <a:cubicBezTo>
                    <a:pt x="21402" y="2753"/>
                    <a:pt x="21402" y="1427"/>
                    <a:pt x="20543" y="606"/>
                  </a:cubicBezTo>
                  <a:cubicBezTo>
                    <a:pt x="19742" y="-161"/>
                    <a:pt x="18472" y="-193"/>
                    <a:pt x="17615" y="46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54" name="AutoShape 55"/>
            <p:cNvSpPr/>
            <p:nvPr/>
          </p:nvSpPr>
          <p:spPr bwMode="auto">
            <a:xfrm>
              <a:off x="8591550" y="2630488"/>
              <a:ext cx="76200" cy="79375"/>
            </a:xfrm>
            <a:custGeom>
              <a:avLst/>
              <a:gdLst>
                <a:gd name="T0" fmla="+- 0 10803 213"/>
                <a:gd name="T1" fmla="*/ T0 w 21180"/>
                <a:gd name="T2" fmla="+- 0 10801 203"/>
                <a:gd name="T3" fmla="*/ 10801 h 21196"/>
                <a:gd name="T4" fmla="+- 0 10803 213"/>
                <a:gd name="T5" fmla="*/ T4 w 21180"/>
                <a:gd name="T6" fmla="+- 0 10801 203"/>
                <a:gd name="T7" fmla="*/ 10801 h 21196"/>
                <a:gd name="T8" fmla="+- 0 10803 213"/>
                <a:gd name="T9" fmla="*/ T8 w 21180"/>
                <a:gd name="T10" fmla="+- 0 10801 203"/>
                <a:gd name="T11" fmla="*/ 10801 h 21196"/>
                <a:gd name="T12" fmla="+- 0 10803 213"/>
                <a:gd name="T13" fmla="*/ T12 w 21180"/>
                <a:gd name="T14" fmla="+- 0 10801 203"/>
                <a:gd name="T15" fmla="*/ 10801 h 2119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80" h="21196">
                  <a:moveTo>
                    <a:pt x="8372" y="11356"/>
                  </a:moveTo>
                  <a:cubicBezTo>
                    <a:pt x="6122" y="13508"/>
                    <a:pt x="3675" y="15444"/>
                    <a:pt x="1144" y="17292"/>
                  </a:cubicBezTo>
                  <a:cubicBezTo>
                    <a:pt x="963" y="17388"/>
                    <a:pt x="786" y="17493"/>
                    <a:pt x="637" y="17645"/>
                  </a:cubicBezTo>
                  <a:cubicBezTo>
                    <a:pt x="-213" y="18457"/>
                    <a:pt x="-213" y="19774"/>
                    <a:pt x="637" y="20585"/>
                  </a:cubicBezTo>
                  <a:cubicBezTo>
                    <a:pt x="1464" y="21380"/>
                    <a:pt x="2796" y="21397"/>
                    <a:pt x="3652" y="20641"/>
                  </a:cubicBezTo>
                  <a:lnTo>
                    <a:pt x="3665" y="20649"/>
                  </a:lnTo>
                  <a:cubicBezTo>
                    <a:pt x="6364" y="18673"/>
                    <a:pt x="8988" y="16581"/>
                    <a:pt x="11419" y="14263"/>
                  </a:cubicBezTo>
                  <a:cubicBezTo>
                    <a:pt x="13759" y="12030"/>
                    <a:pt x="15873" y="9685"/>
                    <a:pt x="17715" y="7283"/>
                  </a:cubicBezTo>
                  <a:lnTo>
                    <a:pt x="20663" y="3427"/>
                  </a:lnTo>
                  <a:lnTo>
                    <a:pt x="20654" y="3419"/>
                  </a:lnTo>
                  <a:cubicBezTo>
                    <a:pt x="21386" y="2600"/>
                    <a:pt x="21357" y="1379"/>
                    <a:pt x="20541" y="608"/>
                  </a:cubicBezTo>
                  <a:cubicBezTo>
                    <a:pt x="19697" y="-203"/>
                    <a:pt x="18323" y="-203"/>
                    <a:pt x="17468" y="608"/>
                  </a:cubicBezTo>
                  <a:cubicBezTo>
                    <a:pt x="17313" y="760"/>
                    <a:pt x="17197" y="937"/>
                    <a:pt x="17094" y="1114"/>
                  </a:cubicBezTo>
                  <a:lnTo>
                    <a:pt x="14228" y="4857"/>
                  </a:lnTo>
                  <a:cubicBezTo>
                    <a:pt x="12526" y="7090"/>
                    <a:pt x="10552" y="9275"/>
                    <a:pt x="8372" y="1135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55" name="AutoShape 56"/>
            <p:cNvSpPr/>
            <p:nvPr/>
          </p:nvSpPr>
          <p:spPr bwMode="auto">
            <a:xfrm>
              <a:off x="7370763" y="2554288"/>
              <a:ext cx="153987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56" name="AutoShape 57"/>
            <p:cNvSpPr/>
            <p:nvPr/>
          </p:nvSpPr>
          <p:spPr bwMode="auto">
            <a:xfrm>
              <a:off x="7707313" y="2554288"/>
              <a:ext cx="152400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57" name="AutoShape 58"/>
            <p:cNvSpPr/>
            <p:nvPr/>
          </p:nvSpPr>
          <p:spPr bwMode="auto">
            <a:xfrm>
              <a:off x="7539038" y="2554288"/>
              <a:ext cx="152400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58" name="AutoShape 59"/>
            <p:cNvSpPr/>
            <p:nvPr/>
          </p:nvSpPr>
          <p:spPr bwMode="auto">
            <a:xfrm>
              <a:off x="6394450" y="2554288"/>
              <a:ext cx="488950" cy="488950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59" name="AutoShape 60"/>
            <p:cNvSpPr/>
            <p:nvPr/>
          </p:nvSpPr>
          <p:spPr bwMode="auto">
            <a:xfrm>
              <a:off x="11506200" y="1716088"/>
              <a:ext cx="30163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19"/>
                    <a:pt x="16769" y="0"/>
                    <a:pt x="10800" y="0"/>
                  </a:cubicBezTo>
                  <a:cubicBezTo>
                    <a:pt x="4830" y="0"/>
                    <a:pt x="0" y="4819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60" name="AutoShape 61"/>
            <p:cNvSpPr/>
            <p:nvPr/>
          </p:nvSpPr>
          <p:spPr bwMode="auto">
            <a:xfrm>
              <a:off x="11506200" y="1900238"/>
              <a:ext cx="30163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61" name="AutoShape 62"/>
            <p:cNvSpPr/>
            <p:nvPr/>
          </p:nvSpPr>
          <p:spPr bwMode="auto">
            <a:xfrm>
              <a:off x="11414125" y="1808163"/>
              <a:ext cx="30163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0" y="0"/>
                    <a:pt x="0" y="4819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19"/>
                    <a:pt x="16769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62" name="AutoShape 63"/>
            <p:cNvSpPr/>
            <p:nvPr/>
          </p:nvSpPr>
          <p:spPr bwMode="auto">
            <a:xfrm>
              <a:off x="11596688" y="1808163"/>
              <a:ext cx="31750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0800"/>
                  </a:moveTo>
                  <a:cubicBezTo>
                    <a:pt x="0" y="16769"/>
                    <a:pt x="4830" y="21599"/>
                    <a:pt x="10800" y="21599"/>
                  </a:cubicBez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19"/>
                    <a:pt x="16769" y="0"/>
                    <a:pt x="10800" y="0"/>
                  </a:cubicBezTo>
                  <a:cubicBezTo>
                    <a:pt x="4830" y="0"/>
                    <a:pt x="0" y="4819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63" name="AutoShape 64"/>
            <p:cNvSpPr/>
            <p:nvPr/>
          </p:nvSpPr>
          <p:spPr bwMode="auto">
            <a:xfrm>
              <a:off x="11444288" y="1868488"/>
              <a:ext cx="30162" cy="31750"/>
            </a:xfrm>
            <a:custGeom>
              <a:avLst/>
              <a:gdLst>
                <a:gd name="T0" fmla="+- 0 10802 965"/>
                <a:gd name="T1" fmla="*/ T0 w 19675"/>
                <a:gd name="T2" fmla="+- 0 10800 961"/>
                <a:gd name="T3" fmla="*/ 10800 h 19678"/>
                <a:gd name="T4" fmla="+- 0 10802 965"/>
                <a:gd name="T5" fmla="*/ T4 w 19675"/>
                <a:gd name="T6" fmla="+- 0 10800 961"/>
                <a:gd name="T7" fmla="*/ 10800 h 19678"/>
                <a:gd name="T8" fmla="+- 0 10802 965"/>
                <a:gd name="T9" fmla="*/ T8 w 19675"/>
                <a:gd name="T10" fmla="+- 0 10800 961"/>
                <a:gd name="T11" fmla="*/ 10800 h 19678"/>
                <a:gd name="T12" fmla="+- 0 10802 965"/>
                <a:gd name="T13" fmla="*/ T12 w 19675"/>
                <a:gd name="T14" fmla="+- 0 10800 961"/>
                <a:gd name="T15" fmla="*/ 10800 h 1967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5" h="19678">
                  <a:moveTo>
                    <a:pt x="2894" y="2882"/>
                  </a:moveTo>
                  <a:cubicBezTo>
                    <a:pt x="-965" y="6725"/>
                    <a:pt x="-965" y="12952"/>
                    <a:pt x="2894" y="16795"/>
                  </a:cubicBezTo>
                  <a:cubicBezTo>
                    <a:pt x="6734" y="20638"/>
                    <a:pt x="12935" y="20638"/>
                    <a:pt x="16794" y="16795"/>
                  </a:cubicBezTo>
                  <a:cubicBezTo>
                    <a:pt x="20634" y="12952"/>
                    <a:pt x="20634" y="6725"/>
                    <a:pt x="16794" y="2882"/>
                  </a:cubicBezTo>
                  <a:cubicBezTo>
                    <a:pt x="12935" y="-961"/>
                    <a:pt x="6734" y="-961"/>
                    <a:pt x="2894" y="288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64" name="AutoShape 65"/>
            <p:cNvSpPr/>
            <p:nvPr/>
          </p:nvSpPr>
          <p:spPr bwMode="auto">
            <a:xfrm>
              <a:off x="11444288" y="1744663"/>
              <a:ext cx="30162" cy="31750"/>
            </a:xfrm>
            <a:custGeom>
              <a:avLst/>
              <a:gdLst>
                <a:gd name="T0" fmla="+- 0 10801 962"/>
                <a:gd name="T1" fmla="*/ T0 w 19678"/>
                <a:gd name="T2" fmla="+- 0 10801 965"/>
                <a:gd name="T3" fmla="*/ 10801 h 19673"/>
                <a:gd name="T4" fmla="+- 0 10801 962"/>
                <a:gd name="T5" fmla="*/ T4 w 19678"/>
                <a:gd name="T6" fmla="+- 0 10801 965"/>
                <a:gd name="T7" fmla="*/ 10801 h 19673"/>
                <a:gd name="T8" fmla="+- 0 10801 962"/>
                <a:gd name="T9" fmla="*/ T8 w 19678"/>
                <a:gd name="T10" fmla="+- 0 10801 965"/>
                <a:gd name="T11" fmla="*/ 10801 h 19673"/>
                <a:gd name="T12" fmla="+- 0 10801 962"/>
                <a:gd name="T13" fmla="*/ T12 w 19678"/>
                <a:gd name="T14" fmla="+- 0 10801 965"/>
                <a:gd name="T15" fmla="*/ 10801 h 1967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8" h="19673">
                  <a:moveTo>
                    <a:pt x="2897" y="2894"/>
                  </a:moveTo>
                  <a:cubicBezTo>
                    <a:pt x="-962" y="6734"/>
                    <a:pt x="-962" y="12935"/>
                    <a:pt x="2877" y="16785"/>
                  </a:cubicBezTo>
                  <a:cubicBezTo>
                    <a:pt x="6737" y="20635"/>
                    <a:pt x="12938" y="20635"/>
                    <a:pt x="16797" y="16785"/>
                  </a:cubicBezTo>
                  <a:cubicBezTo>
                    <a:pt x="20638" y="12935"/>
                    <a:pt x="20638" y="6734"/>
                    <a:pt x="16797" y="2894"/>
                  </a:cubicBezTo>
                  <a:cubicBezTo>
                    <a:pt x="12938" y="-965"/>
                    <a:pt x="6737" y="-965"/>
                    <a:pt x="2897" y="289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65" name="AutoShape 66"/>
            <p:cNvSpPr/>
            <p:nvPr/>
          </p:nvSpPr>
          <p:spPr bwMode="auto">
            <a:xfrm>
              <a:off x="11566525" y="1868488"/>
              <a:ext cx="30163" cy="31750"/>
            </a:xfrm>
            <a:custGeom>
              <a:avLst/>
              <a:gdLst>
                <a:gd name="T0" fmla="+- 0 10800 961"/>
                <a:gd name="T1" fmla="*/ T0 w 19678"/>
                <a:gd name="T2" fmla="+- 0 10800 961"/>
                <a:gd name="T3" fmla="*/ 10800 h 19678"/>
                <a:gd name="T4" fmla="+- 0 10800 961"/>
                <a:gd name="T5" fmla="*/ T4 w 19678"/>
                <a:gd name="T6" fmla="+- 0 10800 961"/>
                <a:gd name="T7" fmla="*/ 10800 h 19678"/>
                <a:gd name="T8" fmla="+- 0 10800 961"/>
                <a:gd name="T9" fmla="*/ T8 w 19678"/>
                <a:gd name="T10" fmla="+- 0 10800 961"/>
                <a:gd name="T11" fmla="*/ 10800 h 19678"/>
                <a:gd name="T12" fmla="+- 0 10800 961"/>
                <a:gd name="T13" fmla="*/ T12 w 19678"/>
                <a:gd name="T14" fmla="+- 0 10800 961"/>
                <a:gd name="T15" fmla="*/ 10800 h 1967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8" h="19678">
                  <a:moveTo>
                    <a:pt x="2882" y="2882"/>
                  </a:moveTo>
                  <a:cubicBezTo>
                    <a:pt x="-961" y="6725"/>
                    <a:pt x="-961" y="12952"/>
                    <a:pt x="2882" y="16795"/>
                  </a:cubicBezTo>
                  <a:cubicBezTo>
                    <a:pt x="6725" y="20638"/>
                    <a:pt x="12952" y="20638"/>
                    <a:pt x="16795" y="16795"/>
                  </a:cubicBezTo>
                  <a:cubicBezTo>
                    <a:pt x="20639" y="12952"/>
                    <a:pt x="20639" y="6725"/>
                    <a:pt x="16795" y="2882"/>
                  </a:cubicBezTo>
                  <a:cubicBezTo>
                    <a:pt x="12952" y="-961"/>
                    <a:pt x="6725" y="-961"/>
                    <a:pt x="2882" y="288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66" name="AutoShape 67"/>
            <p:cNvSpPr/>
            <p:nvPr/>
          </p:nvSpPr>
          <p:spPr bwMode="auto">
            <a:xfrm>
              <a:off x="11368088" y="1579563"/>
              <a:ext cx="334962" cy="485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9818" y="16200"/>
                  </a:moveTo>
                  <a:cubicBezTo>
                    <a:pt x="5486" y="16200"/>
                    <a:pt x="1963" y="13776"/>
                    <a:pt x="1963" y="10800"/>
                  </a:cubicBezTo>
                  <a:cubicBezTo>
                    <a:pt x="1963" y="7821"/>
                    <a:pt x="5486" y="5400"/>
                    <a:pt x="9818" y="5400"/>
                  </a:cubicBezTo>
                  <a:cubicBezTo>
                    <a:pt x="14148" y="5400"/>
                    <a:pt x="17672" y="7821"/>
                    <a:pt x="17672" y="10800"/>
                  </a:cubicBezTo>
                  <a:cubicBezTo>
                    <a:pt x="17672" y="13776"/>
                    <a:pt x="14148" y="16200"/>
                    <a:pt x="9818" y="16200"/>
                  </a:cubicBezTo>
                  <a:moveTo>
                    <a:pt x="13745" y="20249"/>
                  </a:moveTo>
                  <a:lnTo>
                    <a:pt x="5890" y="20249"/>
                  </a:lnTo>
                  <a:lnTo>
                    <a:pt x="4909" y="16613"/>
                  </a:lnTo>
                  <a:cubicBezTo>
                    <a:pt x="6358" y="17192"/>
                    <a:pt x="8019" y="17549"/>
                    <a:pt x="9818" y="17549"/>
                  </a:cubicBezTo>
                  <a:cubicBezTo>
                    <a:pt x="11614" y="17549"/>
                    <a:pt x="13277" y="17192"/>
                    <a:pt x="14727" y="16613"/>
                  </a:cubicBezTo>
                  <a:cubicBezTo>
                    <a:pt x="14727" y="16613"/>
                    <a:pt x="13745" y="20249"/>
                    <a:pt x="13745" y="20249"/>
                  </a:cubicBezTo>
                  <a:close/>
                  <a:moveTo>
                    <a:pt x="5992" y="1350"/>
                  </a:moveTo>
                  <a:lnTo>
                    <a:pt x="13847" y="1350"/>
                  </a:lnTo>
                  <a:lnTo>
                    <a:pt x="14828" y="4985"/>
                  </a:lnTo>
                  <a:cubicBezTo>
                    <a:pt x="13379" y="4406"/>
                    <a:pt x="11718" y="4050"/>
                    <a:pt x="9919" y="4050"/>
                  </a:cubicBezTo>
                  <a:cubicBezTo>
                    <a:pt x="8123" y="4050"/>
                    <a:pt x="6460" y="4406"/>
                    <a:pt x="5010" y="4985"/>
                  </a:cubicBezTo>
                  <a:cubicBezTo>
                    <a:pt x="5010" y="4985"/>
                    <a:pt x="5992" y="1350"/>
                    <a:pt x="5992" y="1350"/>
                  </a:cubicBezTo>
                  <a:close/>
                  <a:moveTo>
                    <a:pt x="19636" y="9450"/>
                  </a:moveTo>
                  <a:cubicBezTo>
                    <a:pt x="19567" y="9450"/>
                    <a:pt x="19509" y="9472"/>
                    <a:pt x="19442" y="9477"/>
                  </a:cubicBezTo>
                  <a:cubicBezTo>
                    <a:pt x="19101" y="8298"/>
                    <a:pt x="18294" y="7245"/>
                    <a:pt x="17187" y="6376"/>
                  </a:cubicBezTo>
                  <a:lnTo>
                    <a:pt x="15778" y="1102"/>
                  </a:lnTo>
                  <a:cubicBezTo>
                    <a:pt x="15605" y="464"/>
                    <a:pt x="14794" y="0"/>
                    <a:pt x="13847" y="0"/>
                  </a:cubicBezTo>
                  <a:lnTo>
                    <a:pt x="5992" y="0"/>
                  </a:lnTo>
                  <a:cubicBezTo>
                    <a:pt x="5047" y="0"/>
                    <a:pt x="4236" y="464"/>
                    <a:pt x="4061" y="1102"/>
                  </a:cubicBezTo>
                  <a:lnTo>
                    <a:pt x="2686" y="6198"/>
                  </a:lnTo>
                  <a:cubicBezTo>
                    <a:pt x="1037" y="7405"/>
                    <a:pt x="0" y="9012"/>
                    <a:pt x="0" y="10800"/>
                  </a:cubicBezTo>
                  <a:cubicBezTo>
                    <a:pt x="0" y="12542"/>
                    <a:pt x="995" y="14110"/>
                    <a:pt x="2573" y="15307"/>
                  </a:cubicBezTo>
                  <a:lnTo>
                    <a:pt x="3959" y="20496"/>
                  </a:lnTo>
                  <a:cubicBezTo>
                    <a:pt x="4132" y="21135"/>
                    <a:pt x="4943" y="21599"/>
                    <a:pt x="5890" y="21599"/>
                  </a:cubicBezTo>
                  <a:lnTo>
                    <a:pt x="13745" y="21599"/>
                  </a:lnTo>
                  <a:cubicBezTo>
                    <a:pt x="14690" y="21599"/>
                    <a:pt x="15501" y="21135"/>
                    <a:pt x="15676" y="20496"/>
                  </a:cubicBezTo>
                  <a:lnTo>
                    <a:pt x="17074" y="15311"/>
                  </a:lnTo>
                  <a:cubicBezTo>
                    <a:pt x="18242" y="14426"/>
                    <a:pt x="19089" y="13340"/>
                    <a:pt x="19442" y="12122"/>
                  </a:cubicBezTo>
                  <a:cubicBezTo>
                    <a:pt x="19509" y="12127"/>
                    <a:pt x="19567" y="12150"/>
                    <a:pt x="19636" y="12150"/>
                  </a:cubicBezTo>
                  <a:cubicBezTo>
                    <a:pt x="20719" y="12150"/>
                    <a:pt x="21600" y="11544"/>
                    <a:pt x="21600" y="10800"/>
                  </a:cubicBezTo>
                  <a:cubicBezTo>
                    <a:pt x="21600" y="10053"/>
                    <a:pt x="20719" y="9450"/>
                    <a:pt x="19636" y="945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67" name="AutoShape 68"/>
            <p:cNvSpPr/>
            <p:nvPr/>
          </p:nvSpPr>
          <p:spPr bwMode="auto">
            <a:xfrm>
              <a:off x="11506200" y="1744663"/>
              <a:ext cx="92075" cy="95250"/>
            </a:xfrm>
            <a:custGeom>
              <a:avLst/>
              <a:gdLst>
                <a:gd name="T0" fmla="*/ 10740 w 21481"/>
                <a:gd name="T1" fmla="+- 0 10860 120"/>
                <a:gd name="T2" fmla="*/ 10860 h 21480"/>
                <a:gd name="T3" fmla="*/ 10740 w 21481"/>
                <a:gd name="T4" fmla="+- 0 10860 120"/>
                <a:gd name="T5" fmla="*/ 10860 h 21480"/>
                <a:gd name="T6" fmla="*/ 10740 w 21481"/>
                <a:gd name="T7" fmla="+- 0 10860 120"/>
                <a:gd name="T8" fmla="*/ 10860 h 21480"/>
                <a:gd name="T9" fmla="*/ 10740 w 21481"/>
                <a:gd name="T10" fmla="+- 0 10860 120"/>
                <a:gd name="T11" fmla="*/ 10860 h 21480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481" h="21480">
                  <a:moveTo>
                    <a:pt x="21127" y="346"/>
                  </a:moveTo>
                  <a:cubicBezTo>
                    <a:pt x="20697" y="-82"/>
                    <a:pt x="20002" y="-120"/>
                    <a:pt x="19516" y="270"/>
                  </a:cubicBezTo>
                  <a:lnTo>
                    <a:pt x="1055" y="15432"/>
                  </a:lnTo>
                  <a:cubicBezTo>
                    <a:pt x="375" y="16113"/>
                    <a:pt x="0" y="17012"/>
                    <a:pt x="0" y="17972"/>
                  </a:cubicBezTo>
                  <a:cubicBezTo>
                    <a:pt x="0" y="18902"/>
                    <a:pt x="361" y="19783"/>
                    <a:pt x="1027" y="20446"/>
                  </a:cubicBezTo>
                  <a:cubicBezTo>
                    <a:pt x="1694" y="21103"/>
                    <a:pt x="2583" y="21473"/>
                    <a:pt x="3542" y="21479"/>
                  </a:cubicBezTo>
                  <a:cubicBezTo>
                    <a:pt x="4431" y="21473"/>
                    <a:pt x="5354" y="21144"/>
                    <a:pt x="6028" y="20495"/>
                  </a:cubicBezTo>
                  <a:lnTo>
                    <a:pt x="12598" y="12627"/>
                  </a:lnTo>
                  <a:lnTo>
                    <a:pt x="21224" y="1935"/>
                  </a:lnTo>
                  <a:cubicBezTo>
                    <a:pt x="21600" y="1462"/>
                    <a:pt x="21558" y="771"/>
                    <a:pt x="21127" y="34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68" name="AutoShape 69"/>
            <p:cNvSpPr/>
            <p:nvPr/>
          </p:nvSpPr>
          <p:spPr bwMode="auto">
            <a:xfrm>
              <a:off x="10301288" y="1579563"/>
              <a:ext cx="487362" cy="4572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223" y="5760"/>
                  </a:moveTo>
                  <a:lnTo>
                    <a:pt x="17548" y="5760"/>
                  </a:lnTo>
                  <a:cubicBezTo>
                    <a:pt x="16804" y="5760"/>
                    <a:pt x="16198" y="5114"/>
                    <a:pt x="16198" y="4320"/>
                  </a:cubicBezTo>
                  <a:lnTo>
                    <a:pt x="16200" y="4320"/>
                  </a:lnTo>
                  <a:lnTo>
                    <a:pt x="16200" y="1440"/>
                  </a:lnTo>
                  <a:lnTo>
                    <a:pt x="20250" y="5760"/>
                  </a:lnTo>
                  <a:cubicBezTo>
                    <a:pt x="20250" y="5760"/>
                    <a:pt x="18223" y="5760"/>
                    <a:pt x="18223" y="5760"/>
                  </a:cubicBezTo>
                  <a:close/>
                  <a:moveTo>
                    <a:pt x="20250" y="19440"/>
                  </a:moveTo>
                  <a:cubicBezTo>
                    <a:pt x="20250" y="19837"/>
                    <a:pt x="19948" y="20160"/>
                    <a:pt x="19575" y="20160"/>
                  </a:cubicBezTo>
                  <a:lnTo>
                    <a:pt x="2024" y="20160"/>
                  </a:lnTo>
                  <a:cubicBezTo>
                    <a:pt x="1651" y="20160"/>
                    <a:pt x="1349" y="19837"/>
                    <a:pt x="1349" y="19440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5525" y="1440"/>
                  </a:lnTo>
                  <a:lnTo>
                    <a:pt x="15525" y="4320"/>
                  </a:lnTo>
                  <a:lnTo>
                    <a:pt x="15523" y="4320"/>
                  </a:lnTo>
                  <a:cubicBezTo>
                    <a:pt x="15523" y="5513"/>
                    <a:pt x="16430" y="6480"/>
                    <a:pt x="17548" y="6480"/>
                  </a:cubicBezTo>
                  <a:lnTo>
                    <a:pt x="18223" y="6480"/>
                  </a:lnTo>
                  <a:lnTo>
                    <a:pt x="20250" y="6480"/>
                  </a:lnTo>
                  <a:cubicBezTo>
                    <a:pt x="20250" y="6480"/>
                    <a:pt x="20250" y="19440"/>
                    <a:pt x="20250" y="19440"/>
                  </a:cubicBezTo>
                  <a:close/>
                  <a:moveTo>
                    <a:pt x="21204" y="4741"/>
                  </a:moveTo>
                  <a:lnTo>
                    <a:pt x="17154" y="421"/>
                  </a:lnTo>
                  <a:cubicBezTo>
                    <a:pt x="16901" y="151"/>
                    <a:pt x="16557" y="0"/>
                    <a:pt x="16200" y="0"/>
                  </a:cubicBezTo>
                  <a:lnTo>
                    <a:pt x="2024" y="0"/>
                  </a:lnTo>
                  <a:cubicBezTo>
                    <a:pt x="908" y="0"/>
                    <a:pt x="0" y="968"/>
                    <a:pt x="0" y="2160"/>
                  </a:cubicBezTo>
                  <a:lnTo>
                    <a:pt x="0" y="19440"/>
                  </a:lnTo>
                  <a:cubicBezTo>
                    <a:pt x="0" y="20631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599" y="20631"/>
                    <a:pt x="21599" y="19440"/>
                  </a:cubicBezTo>
                  <a:lnTo>
                    <a:pt x="21599" y="5760"/>
                  </a:lnTo>
                  <a:cubicBezTo>
                    <a:pt x="21599" y="5378"/>
                    <a:pt x="21457" y="5011"/>
                    <a:pt x="21204" y="474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69" name="AutoShape 70"/>
            <p:cNvSpPr/>
            <p:nvPr/>
          </p:nvSpPr>
          <p:spPr bwMode="auto">
            <a:xfrm>
              <a:off x="10529888" y="1668463"/>
              <a:ext cx="90487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00" y="21599"/>
                  </a:moveTo>
                  <a:lnTo>
                    <a:pt x="19800" y="21599"/>
                  </a:lnTo>
                  <a:cubicBezTo>
                    <a:pt x="20791" y="21599"/>
                    <a:pt x="21600" y="16769"/>
                    <a:pt x="21600" y="10800"/>
                  </a:cubicBezTo>
                  <a:cubicBezTo>
                    <a:pt x="21600" y="4830"/>
                    <a:pt x="20791" y="0"/>
                    <a:pt x="19800" y="0"/>
                  </a:cubicBezTo>
                  <a:lnTo>
                    <a:pt x="1800" y="0"/>
                  </a:lnTo>
                  <a:cubicBezTo>
                    <a:pt x="801" y="0"/>
                    <a:pt x="0" y="4830"/>
                    <a:pt x="0" y="10800"/>
                  </a:cubicBezTo>
                  <a:cubicBezTo>
                    <a:pt x="0" y="16769"/>
                    <a:pt x="801" y="21599"/>
                    <a:pt x="1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70" name="AutoShape 71"/>
            <p:cNvSpPr/>
            <p:nvPr/>
          </p:nvSpPr>
          <p:spPr bwMode="auto">
            <a:xfrm>
              <a:off x="10529888" y="1716088"/>
              <a:ext cx="90487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00" y="21599"/>
                  </a:moveTo>
                  <a:lnTo>
                    <a:pt x="19800" y="21599"/>
                  </a:lnTo>
                  <a:cubicBezTo>
                    <a:pt x="20791" y="21599"/>
                    <a:pt x="21600" y="16769"/>
                    <a:pt x="21600" y="10800"/>
                  </a:cubicBezTo>
                  <a:cubicBezTo>
                    <a:pt x="21600" y="4830"/>
                    <a:pt x="20791" y="0"/>
                    <a:pt x="19800" y="0"/>
                  </a:cubicBezTo>
                  <a:lnTo>
                    <a:pt x="1800" y="0"/>
                  </a:lnTo>
                  <a:cubicBezTo>
                    <a:pt x="801" y="0"/>
                    <a:pt x="0" y="4830"/>
                    <a:pt x="0" y="10800"/>
                  </a:cubicBezTo>
                  <a:cubicBezTo>
                    <a:pt x="0" y="16769"/>
                    <a:pt x="801" y="21599"/>
                    <a:pt x="1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71" name="AutoShape 72"/>
            <p:cNvSpPr/>
            <p:nvPr/>
          </p:nvSpPr>
          <p:spPr bwMode="auto">
            <a:xfrm>
              <a:off x="10529888" y="1760538"/>
              <a:ext cx="198437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0800"/>
                  </a:moveTo>
                  <a:cubicBezTo>
                    <a:pt x="0" y="16769"/>
                    <a:pt x="369" y="21599"/>
                    <a:pt x="830" y="21599"/>
                  </a:cubicBezTo>
                  <a:lnTo>
                    <a:pt x="20769" y="21599"/>
                  </a:lnTo>
                  <a:cubicBezTo>
                    <a:pt x="21226" y="21599"/>
                    <a:pt x="21600" y="16769"/>
                    <a:pt x="21600" y="10800"/>
                  </a:cubicBezTo>
                  <a:cubicBezTo>
                    <a:pt x="21600" y="4830"/>
                    <a:pt x="21226" y="0"/>
                    <a:pt x="20769" y="0"/>
                  </a:cubicBezTo>
                  <a:lnTo>
                    <a:pt x="830" y="0"/>
                  </a:lnTo>
                  <a:cubicBezTo>
                    <a:pt x="369" y="0"/>
                    <a:pt x="0" y="4830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72" name="AutoShape 73"/>
            <p:cNvSpPr/>
            <p:nvPr/>
          </p:nvSpPr>
          <p:spPr bwMode="auto">
            <a:xfrm>
              <a:off x="10361613" y="1852613"/>
              <a:ext cx="366712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73" name="AutoShape 74"/>
            <p:cNvSpPr/>
            <p:nvPr/>
          </p:nvSpPr>
          <p:spPr bwMode="auto">
            <a:xfrm>
              <a:off x="10361613" y="1900238"/>
              <a:ext cx="366712" cy="12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74" name="AutoShape 75"/>
            <p:cNvSpPr/>
            <p:nvPr/>
          </p:nvSpPr>
          <p:spPr bwMode="auto">
            <a:xfrm>
              <a:off x="10361613" y="1944688"/>
              <a:ext cx="366712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75" name="AutoShape 76"/>
            <p:cNvSpPr/>
            <p:nvPr/>
          </p:nvSpPr>
          <p:spPr bwMode="auto">
            <a:xfrm>
              <a:off x="10361613" y="1808163"/>
              <a:ext cx="366712" cy="12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69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69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76" name="AutoShape 77"/>
            <p:cNvSpPr/>
            <p:nvPr/>
          </p:nvSpPr>
          <p:spPr bwMode="auto">
            <a:xfrm>
              <a:off x="10361613" y="1655763"/>
              <a:ext cx="138112" cy="1206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4799" y="5400"/>
                  </a:moveTo>
                  <a:lnTo>
                    <a:pt x="16800" y="5400"/>
                  </a:lnTo>
                  <a:lnTo>
                    <a:pt x="16800" y="16200"/>
                  </a:lnTo>
                  <a:lnTo>
                    <a:pt x="4799" y="16200"/>
                  </a:lnTo>
                  <a:cubicBezTo>
                    <a:pt x="4799" y="16200"/>
                    <a:pt x="4799" y="5400"/>
                    <a:pt x="4799" y="5400"/>
                  </a:cubicBezTo>
                  <a:close/>
                  <a:moveTo>
                    <a:pt x="2399" y="21599"/>
                  </a:moveTo>
                  <a:lnTo>
                    <a:pt x="19200" y="21599"/>
                  </a:lnTo>
                  <a:cubicBezTo>
                    <a:pt x="20526" y="21599"/>
                    <a:pt x="21599" y="20392"/>
                    <a:pt x="21599" y="18900"/>
                  </a:cubicBezTo>
                  <a:lnTo>
                    <a:pt x="21599" y="2700"/>
                  </a:lnTo>
                  <a:cubicBezTo>
                    <a:pt x="21599" y="1207"/>
                    <a:pt x="20526" y="0"/>
                    <a:pt x="19200" y="0"/>
                  </a:cubicBezTo>
                  <a:lnTo>
                    <a:pt x="2399" y="0"/>
                  </a:lnTo>
                  <a:cubicBezTo>
                    <a:pt x="1073" y="0"/>
                    <a:pt x="0" y="1207"/>
                    <a:pt x="0" y="2700"/>
                  </a:cubicBezTo>
                  <a:lnTo>
                    <a:pt x="0" y="18900"/>
                  </a:lnTo>
                  <a:cubicBezTo>
                    <a:pt x="0" y="20392"/>
                    <a:pt x="1073" y="21599"/>
                    <a:pt x="2399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77" name="AutoShape 78"/>
            <p:cNvSpPr/>
            <p:nvPr/>
          </p:nvSpPr>
          <p:spPr bwMode="auto">
            <a:xfrm>
              <a:off x="9339263" y="1579563"/>
              <a:ext cx="457200" cy="485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18900"/>
                  </a:moveTo>
                  <a:cubicBezTo>
                    <a:pt x="20160" y="19643"/>
                    <a:pt x="19513" y="20249"/>
                    <a:pt x="18720" y="20249"/>
                  </a:cubicBezTo>
                  <a:lnTo>
                    <a:pt x="2880" y="20249"/>
                  </a:lnTo>
                  <a:cubicBezTo>
                    <a:pt x="2086" y="20249"/>
                    <a:pt x="1440" y="19643"/>
                    <a:pt x="1440" y="18900"/>
                  </a:cubicBezTo>
                  <a:lnTo>
                    <a:pt x="1440" y="2700"/>
                  </a:lnTo>
                  <a:cubicBezTo>
                    <a:pt x="1440" y="1955"/>
                    <a:pt x="2086" y="1350"/>
                    <a:pt x="2880" y="1350"/>
                  </a:cubicBezTo>
                  <a:lnTo>
                    <a:pt x="18720" y="1350"/>
                  </a:lnTo>
                  <a:cubicBezTo>
                    <a:pt x="19513" y="1350"/>
                    <a:pt x="20160" y="1955"/>
                    <a:pt x="20160" y="2700"/>
                  </a:cubicBezTo>
                  <a:cubicBezTo>
                    <a:pt x="20160" y="2700"/>
                    <a:pt x="20160" y="18900"/>
                    <a:pt x="20160" y="18900"/>
                  </a:cubicBezTo>
                  <a:close/>
                  <a:moveTo>
                    <a:pt x="18720" y="0"/>
                  </a:moveTo>
                  <a:lnTo>
                    <a:pt x="2880" y="0"/>
                  </a:lnTo>
                  <a:cubicBezTo>
                    <a:pt x="1289" y="0"/>
                    <a:pt x="0" y="1208"/>
                    <a:pt x="0" y="2700"/>
                  </a:cubicBezTo>
                  <a:lnTo>
                    <a:pt x="0" y="18900"/>
                  </a:lnTo>
                  <a:cubicBezTo>
                    <a:pt x="0" y="20391"/>
                    <a:pt x="1289" y="21599"/>
                    <a:pt x="2880" y="21599"/>
                  </a:cubicBezTo>
                  <a:lnTo>
                    <a:pt x="18720" y="21599"/>
                  </a:lnTo>
                  <a:cubicBezTo>
                    <a:pt x="20310" y="21599"/>
                    <a:pt x="21599" y="20391"/>
                    <a:pt x="21599" y="18900"/>
                  </a:cubicBezTo>
                  <a:lnTo>
                    <a:pt x="21599" y="2700"/>
                  </a:lnTo>
                  <a:cubicBezTo>
                    <a:pt x="21599" y="1208"/>
                    <a:pt x="20310" y="0"/>
                    <a:pt x="1872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78" name="AutoShape 79"/>
            <p:cNvSpPr/>
            <p:nvPr/>
          </p:nvSpPr>
          <p:spPr bwMode="auto">
            <a:xfrm>
              <a:off x="9399588" y="1639888"/>
              <a:ext cx="336550" cy="3048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18" y="20519"/>
                  </a:moveTo>
                  <a:lnTo>
                    <a:pt x="14053" y="16248"/>
                  </a:lnTo>
                  <a:lnTo>
                    <a:pt x="16690" y="12959"/>
                  </a:lnTo>
                  <a:lnTo>
                    <a:pt x="20618" y="17689"/>
                  </a:lnTo>
                  <a:lnTo>
                    <a:pt x="20618" y="20519"/>
                  </a:lnTo>
                  <a:cubicBezTo>
                    <a:pt x="20618" y="20519"/>
                    <a:pt x="17418" y="20519"/>
                    <a:pt x="17418" y="20519"/>
                  </a:cubicBezTo>
                  <a:close/>
                  <a:moveTo>
                    <a:pt x="981" y="11446"/>
                  </a:moveTo>
                  <a:lnTo>
                    <a:pt x="4909" y="6479"/>
                  </a:lnTo>
                  <a:lnTo>
                    <a:pt x="12828" y="16353"/>
                  </a:lnTo>
                  <a:lnTo>
                    <a:pt x="13398" y="17064"/>
                  </a:lnTo>
                  <a:lnTo>
                    <a:pt x="16109" y="20519"/>
                  </a:lnTo>
                  <a:lnTo>
                    <a:pt x="981" y="20519"/>
                  </a:lnTo>
                  <a:cubicBezTo>
                    <a:pt x="981" y="20519"/>
                    <a:pt x="981" y="11446"/>
                    <a:pt x="981" y="11446"/>
                  </a:cubicBezTo>
                  <a:close/>
                  <a:moveTo>
                    <a:pt x="20618" y="1080"/>
                  </a:moveTo>
                  <a:lnTo>
                    <a:pt x="20618" y="16058"/>
                  </a:lnTo>
                  <a:lnTo>
                    <a:pt x="17427" y="12244"/>
                  </a:lnTo>
                  <a:cubicBezTo>
                    <a:pt x="17240" y="12012"/>
                    <a:pt x="16972" y="11879"/>
                    <a:pt x="16690" y="11879"/>
                  </a:cubicBezTo>
                  <a:cubicBezTo>
                    <a:pt x="16409" y="11879"/>
                    <a:pt x="16141" y="12012"/>
                    <a:pt x="15954" y="12244"/>
                  </a:cubicBezTo>
                  <a:lnTo>
                    <a:pt x="13399" y="15432"/>
                  </a:lnTo>
                  <a:lnTo>
                    <a:pt x="5645" y="5764"/>
                  </a:lnTo>
                  <a:cubicBezTo>
                    <a:pt x="5458" y="5532"/>
                    <a:pt x="5190" y="5400"/>
                    <a:pt x="4909" y="5400"/>
                  </a:cubicBezTo>
                  <a:cubicBezTo>
                    <a:pt x="4627" y="5400"/>
                    <a:pt x="4359" y="5532"/>
                    <a:pt x="4172" y="5764"/>
                  </a:cubicBezTo>
                  <a:lnTo>
                    <a:pt x="981" y="9812"/>
                  </a:lnTo>
                  <a:lnTo>
                    <a:pt x="981" y="1080"/>
                  </a:lnTo>
                  <a:cubicBezTo>
                    <a:pt x="981" y="1080"/>
                    <a:pt x="20618" y="1080"/>
                    <a:pt x="20618" y="1080"/>
                  </a:cubicBezTo>
                  <a:close/>
                  <a:moveTo>
                    <a:pt x="20618" y="0"/>
                  </a:moveTo>
                  <a:lnTo>
                    <a:pt x="981" y="0"/>
                  </a:lnTo>
                  <a:cubicBezTo>
                    <a:pt x="439" y="0"/>
                    <a:pt x="0" y="483"/>
                    <a:pt x="0" y="1080"/>
                  </a:cubicBezTo>
                  <a:lnTo>
                    <a:pt x="0" y="20519"/>
                  </a:lnTo>
                  <a:cubicBezTo>
                    <a:pt x="0" y="21116"/>
                    <a:pt x="439" y="21599"/>
                    <a:pt x="981" y="21599"/>
                  </a:cubicBezTo>
                  <a:lnTo>
                    <a:pt x="20618" y="21599"/>
                  </a:lnTo>
                  <a:cubicBezTo>
                    <a:pt x="21160" y="21599"/>
                    <a:pt x="21600" y="21116"/>
                    <a:pt x="21600" y="20519"/>
                  </a:cubicBezTo>
                  <a:lnTo>
                    <a:pt x="21600" y="1080"/>
                  </a:lnTo>
                  <a:cubicBezTo>
                    <a:pt x="21600" y="483"/>
                    <a:pt x="21160" y="0"/>
                    <a:pt x="2061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79" name="AutoShape 80"/>
            <p:cNvSpPr/>
            <p:nvPr/>
          </p:nvSpPr>
          <p:spPr bwMode="auto">
            <a:xfrm>
              <a:off x="9583738" y="1684338"/>
              <a:ext cx="90487" cy="920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3600"/>
                  </a:moveTo>
                  <a:cubicBezTo>
                    <a:pt x="14769" y="3600"/>
                    <a:pt x="17999" y="6827"/>
                    <a:pt x="17999" y="10800"/>
                  </a:cubicBezTo>
                  <a:cubicBezTo>
                    <a:pt x="17999" y="14769"/>
                    <a:pt x="14769" y="18000"/>
                    <a:pt x="10800" y="18000"/>
                  </a:cubicBezTo>
                  <a:cubicBezTo>
                    <a:pt x="6830" y="18000"/>
                    <a:pt x="3600" y="14769"/>
                    <a:pt x="3600" y="10800"/>
                  </a:cubicBezTo>
                  <a:cubicBezTo>
                    <a:pt x="3600" y="6827"/>
                    <a:pt x="6830" y="3600"/>
                    <a:pt x="10800" y="3600"/>
                  </a:cubicBezTo>
                  <a:moveTo>
                    <a:pt x="10800" y="21599"/>
                  </a:moveTo>
                  <a:cubicBezTo>
                    <a:pt x="16766" y="21599"/>
                    <a:pt x="21600" y="16762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  <a:cubicBezTo>
                    <a:pt x="4833" y="0"/>
                    <a:pt x="0" y="4833"/>
                    <a:pt x="0" y="10800"/>
                  </a:cubicBezTo>
                  <a:cubicBezTo>
                    <a:pt x="0" y="16762"/>
                    <a:pt x="483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80" name="AutoShape 81"/>
            <p:cNvSpPr/>
            <p:nvPr/>
          </p:nvSpPr>
          <p:spPr bwMode="auto">
            <a:xfrm>
              <a:off x="8347075" y="1579563"/>
              <a:ext cx="488950" cy="485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35" y="9811"/>
                  </a:moveTo>
                  <a:cubicBezTo>
                    <a:pt x="20220" y="10144"/>
                    <a:pt x="20081" y="10800"/>
                    <a:pt x="18899" y="10800"/>
                  </a:cubicBezTo>
                  <a:lnTo>
                    <a:pt x="17549" y="10800"/>
                  </a:lnTo>
                  <a:cubicBezTo>
                    <a:pt x="17363" y="10800"/>
                    <a:pt x="17212" y="10950"/>
                    <a:pt x="17212" y="11137"/>
                  </a:cubicBezTo>
                  <a:cubicBezTo>
                    <a:pt x="17212" y="11324"/>
                    <a:pt x="17363" y="11475"/>
                    <a:pt x="17549" y="11475"/>
                  </a:cubicBezTo>
                  <a:lnTo>
                    <a:pt x="18858" y="11475"/>
                  </a:lnTo>
                  <a:cubicBezTo>
                    <a:pt x="19870" y="11475"/>
                    <a:pt x="20003" y="12314"/>
                    <a:pt x="19938" y="12719"/>
                  </a:cubicBezTo>
                  <a:cubicBezTo>
                    <a:pt x="19855" y="13223"/>
                    <a:pt x="19618" y="14175"/>
                    <a:pt x="18478" y="14175"/>
                  </a:cubicBezTo>
                  <a:lnTo>
                    <a:pt x="16874" y="14175"/>
                  </a:lnTo>
                  <a:cubicBezTo>
                    <a:pt x="16688" y="14175"/>
                    <a:pt x="16537" y="14325"/>
                    <a:pt x="16537" y="14512"/>
                  </a:cubicBezTo>
                  <a:cubicBezTo>
                    <a:pt x="16537" y="14699"/>
                    <a:pt x="16688" y="14850"/>
                    <a:pt x="16874" y="14850"/>
                  </a:cubicBezTo>
                  <a:lnTo>
                    <a:pt x="18203" y="14850"/>
                  </a:lnTo>
                  <a:cubicBezTo>
                    <a:pt x="19343" y="14850"/>
                    <a:pt x="19243" y="15718"/>
                    <a:pt x="19079" y="16237"/>
                  </a:cubicBezTo>
                  <a:cubicBezTo>
                    <a:pt x="18864" y="16918"/>
                    <a:pt x="18732" y="17549"/>
                    <a:pt x="17297" y="17549"/>
                  </a:cubicBezTo>
                  <a:lnTo>
                    <a:pt x="16196" y="17549"/>
                  </a:lnTo>
                  <a:cubicBezTo>
                    <a:pt x="16009" y="17549"/>
                    <a:pt x="15859" y="17700"/>
                    <a:pt x="15859" y="17887"/>
                  </a:cubicBezTo>
                  <a:cubicBezTo>
                    <a:pt x="15859" y="18073"/>
                    <a:pt x="16009" y="18225"/>
                    <a:pt x="16196" y="18225"/>
                  </a:cubicBezTo>
                  <a:lnTo>
                    <a:pt x="17255" y="18225"/>
                  </a:lnTo>
                  <a:cubicBezTo>
                    <a:pt x="17993" y="18225"/>
                    <a:pt x="18027" y="18923"/>
                    <a:pt x="17950" y="19174"/>
                  </a:cubicBezTo>
                  <a:cubicBezTo>
                    <a:pt x="17866" y="19448"/>
                    <a:pt x="17767" y="19651"/>
                    <a:pt x="17762" y="19660"/>
                  </a:cubicBezTo>
                  <a:cubicBezTo>
                    <a:pt x="17558" y="20028"/>
                    <a:pt x="17229" y="20249"/>
                    <a:pt x="16534" y="20249"/>
                  </a:cubicBezTo>
                  <a:lnTo>
                    <a:pt x="12844" y="20249"/>
                  </a:lnTo>
                  <a:cubicBezTo>
                    <a:pt x="10990" y="20249"/>
                    <a:pt x="9151" y="19829"/>
                    <a:pt x="9104" y="19818"/>
                  </a:cubicBezTo>
                  <a:cubicBezTo>
                    <a:pt x="6299" y="19172"/>
                    <a:pt x="6152" y="19122"/>
                    <a:pt x="5976" y="19072"/>
                  </a:cubicBezTo>
                  <a:cubicBezTo>
                    <a:pt x="5976" y="19072"/>
                    <a:pt x="5405" y="18976"/>
                    <a:pt x="5405" y="18478"/>
                  </a:cubicBezTo>
                  <a:lnTo>
                    <a:pt x="5399" y="9155"/>
                  </a:lnTo>
                  <a:cubicBezTo>
                    <a:pt x="5399" y="8839"/>
                    <a:pt x="5601" y="8552"/>
                    <a:pt x="5935" y="8452"/>
                  </a:cubicBezTo>
                  <a:cubicBezTo>
                    <a:pt x="5977" y="8435"/>
                    <a:pt x="6034" y="8419"/>
                    <a:pt x="6074" y="8401"/>
                  </a:cubicBezTo>
                  <a:cubicBezTo>
                    <a:pt x="9158" y="7125"/>
                    <a:pt x="10097" y="4324"/>
                    <a:pt x="10124" y="2025"/>
                  </a:cubicBezTo>
                  <a:cubicBezTo>
                    <a:pt x="10128" y="1702"/>
                    <a:pt x="10378" y="1350"/>
                    <a:pt x="10800" y="1350"/>
                  </a:cubicBezTo>
                  <a:cubicBezTo>
                    <a:pt x="11514" y="1350"/>
                    <a:pt x="12774" y="2782"/>
                    <a:pt x="12774" y="4554"/>
                  </a:cubicBezTo>
                  <a:cubicBezTo>
                    <a:pt x="12774" y="6155"/>
                    <a:pt x="12711" y="6432"/>
                    <a:pt x="12149" y="8100"/>
                  </a:cubicBezTo>
                  <a:cubicBezTo>
                    <a:pt x="18899" y="8100"/>
                    <a:pt x="18852" y="8196"/>
                    <a:pt x="19448" y="8353"/>
                  </a:cubicBezTo>
                  <a:cubicBezTo>
                    <a:pt x="20187" y="8564"/>
                    <a:pt x="20249" y="9175"/>
                    <a:pt x="20249" y="9386"/>
                  </a:cubicBezTo>
                  <a:cubicBezTo>
                    <a:pt x="20249" y="9618"/>
                    <a:pt x="20243" y="9584"/>
                    <a:pt x="20235" y="9811"/>
                  </a:cubicBezTo>
                  <a:moveTo>
                    <a:pt x="4724" y="19575"/>
                  </a:moveTo>
                  <a:cubicBezTo>
                    <a:pt x="4724" y="19948"/>
                    <a:pt x="4423" y="20249"/>
                    <a:pt x="4049" y="20249"/>
                  </a:cubicBezTo>
                  <a:lnTo>
                    <a:pt x="2024" y="20249"/>
                  </a:lnTo>
                  <a:cubicBezTo>
                    <a:pt x="1652" y="20249"/>
                    <a:pt x="1349" y="19948"/>
                    <a:pt x="1349" y="19575"/>
                  </a:cubicBezTo>
                  <a:lnTo>
                    <a:pt x="1349" y="8774"/>
                  </a:lnTo>
                  <a:cubicBezTo>
                    <a:pt x="1349" y="8401"/>
                    <a:pt x="1652" y="8100"/>
                    <a:pt x="2024" y="8100"/>
                  </a:cubicBezTo>
                  <a:lnTo>
                    <a:pt x="4049" y="8100"/>
                  </a:lnTo>
                  <a:cubicBezTo>
                    <a:pt x="4423" y="8100"/>
                    <a:pt x="4724" y="8401"/>
                    <a:pt x="4724" y="8774"/>
                  </a:cubicBezTo>
                  <a:cubicBezTo>
                    <a:pt x="4724" y="8774"/>
                    <a:pt x="4724" y="19575"/>
                    <a:pt x="4724" y="19575"/>
                  </a:cubicBezTo>
                  <a:close/>
                  <a:moveTo>
                    <a:pt x="19686" y="7069"/>
                  </a:moveTo>
                  <a:cubicBezTo>
                    <a:pt x="18842" y="6846"/>
                    <a:pt x="16858" y="6849"/>
                    <a:pt x="13956" y="6773"/>
                  </a:cubicBezTo>
                  <a:cubicBezTo>
                    <a:pt x="14093" y="6139"/>
                    <a:pt x="14124" y="5568"/>
                    <a:pt x="14124" y="4554"/>
                  </a:cubicBezTo>
                  <a:cubicBezTo>
                    <a:pt x="14124" y="2133"/>
                    <a:pt x="12361" y="0"/>
                    <a:pt x="10800" y="0"/>
                  </a:cubicBezTo>
                  <a:cubicBezTo>
                    <a:pt x="9698" y="0"/>
                    <a:pt x="8789" y="901"/>
                    <a:pt x="8774" y="2009"/>
                  </a:cubicBezTo>
                  <a:cubicBezTo>
                    <a:pt x="8760" y="3368"/>
                    <a:pt x="8340" y="5716"/>
                    <a:pt x="6074" y="6906"/>
                  </a:cubicBezTo>
                  <a:cubicBezTo>
                    <a:pt x="5908" y="6994"/>
                    <a:pt x="5433" y="7228"/>
                    <a:pt x="5364" y="7259"/>
                  </a:cubicBezTo>
                  <a:lnTo>
                    <a:pt x="5399" y="7289"/>
                  </a:lnTo>
                  <a:cubicBezTo>
                    <a:pt x="5045" y="6984"/>
                    <a:pt x="4554" y="6750"/>
                    <a:pt x="4049" y="6750"/>
                  </a:cubicBezTo>
                  <a:lnTo>
                    <a:pt x="2024" y="6750"/>
                  </a:lnTo>
                  <a:cubicBezTo>
                    <a:pt x="908" y="6750"/>
                    <a:pt x="0" y="7658"/>
                    <a:pt x="0" y="8774"/>
                  </a:cubicBezTo>
                  <a:lnTo>
                    <a:pt x="0" y="19575"/>
                  </a:lnTo>
                  <a:cubicBezTo>
                    <a:pt x="0" y="20691"/>
                    <a:pt x="908" y="21599"/>
                    <a:pt x="2024" y="21599"/>
                  </a:cubicBezTo>
                  <a:lnTo>
                    <a:pt x="4049" y="21599"/>
                  </a:lnTo>
                  <a:cubicBezTo>
                    <a:pt x="4853" y="21599"/>
                    <a:pt x="5525" y="21114"/>
                    <a:pt x="5850" y="20434"/>
                  </a:cubicBezTo>
                  <a:cubicBezTo>
                    <a:pt x="5859" y="20437"/>
                    <a:pt x="5873" y="20441"/>
                    <a:pt x="5882" y="20442"/>
                  </a:cubicBezTo>
                  <a:cubicBezTo>
                    <a:pt x="5927" y="20454"/>
                    <a:pt x="5979" y="20467"/>
                    <a:pt x="6044" y="20485"/>
                  </a:cubicBezTo>
                  <a:cubicBezTo>
                    <a:pt x="6056" y="20487"/>
                    <a:pt x="6062" y="20488"/>
                    <a:pt x="6074" y="20492"/>
                  </a:cubicBezTo>
                  <a:cubicBezTo>
                    <a:pt x="6464" y="20588"/>
                    <a:pt x="7212" y="20768"/>
                    <a:pt x="8812" y="21135"/>
                  </a:cubicBezTo>
                  <a:cubicBezTo>
                    <a:pt x="9155" y="21213"/>
                    <a:pt x="10966" y="21599"/>
                    <a:pt x="12844" y="21599"/>
                  </a:cubicBezTo>
                  <a:lnTo>
                    <a:pt x="16534" y="21599"/>
                  </a:lnTo>
                  <a:cubicBezTo>
                    <a:pt x="17659" y="21599"/>
                    <a:pt x="18469" y="21167"/>
                    <a:pt x="18952" y="20298"/>
                  </a:cubicBezTo>
                  <a:cubicBezTo>
                    <a:pt x="18958" y="20285"/>
                    <a:pt x="19114" y="19982"/>
                    <a:pt x="19240" y="19572"/>
                  </a:cubicBezTo>
                  <a:cubicBezTo>
                    <a:pt x="19336" y="19263"/>
                    <a:pt x="19371" y="18827"/>
                    <a:pt x="19256" y="18384"/>
                  </a:cubicBezTo>
                  <a:cubicBezTo>
                    <a:pt x="19981" y="17886"/>
                    <a:pt x="20214" y="17133"/>
                    <a:pt x="20366" y="16643"/>
                  </a:cubicBezTo>
                  <a:cubicBezTo>
                    <a:pt x="20620" y="15838"/>
                    <a:pt x="20544" y="15235"/>
                    <a:pt x="20367" y="14803"/>
                  </a:cubicBezTo>
                  <a:cubicBezTo>
                    <a:pt x="20775" y="14418"/>
                    <a:pt x="21122" y="13831"/>
                    <a:pt x="21269" y="12935"/>
                  </a:cubicBezTo>
                  <a:cubicBezTo>
                    <a:pt x="21361" y="12380"/>
                    <a:pt x="21263" y="11809"/>
                    <a:pt x="21007" y="11334"/>
                  </a:cubicBezTo>
                  <a:cubicBezTo>
                    <a:pt x="21389" y="10905"/>
                    <a:pt x="21564" y="10365"/>
                    <a:pt x="21583" y="9865"/>
                  </a:cubicBezTo>
                  <a:lnTo>
                    <a:pt x="21591" y="9724"/>
                  </a:lnTo>
                  <a:cubicBezTo>
                    <a:pt x="21596" y="9635"/>
                    <a:pt x="21600" y="9581"/>
                    <a:pt x="21600" y="9386"/>
                  </a:cubicBezTo>
                  <a:cubicBezTo>
                    <a:pt x="21600" y="8533"/>
                    <a:pt x="21010" y="7446"/>
                    <a:pt x="19686" y="706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81" name="AutoShape 82"/>
            <p:cNvSpPr/>
            <p:nvPr/>
          </p:nvSpPr>
          <p:spPr bwMode="auto">
            <a:xfrm>
              <a:off x="8393113" y="1973263"/>
              <a:ext cx="46037" cy="47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4400"/>
                  </a:moveTo>
                  <a:cubicBezTo>
                    <a:pt x="8820" y="14400"/>
                    <a:pt x="7200" y="12782"/>
                    <a:pt x="7200" y="10800"/>
                  </a:cubicBezTo>
                  <a:cubicBezTo>
                    <a:pt x="7200" y="8817"/>
                    <a:pt x="8820" y="7200"/>
                    <a:pt x="10800" y="7200"/>
                  </a:cubicBezTo>
                  <a:cubicBezTo>
                    <a:pt x="12779" y="7200"/>
                    <a:pt x="14400" y="8817"/>
                    <a:pt x="14400" y="10800"/>
                  </a:cubicBezTo>
                  <a:cubicBezTo>
                    <a:pt x="14400" y="12782"/>
                    <a:pt x="12779" y="14400"/>
                    <a:pt x="10800" y="14400"/>
                  </a:cubicBezTo>
                  <a:moveTo>
                    <a:pt x="10800" y="0"/>
                  </a:move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82" name="AutoShape 83"/>
            <p:cNvSpPr/>
            <p:nvPr/>
          </p:nvSpPr>
          <p:spPr bwMode="auto">
            <a:xfrm>
              <a:off x="7370763" y="1655763"/>
              <a:ext cx="488950" cy="3175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1610" y="13990"/>
                  </a:moveTo>
                  <a:cubicBezTo>
                    <a:pt x="11373" y="14259"/>
                    <a:pt x="11093" y="14400"/>
                    <a:pt x="10800" y="14400"/>
                  </a:cubicBezTo>
                  <a:cubicBezTo>
                    <a:pt x="10505" y="14400"/>
                    <a:pt x="10225" y="14259"/>
                    <a:pt x="9990" y="13990"/>
                  </a:cubicBezTo>
                  <a:lnTo>
                    <a:pt x="7198" y="10800"/>
                  </a:lnTo>
                  <a:lnTo>
                    <a:pt x="6636" y="10157"/>
                  </a:lnTo>
                  <a:lnTo>
                    <a:pt x="1349" y="4115"/>
                  </a:lnTo>
                  <a:lnTo>
                    <a:pt x="1349" y="4114"/>
                  </a:lnTo>
                  <a:cubicBezTo>
                    <a:pt x="1349" y="2980"/>
                    <a:pt x="1955" y="2057"/>
                    <a:pt x="2699" y="2057"/>
                  </a:cubicBezTo>
                  <a:lnTo>
                    <a:pt x="18899" y="2057"/>
                  </a:lnTo>
                  <a:cubicBezTo>
                    <a:pt x="19643" y="2057"/>
                    <a:pt x="20249" y="2980"/>
                    <a:pt x="20249" y="4114"/>
                  </a:cubicBezTo>
                  <a:cubicBezTo>
                    <a:pt x="20249" y="4114"/>
                    <a:pt x="11610" y="13990"/>
                    <a:pt x="11610" y="13990"/>
                  </a:cubicBezTo>
                  <a:close/>
                  <a:moveTo>
                    <a:pt x="20249" y="16198"/>
                  </a:moveTo>
                  <a:lnTo>
                    <a:pt x="15525" y="10800"/>
                  </a:lnTo>
                  <a:lnTo>
                    <a:pt x="20249" y="5399"/>
                  </a:lnTo>
                  <a:cubicBezTo>
                    <a:pt x="20249" y="5399"/>
                    <a:pt x="20249" y="16198"/>
                    <a:pt x="20249" y="16198"/>
                  </a:cubicBezTo>
                  <a:close/>
                  <a:moveTo>
                    <a:pt x="20249" y="17484"/>
                  </a:moveTo>
                  <a:cubicBezTo>
                    <a:pt x="20249" y="18620"/>
                    <a:pt x="19643" y="19541"/>
                    <a:pt x="18899" y="19541"/>
                  </a:cubicBezTo>
                  <a:lnTo>
                    <a:pt x="2699" y="19541"/>
                  </a:lnTo>
                  <a:cubicBezTo>
                    <a:pt x="1955" y="19541"/>
                    <a:pt x="1349" y="18620"/>
                    <a:pt x="1349" y="17484"/>
                  </a:cubicBezTo>
                  <a:lnTo>
                    <a:pt x="6636" y="11442"/>
                  </a:lnTo>
                  <a:lnTo>
                    <a:pt x="9585" y="14813"/>
                  </a:lnTo>
                  <a:cubicBezTo>
                    <a:pt x="9945" y="15222"/>
                    <a:pt x="10372" y="15429"/>
                    <a:pt x="10800" y="15429"/>
                  </a:cubicBezTo>
                  <a:cubicBezTo>
                    <a:pt x="11228" y="15429"/>
                    <a:pt x="11654" y="15222"/>
                    <a:pt x="12015" y="14813"/>
                  </a:cubicBezTo>
                  <a:lnTo>
                    <a:pt x="14963" y="11442"/>
                  </a:lnTo>
                  <a:cubicBezTo>
                    <a:pt x="14963" y="11442"/>
                    <a:pt x="20249" y="17484"/>
                    <a:pt x="20249" y="17484"/>
                  </a:cubicBezTo>
                  <a:close/>
                  <a:moveTo>
                    <a:pt x="1349" y="5399"/>
                  </a:moveTo>
                  <a:lnTo>
                    <a:pt x="6074" y="10800"/>
                  </a:lnTo>
                  <a:lnTo>
                    <a:pt x="1349" y="16198"/>
                  </a:lnTo>
                  <a:cubicBezTo>
                    <a:pt x="1349" y="16198"/>
                    <a:pt x="1349" y="5399"/>
                    <a:pt x="1349" y="5399"/>
                  </a:cubicBezTo>
                  <a:close/>
                  <a:moveTo>
                    <a:pt x="18899" y="0"/>
                  </a:moveTo>
                  <a:lnTo>
                    <a:pt x="2699" y="0"/>
                  </a:lnTo>
                  <a:cubicBezTo>
                    <a:pt x="1208" y="0"/>
                    <a:pt x="0" y="1842"/>
                    <a:pt x="0" y="4114"/>
                  </a:cubicBezTo>
                  <a:lnTo>
                    <a:pt x="0" y="17484"/>
                  </a:lnTo>
                  <a:cubicBezTo>
                    <a:pt x="0" y="19756"/>
                    <a:pt x="1208" y="21600"/>
                    <a:pt x="2699" y="21600"/>
                  </a:cubicBezTo>
                  <a:lnTo>
                    <a:pt x="18899" y="21600"/>
                  </a:lnTo>
                  <a:cubicBezTo>
                    <a:pt x="20391" y="21600"/>
                    <a:pt x="21600" y="19756"/>
                    <a:pt x="21600" y="17484"/>
                  </a:cubicBezTo>
                  <a:lnTo>
                    <a:pt x="21600" y="4114"/>
                  </a:lnTo>
                  <a:cubicBezTo>
                    <a:pt x="21600" y="1842"/>
                    <a:pt x="20391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83" name="AutoShape 84"/>
            <p:cNvSpPr/>
            <p:nvPr/>
          </p:nvSpPr>
          <p:spPr bwMode="auto">
            <a:xfrm>
              <a:off x="6394450" y="1579563"/>
              <a:ext cx="488950" cy="485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8900"/>
                  </a:moveTo>
                  <a:cubicBezTo>
                    <a:pt x="20249" y="19643"/>
                    <a:pt x="19644" y="20249"/>
                    <a:pt x="18899" y="20249"/>
                  </a:cubicBezTo>
                  <a:lnTo>
                    <a:pt x="2699" y="20249"/>
                  </a:lnTo>
                  <a:cubicBezTo>
                    <a:pt x="1955" y="20249"/>
                    <a:pt x="1349" y="19643"/>
                    <a:pt x="1349" y="18900"/>
                  </a:cubicBezTo>
                  <a:lnTo>
                    <a:pt x="1349" y="5400"/>
                  </a:lnTo>
                  <a:cubicBezTo>
                    <a:pt x="1349" y="5027"/>
                    <a:pt x="1652" y="4725"/>
                    <a:pt x="2024" y="4725"/>
                  </a:cubicBezTo>
                  <a:lnTo>
                    <a:pt x="2699" y="4725"/>
                  </a:lnTo>
                  <a:lnTo>
                    <a:pt x="2699" y="18225"/>
                  </a:lnTo>
                  <a:cubicBezTo>
                    <a:pt x="2699" y="18598"/>
                    <a:pt x="3001" y="18900"/>
                    <a:pt x="3374" y="18900"/>
                  </a:cubicBezTo>
                  <a:cubicBezTo>
                    <a:pt x="3748" y="18900"/>
                    <a:pt x="4049" y="18598"/>
                    <a:pt x="4049" y="18225"/>
                  </a:cubicBezTo>
                  <a:lnTo>
                    <a:pt x="4049" y="2025"/>
                  </a:lnTo>
                  <a:cubicBezTo>
                    <a:pt x="4049" y="1652"/>
                    <a:pt x="4352" y="1350"/>
                    <a:pt x="4724" y="1350"/>
                  </a:cubicBezTo>
                  <a:lnTo>
                    <a:pt x="19575" y="1350"/>
                  </a:lnTo>
                  <a:cubicBezTo>
                    <a:pt x="19947" y="1350"/>
                    <a:pt x="20249" y="1652"/>
                    <a:pt x="20249" y="2025"/>
                  </a:cubicBezTo>
                  <a:cubicBezTo>
                    <a:pt x="20249" y="2025"/>
                    <a:pt x="20249" y="18900"/>
                    <a:pt x="20249" y="18900"/>
                  </a:cubicBezTo>
                  <a:close/>
                  <a:moveTo>
                    <a:pt x="19575" y="0"/>
                  </a:moveTo>
                  <a:lnTo>
                    <a:pt x="4724" y="0"/>
                  </a:lnTo>
                  <a:cubicBezTo>
                    <a:pt x="3606" y="0"/>
                    <a:pt x="2699" y="905"/>
                    <a:pt x="2699" y="2025"/>
                  </a:cubicBezTo>
                  <a:lnTo>
                    <a:pt x="2699" y="3375"/>
                  </a:lnTo>
                  <a:lnTo>
                    <a:pt x="2024" y="3375"/>
                  </a:lnTo>
                  <a:cubicBezTo>
                    <a:pt x="906" y="3375"/>
                    <a:pt x="0" y="4280"/>
                    <a:pt x="0" y="5400"/>
                  </a:cubicBezTo>
                  <a:lnTo>
                    <a:pt x="0" y="18900"/>
                  </a:lnTo>
                  <a:cubicBezTo>
                    <a:pt x="0" y="20391"/>
                    <a:pt x="1208" y="21599"/>
                    <a:pt x="2699" y="21599"/>
                  </a:cubicBezTo>
                  <a:lnTo>
                    <a:pt x="18899" y="21599"/>
                  </a:lnTo>
                  <a:cubicBezTo>
                    <a:pt x="20391" y="21599"/>
                    <a:pt x="21600" y="20391"/>
                    <a:pt x="21600" y="18900"/>
                  </a:cubicBezTo>
                  <a:lnTo>
                    <a:pt x="21600" y="2025"/>
                  </a:lnTo>
                  <a:cubicBezTo>
                    <a:pt x="21600" y="905"/>
                    <a:pt x="20693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84" name="AutoShape 85"/>
            <p:cNvSpPr/>
            <p:nvPr/>
          </p:nvSpPr>
          <p:spPr bwMode="auto">
            <a:xfrm>
              <a:off x="6684963" y="1760538"/>
              <a:ext cx="136525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85" name="AutoShape 86"/>
            <p:cNvSpPr/>
            <p:nvPr/>
          </p:nvSpPr>
          <p:spPr bwMode="auto">
            <a:xfrm>
              <a:off x="6684963" y="1716088"/>
              <a:ext cx="136525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86" name="AutoShape 87"/>
            <p:cNvSpPr/>
            <p:nvPr/>
          </p:nvSpPr>
          <p:spPr bwMode="auto">
            <a:xfrm>
              <a:off x="6684963" y="1668463"/>
              <a:ext cx="136525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87" name="AutoShape 88"/>
            <p:cNvSpPr/>
            <p:nvPr/>
          </p:nvSpPr>
          <p:spPr bwMode="auto">
            <a:xfrm>
              <a:off x="6516688" y="1989138"/>
              <a:ext cx="136525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88" name="AutoShape 89"/>
            <p:cNvSpPr/>
            <p:nvPr/>
          </p:nvSpPr>
          <p:spPr bwMode="auto">
            <a:xfrm>
              <a:off x="6516688" y="1944688"/>
              <a:ext cx="136525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89" name="AutoShape 90"/>
            <p:cNvSpPr/>
            <p:nvPr/>
          </p:nvSpPr>
          <p:spPr bwMode="auto">
            <a:xfrm>
              <a:off x="6516688" y="1900238"/>
              <a:ext cx="136525" cy="12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90" name="AutoShape 91"/>
            <p:cNvSpPr/>
            <p:nvPr/>
          </p:nvSpPr>
          <p:spPr bwMode="auto">
            <a:xfrm>
              <a:off x="6684963" y="1989138"/>
              <a:ext cx="136525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91" name="AutoShape 92"/>
            <p:cNvSpPr/>
            <p:nvPr/>
          </p:nvSpPr>
          <p:spPr bwMode="auto">
            <a:xfrm>
              <a:off x="6684963" y="1944688"/>
              <a:ext cx="136525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92" name="AutoShape 93"/>
            <p:cNvSpPr/>
            <p:nvPr/>
          </p:nvSpPr>
          <p:spPr bwMode="auto">
            <a:xfrm>
              <a:off x="6684963" y="1900238"/>
              <a:ext cx="136525" cy="12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93" name="AutoShape 94"/>
            <p:cNvSpPr/>
            <p:nvPr/>
          </p:nvSpPr>
          <p:spPr bwMode="auto">
            <a:xfrm>
              <a:off x="6516688" y="1808163"/>
              <a:ext cx="304800" cy="12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60" y="0"/>
                  </a:moveTo>
                  <a:lnTo>
                    <a:pt x="540" y="0"/>
                  </a:lnTo>
                  <a:cubicBezTo>
                    <a:pt x="242" y="0"/>
                    <a:pt x="0" y="4851"/>
                    <a:pt x="0" y="10800"/>
                  </a:cubicBezTo>
                  <a:cubicBezTo>
                    <a:pt x="0" y="16769"/>
                    <a:pt x="242" y="21599"/>
                    <a:pt x="540" y="21599"/>
                  </a:cubicBezTo>
                  <a:lnTo>
                    <a:pt x="21060" y="21599"/>
                  </a:lnTo>
                  <a:cubicBezTo>
                    <a:pt x="21357" y="21599"/>
                    <a:pt x="21600" y="16769"/>
                    <a:pt x="21600" y="10800"/>
                  </a:cubicBezTo>
                  <a:cubicBezTo>
                    <a:pt x="21600" y="4851"/>
                    <a:pt x="21357" y="0"/>
                    <a:pt x="210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94" name="AutoShape 95"/>
            <p:cNvSpPr/>
            <p:nvPr/>
          </p:nvSpPr>
          <p:spPr bwMode="auto">
            <a:xfrm>
              <a:off x="6516688" y="1852613"/>
              <a:ext cx="304800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60" y="0"/>
                  </a:moveTo>
                  <a:lnTo>
                    <a:pt x="540" y="0"/>
                  </a:lnTo>
                  <a:cubicBezTo>
                    <a:pt x="242" y="0"/>
                    <a:pt x="0" y="4851"/>
                    <a:pt x="0" y="10800"/>
                  </a:cubicBezTo>
                  <a:cubicBezTo>
                    <a:pt x="0" y="16790"/>
                    <a:pt x="242" y="21599"/>
                    <a:pt x="540" y="21599"/>
                  </a:cubicBezTo>
                  <a:lnTo>
                    <a:pt x="21060" y="21599"/>
                  </a:lnTo>
                  <a:cubicBezTo>
                    <a:pt x="21357" y="21599"/>
                    <a:pt x="21600" y="16790"/>
                    <a:pt x="21600" y="10800"/>
                  </a:cubicBezTo>
                  <a:cubicBezTo>
                    <a:pt x="21600" y="4851"/>
                    <a:pt x="21357" y="0"/>
                    <a:pt x="210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95" name="AutoShape 96"/>
            <p:cNvSpPr/>
            <p:nvPr/>
          </p:nvSpPr>
          <p:spPr bwMode="auto">
            <a:xfrm>
              <a:off x="6516688" y="1639888"/>
              <a:ext cx="136525" cy="1365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4799" y="4792"/>
                  </a:moveTo>
                  <a:lnTo>
                    <a:pt x="16800" y="4792"/>
                  </a:lnTo>
                  <a:lnTo>
                    <a:pt x="16800" y="16797"/>
                  </a:lnTo>
                  <a:lnTo>
                    <a:pt x="4799" y="16797"/>
                  </a:lnTo>
                  <a:cubicBezTo>
                    <a:pt x="4799" y="16797"/>
                    <a:pt x="4799" y="4792"/>
                    <a:pt x="4799" y="4792"/>
                  </a:cubicBezTo>
                  <a:close/>
                  <a:moveTo>
                    <a:pt x="2399" y="21600"/>
                  </a:moveTo>
                  <a:lnTo>
                    <a:pt x="19199" y="21600"/>
                  </a:lnTo>
                  <a:cubicBezTo>
                    <a:pt x="20527" y="21600"/>
                    <a:pt x="21600" y="20523"/>
                    <a:pt x="21600" y="19198"/>
                  </a:cubicBezTo>
                  <a:lnTo>
                    <a:pt x="21600" y="2401"/>
                  </a:lnTo>
                  <a:cubicBezTo>
                    <a:pt x="21600" y="1076"/>
                    <a:pt x="20527" y="0"/>
                    <a:pt x="19199" y="0"/>
                  </a:cubicBezTo>
                  <a:lnTo>
                    <a:pt x="2399" y="0"/>
                  </a:lnTo>
                  <a:cubicBezTo>
                    <a:pt x="1072" y="0"/>
                    <a:pt x="0" y="1076"/>
                    <a:pt x="0" y="2401"/>
                  </a:cubicBezTo>
                  <a:lnTo>
                    <a:pt x="0" y="19198"/>
                  </a:lnTo>
                  <a:cubicBezTo>
                    <a:pt x="0" y="20523"/>
                    <a:pt x="1072" y="21600"/>
                    <a:pt x="2399" y="216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96" name="AutoShape 97"/>
            <p:cNvSpPr/>
            <p:nvPr/>
          </p:nvSpPr>
          <p:spPr bwMode="auto">
            <a:xfrm>
              <a:off x="5430838" y="4513263"/>
              <a:ext cx="334962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97" name="AutoShape 98"/>
            <p:cNvSpPr/>
            <p:nvPr/>
          </p:nvSpPr>
          <p:spPr bwMode="auto">
            <a:xfrm>
              <a:off x="5567363" y="4560888"/>
              <a:ext cx="61912" cy="12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98" name="AutoShape 99"/>
            <p:cNvSpPr/>
            <p:nvPr/>
          </p:nvSpPr>
          <p:spPr bwMode="auto">
            <a:xfrm>
              <a:off x="5583238" y="4941888"/>
              <a:ext cx="30162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99" name="AutoShape 100"/>
            <p:cNvSpPr/>
            <p:nvPr/>
          </p:nvSpPr>
          <p:spPr bwMode="auto">
            <a:xfrm>
              <a:off x="4408488" y="4513263"/>
              <a:ext cx="427037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057" y="6750"/>
                  </a:moveTo>
                  <a:lnTo>
                    <a:pt x="1542" y="6750"/>
                  </a:lnTo>
                  <a:lnTo>
                    <a:pt x="1542" y="4725"/>
                  </a:lnTo>
                  <a:lnTo>
                    <a:pt x="20057" y="4725"/>
                  </a:lnTo>
                  <a:cubicBezTo>
                    <a:pt x="20057" y="4725"/>
                    <a:pt x="20057" y="6750"/>
                    <a:pt x="20057" y="6750"/>
                  </a:cubicBezTo>
                  <a:close/>
                  <a:moveTo>
                    <a:pt x="17485" y="10124"/>
                  </a:moveTo>
                  <a:lnTo>
                    <a:pt x="4113" y="10124"/>
                  </a:lnTo>
                  <a:lnTo>
                    <a:pt x="3857" y="8100"/>
                  </a:lnTo>
                  <a:lnTo>
                    <a:pt x="17742" y="8100"/>
                  </a:lnTo>
                  <a:cubicBezTo>
                    <a:pt x="17742" y="8100"/>
                    <a:pt x="17485" y="10124"/>
                    <a:pt x="17485" y="10124"/>
                  </a:cubicBezTo>
                  <a:close/>
                  <a:moveTo>
                    <a:pt x="16542" y="17549"/>
                  </a:moveTo>
                  <a:lnTo>
                    <a:pt x="5057" y="17549"/>
                  </a:lnTo>
                  <a:lnTo>
                    <a:pt x="4199" y="10800"/>
                  </a:lnTo>
                  <a:lnTo>
                    <a:pt x="17399" y="10800"/>
                  </a:lnTo>
                  <a:cubicBezTo>
                    <a:pt x="17399" y="10800"/>
                    <a:pt x="16542" y="17549"/>
                    <a:pt x="16542" y="17549"/>
                  </a:cubicBezTo>
                  <a:close/>
                  <a:moveTo>
                    <a:pt x="5400" y="20249"/>
                  </a:moveTo>
                  <a:lnTo>
                    <a:pt x="5142" y="18225"/>
                  </a:lnTo>
                  <a:lnTo>
                    <a:pt x="16456" y="18225"/>
                  </a:lnTo>
                  <a:lnTo>
                    <a:pt x="16200" y="20249"/>
                  </a:lnTo>
                  <a:cubicBezTo>
                    <a:pt x="16200" y="20249"/>
                    <a:pt x="5400" y="20249"/>
                    <a:pt x="5400" y="20249"/>
                  </a:cubicBezTo>
                  <a:close/>
                  <a:moveTo>
                    <a:pt x="3857" y="1350"/>
                  </a:moveTo>
                  <a:lnTo>
                    <a:pt x="17742" y="1350"/>
                  </a:lnTo>
                  <a:lnTo>
                    <a:pt x="18514" y="3375"/>
                  </a:lnTo>
                  <a:lnTo>
                    <a:pt x="3085" y="3375"/>
                  </a:lnTo>
                  <a:cubicBezTo>
                    <a:pt x="3085" y="3375"/>
                    <a:pt x="3857" y="1350"/>
                    <a:pt x="3857" y="1350"/>
                  </a:cubicBezTo>
                  <a:close/>
                  <a:moveTo>
                    <a:pt x="20143" y="3389"/>
                  </a:moveTo>
                  <a:lnTo>
                    <a:pt x="19205" y="922"/>
                  </a:lnTo>
                  <a:cubicBezTo>
                    <a:pt x="18996" y="371"/>
                    <a:pt x="18407" y="0"/>
                    <a:pt x="17742" y="0"/>
                  </a:cubicBezTo>
                  <a:lnTo>
                    <a:pt x="3857" y="0"/>
                  </a:lnTo>
                  <a:cubicBezTo>
                    <a:pt x="3192" y="0"/>
                    <a:pt x="2603" y="371"/>
                    <a:pt x="2393" y="922"/>
                  </a:cubicBezTo>
                  <a:lnTo>
                    <a:pt x="1448" y="3391"/>
                  </a:lnTo>
                  <a:cubicBezTo>
                    <a:pt x="643" y="3436"/>
                    <a:pt x="0" y="4008"/>
                    <a:pt x="0" y="4725"/>
                  </a:cubicBezTo>
                  <a:lnTo>
                    <a:pt x="0" y="6750"/>
                  </a:lnTo>
                  <a:cubicBezTo>
                    <a:pt x="0" y="7495"/>
                    <a:pt x="690" y="8100"/>
                    <a:pt x="1542" y="8100"/>
                  </a:cubicBezTo>
                  <a:lnTo>
                    <a:pt x="2340" y="8100"/>
                  </a:lnTo>
                  <a:cubicBezTo>
                    <a:pt x="2340" y="8150"/>
                    <a:pt x="2317" y="8198"/>
                    <a:pt x="2323" y="8249"/>
                  </a:cubicBezTo>
                  <a:lnTo>
                    <a:pt x="3866" y="20398"/>
                  </a:lnTo>
                  <a:cubicBezTo>
                    <a:pt x="3953" y="21082"/>
                    <a:pt x="4614" y="21599"/>
                    <a:pt x="5400" y="21599"/>
                  </a:cubicBezTo>
                  <a:lnTo>
                    <a:pt x="16200" y="21599"/>
                  </a:lnTo>
                  <a:cubicBezTo>
                    <a:pt x="16986" y="21599"/>
                    <a:pt x="17646" y="21082"/>
                    <a:pt x="17732" y="20398"/>
                  </a:cubicBezTo>
                  <a:lnTo>
                    <a:pt x="19275" y="8249"/>
                  </a:lnTo>
                  <a:cubicBezTo>
                    <a:pt x="19282" y="8198"/>
                    <a:pt x="19258" y="8150"/>
                    <a:pt x="19258" y="8100"/>
                  </a:cubicBezTo>
                  <a:lnTo>
                    <a:pt x="20057" y="8100"/>
                  </a:lnTo>
                  <a:cubicBezTo>
                    <a:pt x="20908" y="8100"/>
                    <a:pt x="21600" y="7495"/>
                    <a:pt x="21600" y="6750"/>
                  </a:cubicBezTo>
                  <a:lnTo>
                    <a:pt x="21600" y="4725"/>
                  </a:lnTo>
                  <a:cubicBezTo>
                    <a:pt x="21600" y="4006"/>
                    <a:pt x="20952" y="3431"/>
                    <a:pt x="20143" y="338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00" name="AutoShape 101"/>
            <p:cNvSpPr/>
            <p:nvPr/>
          </p:nvSpPr>
          <p:spPr bwMode="auto">
            <a:xfrm>
              <a:off x="3402013" y="4545013"/>
              <a:ext cx="487362" cy="4254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8514"/>
                  </a:moveTo>
                  <a:cubicBezTo>
                    <a:pt x="20249" y="19365"/>
                    <a:pt x="19644" y="20057"/>
                    <a:pt x="18899" y="20057"/>
                  </a:cubicBezTo>
                  <a:lnTo>
                    <a:pt x="2699" y="20057"/>
                  </a:lnTo>
                  <a:cubicBezTo>
                    <a:pt x="1955" y="20057"/>
                    <a:pt x="1349" y="19365"/>
                    <a:pt x="1349" y="18514"/>
                  </a:cubicBezTo>
                  <a:lnTo>
                    <a:pt x="1349" y="13114"/>
                  </a:lnTo>
                  <a:lnTo>
                    <a:pt x="4050" y="1542"/>
                  </a:lnTo>
                  <a:lnTo>
                    <a:pt x="17549" y="1542"/>
                  </a:lnTo>
                  <a:lnTo>
                    <a:pt x="20249" y="13114"/>
                  </a:lnTo>
                  <a:cubicBezTo>
                    <a:pt x="20249" y="13114"/>
                    <a:pt x="20249" y="18514"/>
                    <a:pt x="20249" y="18514"/>
                  </a:cubicBezTo>
                  <a:close/>
                  <a:moveTo>
                    <a:pt x="21548" y="12693"/>
                  </a:moveTo>
                  <a:lnTo>
                    <a:pt x="18847" y="1117"/>
                  </a:lnTo>
                  <a:cubicBezTo>
                    <a:pt x="18683" y="460"/>
                    <a:pt x="18150" y="0"/>
                    <a:pt x="17549" y="0"/>
                  </a:cubicBezTo>
                  <a:lnTo>
                    <a:pt x="10800" y="0"/>
                  </a:lnTo>
                  <a:lnTo>
                    <a:pt x="4049" y="0"/>
                  </a:lnTo>
                  <a:cubicBezTo>
                    <a:pt x="3449" y="0"/>
                    <a:pt x="2916" y="460"/>
                    <a:pt x="2752" y="1117"/>
                  </a:cubicBezTo>
                  <a:lnTo>
                    <a:pt x="51" y="12693"/>
                  </a:lnTo>
                  <a:cubicBezTo>
                    <a:pt x="17" y="12835"/>
                    <a:pt x="0" y="12976"/>
                    <a:pt x="0" y="13114"/>
                  </a:cubicBezTo>
                  <a:lnTo>
                    <a:pt x="0" y="18514"/>
                  </a:lnTo>
                  <a:cubicBezTo>
                    <a:pt x="0" y="20218"/>
                    <a:pt x="1208" y="21600"/>
                    <a:pt x="2699" y="21600"/>
                  </a:cubicBezTo>
                  <a:lnTo>
                    <a:pt x="18899" y="21600"/>
                  </a:lnTo>
                  <a:cubicBezTo>
                    <a:pt x="20391" y="21600"/>
                    <a:pt x="21600" y="20218"/>
                    <a:pt x="21600" y="18514"/>
                  </a:cubicBezTo>
                  <a:lnTo>
                    <a:pt x="21600" y="13114"/>
                  </a:lnTo>
                  <a:cubicBezTo>
                    <a:pt x="21600" y="12976"/>
                    <a:pt x="21582" y="12835"/>
                    <a:pt x="21548" y="1269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01" name="AutoShape 102"/>
            <p:cNvSpPr/>
            <p:nvPr/>
          </p:nvSpPr>
          <p:spPr bwMode="auto">
            <a:xfrm>
              <a:off x="3462338" y="4605338"/>
              <a:ext cx="373062" cy="273050"/>
            </a:xfrm>
            <a:custGeom>
              <a:avLst/>
              <a:gdLst>
                <a:gd name="T0" fmla="+- 0 10799 40"/>
                <a:gd name="T1" fmla="*/ T0 w 21519"/>
                <a:gd name="T2" fmla="*/ 10800 h 21600"/>
                <a:gd name="T3" fmla="+- 0 10799 40"/>
                <a:gd name="T4" fmla="*/ T3 w 21519"/>
                <a:gd name="T5" fmla="*/ 10800 h 21600"/>
                <a:gd name="T6" fmla="+- 0 10799 40"/>
                <a:gd name="T7" fmla="*/ T6 w 21519"/>
                <a:gd name="T8" fmla="*/ 10800 h 21600"/>
                <a:gd name="T9" fmla="+- 0 10799 40"/>
                <a:gd name="T10" fmla="*/ T9 w 2151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19" h="21600">
                  <a:moveTo>
                    <a:pt x="18070" y="14399"/>
                  </a:moveTo>
                  <a:lnTo>
                    <a:pt x="16603" y="14399"/>
                  </a:lnTo>
                  <a:cubicBezTo>
                    <a:pt x="15931" y="14399"/>
                    <a:pt x="15325" y="14907"/>
                    <a:pt x="15024" y="15725"/>
                  </a:cubicBezTo>
                  <a:lnTo>
                    <a:pt x="13746" y="19199"/>
                  </a:lnTo>
                  <a:lnTo>
                    <a:pt x="7773" y="19199"/>
                  </a:lnTo>
                  <a:lnTo>
                    <a:pt x="6495" y="15725"/>
                  </a:lnTo>
                  <a:cubicBezTo>
                    <a:pt x="6194" y="14907"/>
                    <a:pt x="5588" y="14399"/>
                    <a:pt x="4916" y="14399"/>
                  </a:cubicBezTo>
                  <a:lnTo>
                    <a:pt x="3449" y="14399"/>
                  </a:lnTo>
                  <a:lnTo>
                    <a:pt x="1343" y="14399"/>
                  </a:lnTo>
                  <a:lnTo>
                    <a:pt x="3924" y="1200"/>
                  </a:lnTo>
                  <a:lnTo>
                    <a:pt x="17595" y="1200"/>
                  </a:lnTo>
                  <a:lnTo>
                    <a:pt x="20176" y="14399"/>
                  </a:lnTo>
                  <a:cubicBezTo>
                    <a:pt x="20176" y="14399"/>
                    <a:pt x="18070" y="14399"/>
                    <a:pt x="18070" y="14399"/>
                  </a:cubicBezTo>
                  <a:close/>
                  <a:moveTo>
                    <a:pt x="17595" y="0"/>
                  </a:moveTo>
                  <a:lnTo>
                    <a:pt x="3924" y="0"/>
                  </a:lnTo>
                  <a:cubicBezTo>
                    <a:pt x="3524" y="0"/>
                    <a:pt x="3174" y="366"/>
                    <a:pt x="3071" y="891"/>
                  </a:cubicBezTo>
                  <a:lnTo>
                    <a:pt x="28" y="15291"/>
                  </a:lnTo>
                  <a:cubicBezTo>
                    <a:pt x="-40" y="15651"/>
                    <a:pt x="16" y="16035"/>
                    <a:pt x="183" y="16330"/>
                  </a:cubicBezTo>
                  <a:cubicBezTo>
                    <a:pt x="350" y="16625"/>
                    <a:pt x="609" y="16799"/>
                    <a:pt x="883" y="16799"/>
                  </a:cubicBezTo>
                  <a:lnTo>
                    <a:pt x="3449" y="16799"/>
                  </a:lnTo>
                  <a:lnTo>
                    <a:pt x="4456" y="16799"/>
                  </a:lnTo>
                  <a:lnTo>
                    <a:pt x="4916" y="16799"/>
                  </a:lnTo>
                  <a:lnTo>
                    <a:pt x="6194" y="20274"/>
                  </a:lnTo>
                  <a:cubicBezTo>
                    <a:pt x="6493" y="21086"/>
                    <a:pt x="7104" y="21599"/>
                    <a:pt x="7773" y="21599"/>
                  </a:cubicBezTo>
                  <a:lnTo>
                    <a:pt x="13746" y="21599"/>
                  </a:lnTo>
                  <a:cubicBezTo>
                    <a:pt x="14415" y="21599"/>
                    <a:pt x="15026" y="21086"/>
                    <a:pt x="15325" y="20274"/>
                  </a:cubicBezTo>
                  <a:lnTo>
                    <a:pt x="16603" y="16799"/>
                  </a:lnTo>
                  <a:lnTo>
                    <a:pt x="17063" y="16799"/>
                  </a:lnTo>
                  <a:lnTo>
                    <a:pt x="18070" y="16799"/>
                  </a:lnTo>
                  <a:lnTo>
                    <a:pt x="20636" y="16799"/>
                  </a:lnTo>
                  <a:cubicBezTo>
                    <a:pt x="20910" y="16799"/>
                    <a:pt x="21169" y="16625"/>
                    <a:pt x="21336" y="16330"/>
                  </a:cubicBezTo>
                  <a:cubicBezTo>
                    <a:pt x="21503" y="16035"/>
                    <a:pt x="21560" y="15651"/>
                    <a:pt x="21490" y="15291"/>
                  </a:cubicBezTo>
                  <a:lnTo>
                    <a:pt x="18448" y="891"/>
                  </a:lnTo>
                  <a:cubicBezTo>
                    <a:pt x="18345" y="366"/>
                    <a:pt x="17995" y="0"/>
                    <a:pt x="1759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02" name="AutoShape 103"/>
            <p:cNvSpPr/>
            <p:nvPr/>
          </p:nvSpPr>
          <p:spPr bwMode="auto">
            <a:xfrm>
              <a:off x="2501900" y="4621213"/>
              <a:ext cx="174625" cy="1143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60" y="0"/>
                  </a:moveTo>
                  <a:cubicBezTo>
                    <a:pt x="9461" y="0"/>
                    <a:pt x="0" y="9233"/>
                    <a:pt x="0" y="20160"/>
                  </a:cubicBezTo>
                  <a:cubicBezTo>
                    <a:pt x="0" y="20954"/>
                    <a:pt x="420" y="21600"/>
                    <a:pt x="939" y="21600"/>
                  </a:cubicBezTo>
                  <a:cubicBezTo>
                    <a:pt x="1457" y="21600"/>
                    <a:pt x="1878" y="20954"/>
                    <a:pt x="1878" y="20160"/>
                  </a:cubicBezTo>
                  <a:cubicBezTo>
                    <a:pt x="1878" y="10956"/>
                    <a:pt x="10655" y="2880"/>
                    <a:pt x="20660" y="2880"/>
                  </a:cubicBezTo>
                  <a:cubicBezTo>
                    <a:pt x="21179" y="2880"/>
                    <a:pt x="21600" y="2234"/>
                    <a:pt x="21600" y="1440"/>
                  </a:cubicBezTo>
                  <a:cubicBezTo>
                    <a:pt x="21600" y="645"/>
                    <a:pt x="21179" y="0"/>
                    <a:pt x="206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03" name="AutoShape 104"/>
            <p:cNvSpPr/>
            <p:nvPr/>
          </p:nvSpPr>
          <p:spPr bwMode="auto">
            <a:xfrm>
              <a:off x="2424113" y="4545013"/>
              <a:ext cx="488950" cy="4254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6971"/>
                  </a:moveTo>
                  <a:cubicBezTo>
                    <a:pt x="10181" y="16971"/>
                    <a:pt x="9546" y="16918"/>
                    <a:pt x="8912" y="16811"/>
                  </a:cubicBezTo>
                  <a:cubicBezTo>
                    <a:pt x="8847" y="16800"/>
                    <a:pt x="8781" y="16794"/>
                    <a:pt x="8716" y="16794"/>
                  </a:cubicBezTo>
                  <a:cubicBezTo>
                    <a:pt x="8315" y="16794"/>
                    <a:pt x="7931" y="16999"/>
                    <a:pt x="7673" y="17359"/>
                  </a:cubicBezTo>
                  <a:cubicBezTo>
                    <a:pt x="7384" y="17761"/>
                    <a:pt x="6563" y="18657"/>
                    <a:pt x="5591" y="19318"/>
                  </a:cubicBezTo>
                  <a:cubicBezTo>
                    <a:pt x="5854" y="18628"/>
                    <a:pt x="6060" y="17853"/>
                    <a:pt x="6074" y="17056"/>
                  </a:cubicBezTo>
                  <a:cubicBezTo>
                    <a:pt x="6078" y="17006"/>
                    <a:pt x="6080" y="16956"/>
                    <a:pt x="6080" y="16914"/>
                  </a:cubicBezTo>
                  <a:cubicBezTo>
                    <a:pt x="6080" y="16334"/>
                    <a:pt x="5796" y="15803"/>
                    <a:pt x="5344" y="15540"/>
                  </a:cubicBezTo>
                  <a:cubicBezTo>
                    <a:pt x="2843" y="14080"/>
                    <a:pt x="1349" y="11731"/>
                    <a:pt x="1349" y="9257"/>
                  </a:cubicBezTo>
                  <a:cubicBezTo>
                    <a:pt x="1349" y="5003"/>
                    <a:pt x="5588" y="1542"/>
                    <a:pt x="10800" y="1542"/>
                  </a:cubicBezTo>
                  <a:cubicBezTo>
                    <a:pt x="16011" y="1542"/>
                    <a:pt x="20249" y="5003"/>
                    <a:pt x="20249" y="9257"/>
                  </a:cubicBezTo>
                  <a:cubicBezTo>
                    <a:pt x="20249" y="13510"/>
                    <a:pt x="16011" y="16971"/>
                    <a:pt x="10800" y="16971"/>
                  </a:cubicBezTo>
                  <a:moveTo>
                    <a:pt x="10800" y="0"/>
                  </a:moveTo>
                  <a:cubicBezTo>
                    <a:pt x="4835" y="0"/>
                    <a:pt x="0" y="4144"/>
                    <a:pt x="0" y="9257"/>
                  </a:cubicBezTo>
                  <a:cubicBezTo>
                    <a:pt x="0" y="12440"/>
                    <a:pt x="1875" y="15248"/>
                    <a:pt x="4730" y="16914"/>
                  </a:cubicBezTo>
                  <a:cubicBezTo>
                    <a:pt x="4730" y="16935"/>
                    <a:pt x="4724" y="16949"/>
                    <a:pt x="4724" y="16971"/>
                  </a:cubicBezTo>
                  <a:cubicBezTo>
                    <a:pt x="4724" y="18354"/>
                    <a:pt x="3821" y="19843"/>
                    <a:pt x="3423" y="20625"/>
                  </a:cubicBezTo>
                  <a:lnTo>
                    <a:pt x="3425" y="20625"/>
                  </a:lnTo>
                  <a:cubicBezTo>
                    <a:pt x="3393" y="20709"/>
                    <a:pt x="3374" y="20802"/>
                    <a:pt x="3374" y="20900"/>
                  </a:cubicBezTo>
                  <a:cubicBezTo>
                    <a:pt x="3374" y="21287"/>
                    <a:pt x="3648" y="21600"/>
                    <a:pt x="3986" y="21600"/>
                  </a:cubicBezTo>
                  <a:cubicBezTo>
                    <a:pt x="4049" y="21600"/>
                    <a:pt x="4161" y="21580"/>
                    <a:pt x="4158" y="21590"/>
                  </a:cubicBezTo>
                  <a:cubicBezTo>
                    <a:pt x="6268" y="21195"/>
                    <a:pt x="8255" y="18979"/>
                    <a:pt x="8716" y="18338"/>
                  </a:cubicBezTo>
                  <a:cubicBezTo>
                    <a:pt x="9391" y="18451"/>
                    <a:pt x="10086" y="18514"/>
                    <a:pt x="10800" y="18514"/>
                  </a:cubicBezTo>
                  <a:cubicBezTo>
                    <a:pt x="16764" y="18514"/>
                    <a:pt x="21600" y="14369"/>
                    <a:pt x="21600" y="9257"/>
                  </a:cubicBezTo>
                  <a:cubicBezTo>
                    <a:pt x="21600" y="414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04" name="AutoShape 105"/>
            <p:cNvSpPr/>
            <p:nvPr/>
          </p:nvSpPr>
          <p:spPr bwMode="auto">
            <a:xfrm>
              <a:off x="1447800" y="4605338"/>
              <a:ext cx="487363" cy="3048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9438"/>
                  </a:moveTo>
                  <a:cubicBezTo>
                    <a:pt x="7005" y="19438"/>
                    <a:pt x="3289" y="15988"/>
                    <a:pt x="1437" y="10797"/>
                  </a:cubicBezTo>
                  <a:cubicBezTo>
                    <a:pt x="3298" y="5598"/>
                    <a:pt x="7009" y="2161"/>
                    <a:pt x="10800" y="2161"/>
                  </a:cubicBezTo>
                  <a:cubicBezTo>
                    <a:pt x="14595" y="2161"/>
                    <a:pt x="18310" y="5611"/>
                    <a:pt x="20162" y="10802"/>
                  </a:cubicBezTo>
                  <a:cubicBezTo>
                    <a:pt x="18301" y="16000"/>
                    <a:pt x="14590" y="19438"/>
                    <a:pt x="10800" y="19438"/>
                  </a:cubicBezTo>
                  <a:moveTo>
                    <a:pt x="21576" y="10561"/>
                  </a:moveTo>
                  <a:cubicBezTo>
                    <a:pt x="21569" y="10516"/>
                    <a:pt x="21573" y="10467"/>
                    <a:pt x="21562" y="10423"/>
                  </a:cubicBezTo>
                  <a:cubicBezTo>
                    <a:pt x="21558" y="10406"/>
                    <a:pt x="21548" y="10395"/>
                    <a:pt x="21544" y="10378"/>
                  </a:cubicBezTo>
                  <a:cubicBezTo>
                    <a:pt x="21537" y="10352"/>
                    <a:pt x="21539" y="10322"/>
                    <a:pt x="21530" y="10297"/>
                  </a:cubicBezTo>
                  <a:cubicBezTo>
                    <a:pt x="19569" y="4298"/>
                    <a:pt x="15302" y="0"/>
                    <a:pt x="10800" y="0"/>
                  </a:cubicBezTo>
                  <a:cubicBezTo>
                    <a:pt x="6297" y="0"/>
                    <a:pt x="2030" y="4290"/>
                    <a:pt x="69" y="10290"/>
                  </a:cubicBezTo>
                  <a:cubicBezTo>
                    <a:pt x="61" y="10316"/>
                    <a:pt x="62" y="10344"/>
                    <a:pt x="55" y="10370"/>
                  </a:cubicBezTo>
                  <a:cubicBezTo>
                    <a:pt x="51" y="10387"/>
                    <a:pt x="41" y="10398"/>
                    <a:pt x="37" y="10415"/>
                  </a:cubicBezTo>
                  <a:cubicBezTo>
                    <a:pt x="26" y="10459"/>
                    <a:pt x="30" y="10508"/>
                    <a:pt x="24" y="10554"/>
                  </a:cubicBezTo>
                  <a:cubicBezTo>
                    <a:pt x="12" y="10635"/>
                    <a:pt x="0" y="10714"/>
                    <a:pt x="0" y="10796"/>
                  </a:cubicBezTo>
                  <a:cubicBezTo>
                    <a:pt x="0" y="10878"/>
                    <a:pt x="12" y="10955"/>
                    <a:pt x="24" y="11038"/>
                  </a:cubicBezTo>
                  <a:cubicBezTo>
                    <a:pt x="30" y="11083"/>
                    <a:pt x="26" y="11131"/>
                    <a:pt x="37" y="11175"/>
                  </a:cubicBezTo>
                  <a:cubicBezTo>
                    <a:pt x="41" y="11193"/>
                    <a:pt x="51" y="11204"/>
                    <a:pt x="55" y="11220"/>
                  </a:cubicBezTo>
                  <a:cubicBezTo>
                    <a:pt x="62" y="11247"/>
                    <a:pt x="61" y="11276"/>
                    <a:pt x="69" y="11302"/>
                  </a:cubicBezTo>
                  <a:cubicBezTo>
                    <a:pt x="2030" y="17300"/>
                    <a:pt x="6297" y="21599"/>
                    <a:pt x="10800" y="21599"/>
                  </a:cubicBezTo>
                  <a:cubicBezTo>
                    <a:pt x="15302" y="21599"/>
                    <a:pt x="19569" y="17308"/>
                    <a:pt x="21530" y="11309"/>
                  </a:cubicBezTo>
                  <a:cubicBezTo>
                    <a:pt x="21539" y="11283"/>
                    <a:pt x="21537" y="11255"/>
                    <a:pt x="21544" y="11228"/>
                  </a:cubicBezTo>
                  <a:cubicBezTo>
                    <a:pt x="21548" y="11212"/>
                    <a:pt x="21558" y="11201"/>
                    <a:pt x="21562" y="11183"/>
                  </a:cubicBezTo>
                  <a:cubicBezTo>
                    <a:pt x="21573" y="11139"/>
                    <a:pt x="21569" y="11089"/>
                    <a:pt x="21576" y="11044"/>
                  </a:cubicBezTo>
                  <a:cubicBezTo>
                    <a:pt x="21587" y="10963"/>
                    <a:pt x="21599" y="10885"/>
                    <a:pt x="21599" y="10803"/>
                  </a:cubicBezTo>
                  <a:cubicBezTo>
                    <a:pt x="21599" y="10721"/>
                    <a:pt x="21587" y="10642"/>
                    <a:pt x="21576" y="1056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05" name="AutoShape 106"/>
            <p:cNvSpPr/>
            <p:nvPr/>
          </p:nvSpPr>
          <p:spPr bwMode="auto">
            <a:xfrm>
              <a:off x="1631950" y="4697413"/>
              <a:ext cx="68263" cy="666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2" y="0"/>
                  </a:moveTo>
                  <a:cubicBezTo>
                    <a:pt x="19193" y="0"/>
                    <a:pt x="19183" y="4"/>
                    <a:pt x="19174" y="4"/>
                  </a:cubicBezTo>
                  <a:cubicBezTo>
                    <a:pt x="8585" y="23"/>
                    <a:pt x="0" y="8607"/>
                    <a:pt x="0" y="19198"/>
                  </a:cubicBezTo>
                  <a:cubicBezTo>
                    <a:pt x="0" y="20523"/>
                    <a:pt x="1076" y="21600"/>
                    <a:pt x="2402" y="21600"/>
                  </a:cubicBezTo>
                  <a:cubicBezTo>
                    <a:pt x="3722" y="21600"/>
                    <a:pt x="4799" y="20523"/>
                    <a:pt x="4799" y="19198"/>
                  </a:cubicBezTo>
                  <a:cubicBezTo>
                    <a:pt x="4799" y="11262"/>
                    <a:pt x="11262" y="4803"/>
                    <a:pt x="19202" y="4803"/>
                  </a:cubicBezTo>
                  <a:lnTo>
                    <a:pt x="19202" y="4798"/>
                  </a:lnTo>
                  <a:cubicBezTo>
                    <a:pt x="20523" y="4798"/>
                    <a:pt x="21599" y="3721"/>
                    <a:pt x="21599" y="2401"/>
                  </a:cubicBezTo>
                  <a:cubicBezTo>
                    <a:pt x="21599" y="1076"/>
                    <a:pt x="20523" y="0"/>
                    <a:pt x="19202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06" name="AutoShape 107"/>
            <p:cNvSpPr/>
            <p:nvPr/>
          </p:nvSpPr>
          <p:spPr bwMode="auto">
            <a:xfrm>
              <a:off x="1585913" y="4649788"/>
              <a:ext cx="212725" cy="2159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057"/>
                  </a:moveTo>
                  <a:cubicBezTo>
                    <a:pt x="5694" y="20057"/>
                    <a:pt x="1542" y="15905"/>
                    <a:pt x="1542" y="10800"/>
                  </a:cubicBezTo>
                  <a:cubicBezTo>
                    <a:pt x="1542" y="5694"/>
                    <a:pt x="5694" y="1542"/>
                    <a:pt x="10800" y="1542"/>
                  </a:cubicBezTo>
                  <a:cubicBezTo>
                    <a:pt x="15905" y="1542"/>
                    <a:pt x="20057" y="5694"/>
                    <a:pt x="20057" y="10800"/>
                  </a:cubicBezTo>
                  <a:cubicBezTo>
                    <a:pt x="20057" y="15905"/>
                    <a:pt x="15905" y="20057"/>
                    <a:pt x="10800" y="20057"/>
                  </a:cubicBezTo>
                  <a:moveTo>
                    <a:pt x="10800" y="0"/>
                  </a:moveTo>
                  <a:cubicBezTo>
                    <a:pt x="4834" y="0"/>
                    <a:pt x="0" y="4834"/>
                    <a:pt x="0" y="10800"/>
                  </a:cubicBezTo>
                  <a:cubicBezTo>
                    <a:pt x="0" y="16765"/>
                    <a:pt x="4834" y="21600"/>
                    <a:pt x="10800" y="21600"/>
                  </a:cubicBezTo>
                  <a:cubicBezTo>
                    <a:pt x="16765" y="21600"/>
                    <a:pt x="21599" y="16765"/>
                    <a:pt x="21599" y="10800"/>
                  </a:cubicBezTo>
                  <a:cubicBezTo>
                    <a:pt x="21599" y="4834"/>
                    <a:pt x="16765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07" name="AutoShape 108"/>
            <p:cNvSpPr/>
            <p:nvPr/>
          </p:nvSpPr>
          <p:spPr bwMode="auto">
            <a:xfrm>
              <a:off x="623888" y="4605338"/>
              <a:ext cx="184150" cy="1841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00"/>
                  </a:moveTo>
                  <a:cubicBezTo>
                    <a:pt x="15764" y="1800"/>
                    <a:pt x="19800" y="5835"/>
                    <a:pt x="19800" y="10800"/>
                  </a:cubicBezTo>
                  <a:cubicBezTo>
                    <a:pt x="19800" y="15764"/>
                    <a:pt x="15764" y="19800"/>
                    <a:pt x="10800" y="19800"/>
                  </a:cubicBezTo>
                  <a:cubicBezTo>
                    <a:pt x="5835" y="19800"/>
                    <a:pt x="1800" y="15764"/>
                    <a:pt x="1800" y="10800"/>
                  </a:cubicBezTo>
                  <a:cubicBezTo>
                    <a:pt x="1800" y="5835"/>
                    <a:pt x="5835" y="1800"/>
                    <a:pt x="10800" y="1800"/>
                  </a:cubicBezTo>
                  <a:moveTo>
                    <a:pt x="10800" y="21599"/>
                  </a:moveTo>
                  <a:cubicBezTo>
                    <a:pt x="16756" y="21599"/>
                    <a:pt x="21600" y="16756"/>
                    <a:pt x="21600" y="10800"/>
                  </a:cubicBezTo>
                  <a:cubicBezTo>
                    <a:pt x="21600" y="4843"/>
                    <a:pt x="16756" y="0"/>
                    <a:pt x="10800" y="0"/>
                  </a:cubicBezTo>
                  <a:cubicBezTo>
                    <a:pt x="4843" y="0"/>
                    <a:pt x="0" y="4843"/>
                    <a:pt x="0" y="10800"/>
                  </a:cubicBezTo>
                  <a:cubicBezTo>
                    <a:pt x="0" y="16756"/>
                    <a:pt x="484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08" name="AutoShape 109"/>
            <p:cNvSpPr/>
            <p:nvPr/>
          </p:nvSpPr>
          <p:spPr bwMode="auto">
            <a:xfrm>
              <a:off x="533400" y="4513263"/>
              <a:ext cx="366713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904" y="20170"/>
                  </a:moveTo>
                  <a:cubicBezTo>
                    <a:pt x="10885" y="20184"/>
                    <a:pt x="10830" y="20215"/>
                    <a:pt x="10782" y="20237"/>
                  </a:cubicBezTo>
                  <a:cubicBezTo>
                    <a:pt x="10774" y="20218"/>
                    <a:pt x="10707" y="20178"/>
                    <a:pt x="10666" y="20147"/>
                  </a:cubicBezTo>
                  <a:cubicBezTo>
                    <a:pt x="7368" y="17300"/>
                    <a:pt x="1799" y="12497"/>
                    <a:pt x="1799" y="8101"/>
                  </a:cubicBezTo>
                  <a:cubicBezTo>
                    <a:pt x="1799" y="4378"/>
                    <a:pt x="5838" y="1350"/>
                    <a:pt x="10800" y="1350"/>
                  </a:cubicBezTo>
                  <a:cubicBezTo>
                    <a:pt x="15762" y="1350"/>
                    <a:pt x="19800" y="4378"/>
                    <a:pt x="19800" y="8101"/>
                  </a:cubicBezTo>
                  <a:cubicBezTo>
                    <a:pt x="19800" y="12497"/>
                    <a:pt x="14231" y="17300"/>
                    <a:pt x="10904" y="20170"/>
                  </a:cubicBezTo>
                  <a:moveTo>
                    <a:pt x="10800" y="0"/>
                  </a:moveTo>
                  <a:cubicBezTo>
                    <a:pt x="4844" y="0"/>
                    <a:pt x="0" y="3588"/>
                    <a:pt x="0" y="8101"/>
                  </a:cubicBezTo>
                  <a:cubicBezTo>
                    <a:pt x="0" y="12826"/>
                    <a:pt x="5400" y="17660"/>
                    <a:pt x="9337" y="21056"/>
                  </a:cubicBezTo>
                  <a:cubicBezTo>
                    <a:pt x="9352" y="21070"/>
                    <a:pt x="9984" y="21599"/>
                    <a:pt x="10766" y="21599"/>
                  </a:cubicBezTo>
                  <a:lnTo>
                    <a:pt x="10834" y="21599"/>
                  </a:lnTo>
                  <a:cubicBezTo>
                    <a:pt x="11615" y="21599"/>
                    <a:pt x="12247" y="21070"/>
                    <a:pt x="12262" y="21056"/>
                  </a:cubicBezTo>
                  <a:cubicBezTo>
                    <a:pt x="16200" y="17660"/>
                    <a:pt x="21599" y="12826"/>
                    <a:pt x="21599" y="8101"/>
                  </a:cubicBezTo>
                  <a:cubicBezTo>
                    <a:pt x="21599" y="3588"/>
                    <a:pt x="16755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09" name="AutoShape 110"/>
            <p:cNvSpPr/>
            <p:nvPr/>
          </p:nvSpPr>
          <p:spPr bwMode="auto">
            <a:xfrm>
              <a:off x="5414963" y="3627438"/>
              <a:ext cx="366712" cy="2444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10" name="AutoShape 111"/>
            <p:cNvSpPr/>
            <p:nvPr/>
          </p:nvSpPr>
          <p:spPr bwMode="auto">
            <a:xfrm>
              <a:off x="5354638" y="3567113"/>
              <a:ext cx="488950" cy="4572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11" name="AutoShape 112"/>
            <p:cNvSpPr/>
            <p:nvPr/>
          </p:nvSpPr>
          <p:spPr bwMode="auto">
            <a:xfrm>
              <a:off x="4378325" y="3535363"/>
              <a:ext cx="487363" cy="488950"/>
            </a:xfrm>
            <a:custGeom>
              <a:avLst/>
              <a:gdLst>
                <a:gd name="T0" fmla="*/ 10510 w 21020"/>
                <a:gd name="T1" fmla="*/ 10800 h 21600"/>
                <a:gd name="T2" fmla="*/ 10510 w 21020"/>
                <a:gd name="T3" fmla="*/ 10800 h 21600"/>
                <a:gd name="T4" fmla="*/ 10510 w 21020"/>
                <a:gd name="T5" fmla="*/ 10800 h 21600"/>
                <a:gd name="T6" fmla="*/ 10510 w 2102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20" h="21600">
                  <a:moveTo>
                    <a:pt x="18846" y="7946"/>
                  </a:moveTo>
                  <a:lnTo>
                    <a:pt x="17740" y="9091"/>
                  </a:lnTo>
                  <a:cubicBezTo>
                    <a:pt x="17740" y="8939"/>
                    <a:pt x="17758" y="8792"/>
                    <a:pt x="17744" y="8636"/>
                  </a:cubicBezTo>
                  <a:cubicBezTo>
                    <a:pt x="17629" y="7331"/>
                    <a:pt x="17036" y="6068"/>
                    <a:pt x="16074" y="5080"/>
                  </a:cubicBezTo>
                  <a:cubicBezTo>
                    <a:pt x="15004" y="3980"/>
                    <a:pt x="13585" y="3348"/>
                    <a:pt x="12180" y="3345"/>
                  </a:cubicBezTo>
                  <a:lnTo>
                    <a:pt x="13268" y="2218"/>
                  </a:lnTo>
                  <a:cubicBezTo>
                    <a:pt x="13812" y="1659"/>
                    <a:pt x="14572" y="1350"/>
                    <a:pt x="15403" y="1350"/>
                  </a:cubicBezTo>
                  <a:cubicBezTo>
                    <a:pt x="16460" y="1350"/>
                    <a:pt x="17546" y="1840"/>
                    <a:pt x="18381" y="2696"/>
                  </a:cubicBezTo>
                  <a:cubicBezTo>
                    <a:pt x="19165" y="3500"/>
                    <a:pt x="19631" y="4499"/>
                    <a:pt x="19698" y="5510"/>
                  </a:cubicBezTo>
                  <a:cubicBezTo>
                    <a:pt x="19760" y="6453"/>
                    <a:pt x="19457" y="7317"/>
                    <a:pt x="18846" y="7946"/>
                  </a:cubicBezTo>
                  <a:moveTo>
                    <a:pt x="5828" y="19329"/>
                  </a:moveTo>
                  <a:cubicBezTo>
                    <a:pt x="5813" y="18424"/>
                    <a:pt x="5454" y="17481"/>
                    <a:pt x="4730" y="16739"/>
                  </a:cubicBezTo>
                  <a:cubicBezTo>
                    <a:pt x="4046" y="16034"/>
                    <a:pt x="3150" y="15628"/>
                    <a:pt x="2257" y="15592"/>
                  </a:cubicBezTo>
                  <a:lnTo>
                    <a:pt x="2911" y="13157"/>
                  </a:lnTo>
                  <a:cubicBezTo>
                    <a:pt x="2959" y="12995"/>
                    <a:pt x="3052" y="12835"/>
                    <a:pt x="3168" y="12695"/>
                  </a:cubicBezTo>
                  <a:cubicBezTo>
                    <a:pt x="4485" y="11726"/>
                    <a:pt x="6512" y="12012"/>
                    <a:pt x="7920" y="13460"/>
                  </a:cubicBezTo>
                  <a:cubicBezTo>
                    <a:pt x="9409" y="14990"/>
                    <a:pt x="9639" y="17230"/>
                    <a:pt x="8492" y="18568"/>
                  </a:cubicBezTo>
                  <a:cubicBezTo>
                    <a:pt x="8416" y="18609"/>
                    <a:pt x="8339" y="18648"/>
                    <a:pt x="8256" y="18675"/>
                  </a:cubicBezTo>
                  <a:cubicBezTo>
                    <a:pt x="8256" y="18675"/>
                    <a:pt x="5828" y="19329"/>
                    <a:pt x="5828" y="19329"/>
                  </a:cubicBezTo>
                  <a:close/>
                  <a:moveTo>
                    <a:pt x="2737" y="20164"/>
                  </a:moveTo>
                  <a:cubicBezTo>
                    <a:pt x="2665" y="20181"/>
                    <a:pt x="2443" y="20239"/>
                    <a:pt x="2291" y="20249"/>
                  </a:cubicBezTo>
                  <a:cubicBezTo>
                    <a:pt x="1751" y="20244"/>
                    <a:pt x="1313" y="19792"/>
                    <a:pt x="1313" y="19237"/>
                  </a:cubicBezTo>
                  <a:cubicBezTo>
                    <a:pt x="1321" y="19124"/>
                    <a:pt x="1365" y="18929"/>
                    <a:pt x="1380" y="18857"/>
                  </a:cubicBezTo>
                  <a:lnTo>
                    <a:pt x="2071" y="16283"/>
                  </a:lnTo>
                  <a:cubicBezTo>
                    <a:pt x="2822" y="16261"/>
                    <a:pt x="3630" y="16562"/>
                    <a:pt x="4265" y="17215"/>
                  </a:cubicBezTo>
                  <a:cubicBezTo>
                    <a:pt x="4911" y="17878"/>
                    <a:pt x="5214" y="18725"/>
                    <a:pt x="5181" y="19504"/>
                  </a:cubicBezTo>
                  <a:cubicBezTo>
                    <a:pt x="5181" y="19504"/>
                    <a:pt x="2737" y="20164"/>
                    <a:pt x="2737" y="20164"/>
                  </a:cubicBezTo>
                  <a:close/>
                  <a:moveTo>
                    <a:pt x="6888" y="11179"/>
                  </a:moveTo>
                  <a:cubicBezTo>
                    <a:pt x="6280" y="10927"/>
                    <a:pt x="5642" y="10783"/>
                    <a:pt x="5004" y="10774"/>
                  </a:cubicBezTo>
                  <a:lnTo>
                    <a:pt x="10063" y="5536"/>
                  </a:lnTo>
                  <a:cubicBezTo>
                    <a:pt x="10838" y="4759"/>
                    <a:pt x="11966" y="4536"/>
                    <a:pt x="13077" y="4819"/>
                  </a:cubicBezTo>
                  <a:cubicBezTo>
                    <a:pt x="13077" y="4819"/>
                    <a:pt x="6888" y="11179"/>
                    <a:pt x="6888" y="11179"/>
                  </a:cubicBezTo>
                  <a:close/>
                  <a:moveTo>
                    <a:pt x="9717" y="13672"/>
                  </a:moveTo>
                  <a:cubicBezTo>
                    <a:pt x="9473" y="13258"/>
                    <a:pt x="9194" y="12859"/>
                    <a:pt x="8848" y="12505"/>
                  </a:cubicBezTo>
                  <a:cubicBezTo>
                    <a:pt x="8447" y="12093"/>
                    <a:pt x="7986" y="11770"/>
                    <a:pt x="7507" y="11498"/>
                  </a:cubicBezTo>
                  <a:lnTo>
                    <a:pt x="13767" y="5064"/>
                  </a:lnTo>
                  <a:cubicBezTo>
                    <a:pt x="14259" y="5288"/>
                    <a:pt x="14729" y="5607"/>
                    <a:pt x="15145" y="6035"/>
                  </a:cubicBezTo>
                  <a:cubicBezTo>
                    <a:pt x="15500" y="6398"/>
                    <a:pt x="15775" y="6806"/>
                    <a:pt x="15987" y="7229"/>
                  </a:cubicBezTo>
                  <a:cubicBezTo>
                    <a:pt x="15987" y="7229"/>
                    <a:pt x="9717" y="13672"/>
                    <a:pt x="9717" y="13672"/>
                  </a:cubicBezTo>
                  <a:close/>
                  <a:moveTo>
                    <a:pt x="10519" y="16061"/>
                  </a:moveTo>
                  <a:cubicBezTo>
                    <a:pt x="10465" y="15452"/>
                    <a:pt x="10298" y="14854"/>
                    <a:pt x="10047" y="14288"/>
                  </a:cubicBezTo>
                  <a:lnTo>
                    <a:pt x="16257" y="7906"/>
                  </a:lnTo>
                  <a:cubicBezTo>
                    <a:pt x="16637" y="9140"/>
                    <a:pt x="16442" y="10429"/>
                    <a:pt x="15610" y="11284"/>
                  </a:cubicBezTo>
                  <a:cubicBezTo>
                    <a:pt x="15604" y="11290"/>
                    <a:pt x="15598" y="11293"/>
                    <a:pt x="15593" y="11298"/>
                  </a:cubicBezTo>
                  <a:lnTo>
                    <a:pt x="15602" y="11306"/>
                  </a:lnTo>
                  <a:lnTo>
                    <a:pt x="10525" y="16565"/>
                  </a:lnTo>
                  <a:cubicBezTo>
                    <a:pt x="10527" y="16397"/>
                    <a:pt x="10534" y="16232"/>
                    <a:pt x="10519" y="16061"/>
                  </a:cubicBezTo>
                  <a:moveTo>
                    <a:pt x="19308" y="1741"/>
                  </a:moveTo>
                  <a:cubicBezTo>
                    <a:pt x="18228" y="632"/>
                    <a:pt x="16805" y="0"/>
                    <a:pt x="15403" y="0"/>
                  </a:cubicBezTo>
                  <a:cubicBezTo>
                    <a:pt x="14220" y="0"/>
                    <a:pt x="13131" y="450"/>
                    <a:pt x="12335" y="1266"/>
                  </a:cubicBezTo>
                  <a:lnTo>
                    <a:pt x="9138" y="4577"/>
                  </a:lnTo>
                  <a:cubicBezTo>
                    <a:pt x="9129" y="4585"/>
                    <a:pt x="9118" y="4592"/>
                    <a:pt x="9108" y="4602"/>
                  </a:cubicBezTo>
                  <a:cubicBezTo>
                    <a:pt x="9103" y="4608"/>
                    <a:pt x="9100" y="4614"/>
                    <a:pt x="9095" y="4620"/>
                  </a:cubicBezTo>
                  <a:lnTo>
                    <a:pt x="9096" y="4621"/>
                  </a:lnTo>
                  <a:lnTo>
                    <a:pt x="2310" y="11647"/>
                  </a:lnTo>
                  <a:cubicBezTo>
                    <a:pt x="1998" y="11966"/>
                    <a:pt x="1771" y="12364"/>
                    <a:pt x="1645" y="12797"/>
                  </a:cubicBezTo>
                  <a:lnTo>
                    <a:pt x="102" y="18541"/>
                  </a:lnTo>
                  <a:cubicBezTo>
                    <a:pt x="100" y="18557"/>
                    <a:pt x="0" y="19008"/>
                    <a:pt x="0" y="19237"/>
                  </a:cubicBezTo>
                  <a:cubicBezTo>
                    <a:pt x="0" y="20541"/>
                    <a:pt x="1030" y="21599"/>
                    <a:pt x="2302" y="21599"/>
                  </a:cubicBezTo>
                  <a:cubicBezTo>
                    <a:pt x="2554" y="21599"/>
                    <a:pt x="3044" y="21475"/>
                    <a:pt x="3062" y="21473"/>
                  </a:cubicBezTo>
                  <a:lnTo>
                    <a:pt x="8630" y="19969"/>
                  </a:lnTo>
                  <a:cubicBezTo>
                    <a:pt x="9054" y="19839"/>
                    <a:pt x="9439" y="19604"/>
                    <a:pt x="9750" y="19283"/>
                  </a:cubicBezTo>
                  <a:lnTo>
                    <a:pt x="19776" y="8899"/>
                  </a:lnTo>
                  <a:cubicBezTo>
                    <a:pt x="21600" y="7023"/>
                    <a:pt x="21394" y="3881"/>
                    <a:pt x="19308" y="174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12" name="AutoShape 113"/>
            <p:cNvSpPr/>
            <p:nvPr/>
          </p:nvSpPr>
          <p:spPr bwMode="auto">
            <a:xfrm>
              <a:off x="3478213" y="3535363"/>
              <a:ext cx="334962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13" name="AutoShape 114"/>
            <p:cNvSpPr/>
            <p:nvPr/>
          </p:nvSpPr>
          <p:spPr bwMode="auto">
            <a:xfrm>
              <a:off x="3552825" y="3614738"/>
              <a:ext cx="100013" cy="984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14" name="AutoShape 115"/>
            <p:cNvSpPr/>
            <p:nvPr/>
          </p:nvSpPr>
          <p:spPr bwMode="auto">
            <a:xfrm>
              <a:off x="2486025" y="3535363"/>
              <a:ext cx="365125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800" y="12825"/>
                  </a:moveTo>
                  <a:lnTo>
                    <a:pt x="19800" y="13500"/>
                  </a:lnTo>
                  <a:lnTo>
                    <a:pt x="19800" y="14850"/>
                  </a:lnTo>
                  <a:lnTo>
                    <a:pt x="19800" y="15525"/>
                  </a:lnTo>
                  <a:cubicBezTo>
                    <a:pt x="19800" y="18129"/>
                    <a:pt x="16972" y="20249"/>
                    <a:pt x="13499" y="20249"/>
                  </a:cubicBezTo>
                  <a:lnTo>
                    <a:pt x="8099" y="20249"/>
                  </a:lnTo>
                  <a:cubicBezTo>
                    <a:pt x="4627" y="20249"/>
                    <a:pt x="1800" y="18129"/>
                    <a:pt x="1800" y="15525"/>
                  </a:cubicBezTo>
                  <a:lnTo>
                    <a:pt x="1800" y="14850"/>
                  </a:lnTo>
                  <a:lnTo>
                    <a:pt x="1800" y="13500"/>
                  </a:lnTo>
                  <a:lnTo>
                    <a:pt x="1800" y="12825"/>
                  </a:lnTo>
                  <a:lnTo>
                    <a:pt x="1800" y="10800"/>
                  </a:lnTo>
                  <a:cubicBezTo>
                    <a:pt x="1800" y="10427"/>
                    <a:pt x="2203" y="10124"/>
                    <a:pt x="2699" y="10124"/>
                  </a:cubicBezTo>
                  <a:lnTo>
                    <a:pt x="4499" y="10124"/>
                  </a:lnTo>
                  <a:lnTo>
                    <a:pt x="17100" y="10124"/>
                  </a:lnTo>
                  <a:lnTo>
                    <a:pt x="18899" y="10124"/>
                  </a:lnTo>
                  <a:cubicBezTo>
                    <a:pt x="19396" y="10124"/>
                    <a:pt x="19800" y="10427"/>
                    <a:pt x="19800" y="10800"/>
                  </a:cubicBezTo>
                  <a:cubicBezTo>
                    <a:pt x="19800" y="10800"/>
                    <a:pt x="19800" y="12825"/>
                    <a:pt x="19800" y="12825"/>
                  </a:cubicBezTo>
                  <a:close/>
                  <a:moveTo>
                    <a:pt x="14400" y="6075"/>
                  </a:moveTo>
                  <a:lnTo>
                    <a:pt x="14400" y="6076"/>
                  </a:lnTo>
                  <a:lnTo>
                    <a:pt x="14400" y="8774"/>
                  </a:lnTo>
                  <a:lnTo>
                    <a:pt x="7200" y="8774"/>
                  </a:lnTo>
                  <a:lnTo>
                    <a:pt x="7200" y="6076"/>
                  </a:lnTo>
                  <a:lnTo>
                    <a:pt x="7200" y="6075"/>
                  </a:lnTo>
                  <a:cubicBezTo>
                    <a:pt x="7200" y="4583"/>
                    <a:pt x="8811" y="3375"/>
                    <a:pt x="10800" y="3375"/>
                  </a:cubicBezTo>
                  <a:cubicBezTo>
                    <a:pt x="12788" y="3375"/>
                    <a:pt x="14400" y="4583"/>
                    <a:pt x="14400" y="6075"/>
                  </a:cubicBezTo>
                  <a:moveTo>
                    <a:pt x="4499" y="6075"/>
                  </a:moveTo>
                  <a:cubicBezTo>
                    <a:pt x="4499" y="3465"/>
                    <a:pt x="7320" y="1350"/>
                    <a:pt x="10800" y="1350"/>
                  </a:cubicBezTo>
                  <a:cubicBezTo>
                    <a:pt x="14279" y="1350"/>
                    <a:pt x="17100" y="3465"/>
                    <a:pt x="17100" y="6075"/>
                  </a:cubicBezTo>
                  <a:lnTo>
                    <a:pt x="17100" y="8774"/>
                  </a:lnTo>
                  <a:lnTo>
                    <a:pt x="15299" y="8774"/>
                  </a:lnTo>
                  <a:lnTo>
                    <a:pt x="15299" y="6076"/>
                  </a:lnTo>
                  <a:cubicBezTo>
                    <a:pt x="15299" y="4212"/>
                    <a:pt x="13285" y="2701"/>
                    <a:pt x="10800" y="2701"/>
                  </a:cubicBezTo>
                  <a:cubicBezTo>
                    <a:pt x="8314" y="2701"/>
                    <a:pt x="6299" y="4212"/>
                    <a:pt x="6299" y="6076"/>
                  </a:cubicBezTo>
                  <a:lnTo>
                    <a:pt x="6299" y="8774"/>
                  </a:lnTo>
                  <a:lnTo>
                    <a:pt x="4499" y="8774"/>
                  </a:lnTo>
                  <a:cubicBezTo>
                    <a:pt x="4499" y="8774"/>
                    <a:pt x="4499" y="6075"/>
                    <a:pt x="4499" y="6075"/>
                  </a:cubicBezTo>
                  <a:close/>
                  <a:moveTo>
                    <a:pt x="18899" y="8774"/>
                  </a:moveTo>
                  <a:lnTo>
                    <a:pt x="18899" y="6075"/>
                  </a:lnTo>
                  <a:cubicBezTo>
                    <a:pt x="18899" y="2719"/>
                    <a:pt x="15274" y="0"/>
                    <a:pt x="10800" y="0"/>
                  </a:cubicBezTo>
                  <a:cubicBezTo>
                    <a:pt x="6325" y="0"/>
                    <a:pt x="2699" y="2719"/>
                    <a:pt x="2699" y="6075"/>
                  </a:cubicBezTo>
                  <a:lnTo>
                    <a:pt x="2699" y="8774"/>
                  </a:lnTo>
                  <a:cubicBezTo>
                    <a:pt x="1208" y="8774"/>
                    <a:pt x="0" y="9681"/>
                    <a:pt x="0" y="10800"/>
                  </a:cubicBezTo>
                  <a:lnTo>
                    <a:pt x="0" y="12825"/>
                  </a:lnTo>
                  <a:lnTo>
                    <a:pt x="0" y="13500"/>
                  </a:lnTo>
                  <a:lnTo>
                    <a:pt x="0" y="14850"/>
                  </a:lnTo>
                  <a:lnTo>
                    <a:pt x="0" y="15525"/>
                  </a:lnTo>
                  <a:cubicBezTo>
                    <a:pt x="0" y="18880"/>
                    <a:pt x="3625" y="21599"/>
                    <a:pt x="8099" y="21599"/>
                  </a:cubicBezTo>
                  <a:lnTo>
                    <a:pt x="13499" y="21599"/>
                  </a:lnTo>
                  <a:cubicBezTo>
                    <a:pt x="17974" y="21599"/>
                    <a:pt x="21600" y="18880"/>
                    <a:pt x="21600" y="15525"/>
                  </a:cubicBezTo>
                  <a:lnTo>
                    <a:pt x="21600" y="14850"/>
                  </a:lnTo>
                  <a:lnTo>
                    <a:pt x="21600" y="13500"/>
                  </a:lnTo>
                  <a:lnTo>
                    <a:pt x="21600" y="12825"/>
                  </a:lnTo>
                  <a:lnTo>
                    <a:pt x="21600" y="10800"/>
                  </a:lnTo>
                  <a:cubicBezTo>
                    <a:pt x="21600" y="9681"/>
                    <a:pt x="20391" y="8774"/>
                    <a:pt x="18899" y="877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15" name="AutoShape 116"/>
            <p:cNvSpPr/>
            <p:nvPr/>
          </p:nvSpPr>
          <p:spPr bwMode="auto">
            <a:xfrm>
              <a:off x="2638425" y="3827463"/>
              <a:ext cx="60325" cy="920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3226"/>
                    <a:pt x="0" y="7201"/>
                  </a:cubicBezTo>
                  <a:cubicBezTo>
                    <a:pt x="0" y="9390"/>
                    <a:pt x="1798" y="13537"/>
                    <a:pt x="3601" y="16821"/>
                  </a:cubicBezTo>
                  <a:cubicBezTo>
                    <a:pt x="5070" y="19493"/>
                    <a:pt x="6916" y="21600"/>
                    <a:pt x="10800" y="21600"/>
                  </a:cubicBezTo>
                  <a:cubicBezTo>
                    <a:pt x="15016" y="21600"/>
                    <a:pt x="16529" y="19514"/>
                    <a:pt x="18003" y="16858"/>
                  </a:cubicBezTo>
                  <a:cubicBezTo>
                    <a:pt x="19828" y="13567"/>
                    <a:pt x="21600" y="9397"/>
                    <a:pt x="21600" y="7201"/>
                  </a:cubicBezTo>
                  <a:cubicBezTo>
                    <a:pt x="21600" y="3226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16" name="AutoShape 117"/>
            <p:cNvSpPr/>
            <p:nvPr/>
          </p:nvSpPr>
          <p:spPr bwMode="auto">
            <a:xfrm>
              <a:off x="1447800" y="3627438"/>
              <a:ext cx="488950" cy="368300"/>
            </a:xfrm>
            <a:custGeom>
              <a:avLst/>
              <a:gdLst>
                <a:gd name="T0" fmla="+- 0 10799 1"/>
                <a:gd name="T1" fmla="*/ T0 w 21596"/>
                <a:gd name="T2" fmla="*/ 10800 h 21600"/>
                <a:gd name="T3" fmla="+- 0 10799 1"/>
                <a:gd name="T4" fmla="*/ T3 w 21596"/>
                <a:gd name="T5" fmla="*/ 10800 h 21600"/>
                <a:gd name="T6" fmla="+- 0 10799 1"/>
                <a:gd name="T7" fmla="*/ T6 w 21596"/>
                <a:gd name="T8" fmla="*/ 10800 h 21600"/>
                <a:gd name="T9" fmla="+- 0 10799 1"/>
                <a:gd name="T10" fmla="*/ T9 w 215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6" h="21600">
                  <a:moveTo>
                    <a:pt x="4511" y="2151"/>
                  </a:moveTo>
                  <a:lnTo>
                    <a:pt x="6064" y="3877"/>
                  </a:lnTo>
                  <a:lnTo>
                    <a:pt x="4246" y="6302"/>
                  </a:lnTo>
                  <a:lnTo>
                    <a:pt x="1353" y="6302"/>
                  </a:lnTo>
                  <a:cubicBezTo>
                    <a:pt x="1353" y="6302"/>
                    <a:pt x="4511" y="2151"/>
                    <a:pt x="4511" y="2151"/>
                  </a:cubicBezTo>
                  <a:close/>
                  <a:moveTo>
                    <a:pt x="17348" y="6302"/>
                  </a:moveTo>
                  <a:lnTo>
                    <a:pt x="15531" y="3877"/>
                  </a:lnTo>
                  <a:lnTo>
                    <a:pt x="17082" y="2153"/>
                  </a:lnTo>
                  <a:lnTo>
                    <a:pt x="20191" y="6302"/>
                  </a:lnTo>
                  <a:cubicBezTo>
                    <a:pt x="20191" y="6302"/>
                    <a:pt x="17348" y="6302"/>
                    <a:pt x="17348" y="6302"/>
                  </a:cubicBezTo>
                  <a:close/>
                  <a:moveTo>
                    <a:pt x="17264" y="7202"/>
                  </a:moveTo>
                  <a:lnTo>
                    <a:pt x="19663" y="7202"/>
                  </a:lnTo>
                  <a:lnTo>
                    <a:pt x="13021" y="16638"/>
                  </a:lnTo>
                  <a:cubicBezTo>
                    <a:pt x="13021" y="16638"/>
                    <a:pt x="17264" y="7202"/>
                    <a:pt x="17264" y="7202"/>
                  </a:cubicBezTo>
                  <a:close/>
                  <a:moveTo>
                    <a:pt x="8574" y="16637"/>
                  </a:moveTo>
                  <a:lnTo>
                    <a:pt x="1933" y="7202"/>
                  </a:lnTo>
                  <a:lnTo>
                    <a:pt x="4330" y="7202"/>
                  </a:lnTo>
                  <a:cubicBezTo>
                    <a:pt x="4330" y="7202"/>
                    <a:pt x="8574" y="16637"/>
                    <a:pt x="8574" y="16637"/>
                  </a:cubicBezTo>
                  <a:close/>
                  <a:moveTo>
                    <a:pt x="8429" y="7202"/>
                  </a:moveTo>
                  <a:lnTo>
                    <a:pt x="10084" y="18249"/>
                  </a:lnTo>
                  <a:lnTo>
                    <a:pt x="5117" y="7202"/>
                  </a:lnTo>
                  <a:cubicBezTo>
                    <a:pt x="5117" y="7202"/>
                    <a:pt x="8429" y="7202"/>
                    <a:pt x="8429" y="7202"/>
                  </a:cubicBezTo>
                  <a:close/>
                  <a:moveTo>
                    <a:pt x="6584" y="4456"/>
                  </a:moveTo>
                  <a:lnTo>
                    <a:pt x="8246" y="6302"/>
                  </a:lnTo>
                  <a:lnTo>
                    <a:pt x="5200" y="6302"/>
                  </a:lnTo>
                  <a:cubicBezTo>
                    <a:pt x="5200" y="6302"/>
                    <a:pt x="6584" y="4456"/>
                    <a:pt x="6584" y="4456"/>
                  </a:cubicBezTo>
                  <a:close/>
                  <a:moveTo>
                    <a:pt x="6543" y="3238"/>
                  </a:moveTo>
                  <a:lnTo>
                    <a:pt x="5250" y="1800"/>
                  </a:lnTo>
                  <a:lnTo>
                    <a:pt x="7621" y="1800"/>
                  </a:lnTo>
                  <a:cubicBezTo>
                    <a:pt x="7621" y="1800"/>
                    <a:pt x="6543" y="3238"/>
                    <a:pt x="6543" y="3238"/>
                  </a:cubicBezTo>
                  <a:close/>
                  <a:moveTo>
                    <a:pt x="10797" y="3466"/>
                  </a:moveTo>
                  <a:lnTo>
                    <a:pt x="9299" y="1800"/>
                  </a:lnTo>
                  <a:lnTo>
                    <a:pt x="12296" y="1800"/>
                  </a:lnTo>
                  <a:cubicBezTo>
                    <a:pt x="12296" y="1800"/>
                    <a:pt x="10797" y="3466"/>
                    <a:pt x="10797" y="3466"/>
                  </a:cubicBezTo>
                  <a:close/>
                  <a:moveTo>
                    <a:pt x="13974" y="1800"/>
                  </a:moveTo>
                  <a:lnTo>
                    <a:pt x="16345" y="1800"/>
                  </a:lnTo>
                  <a:lnTo>
                    <a:pt x="15052" y="3238"/>
                  </a:lnTo>
                  <a:cubicBezTo>
                    <a:pt x="15052" y="3238"/>
                    <a:pt x="13974" y="1800"/>
                    <a:pt x="13974" y="1800"/>
                  </a:cubicBezTo>
                  <a:close/>
                  <a:moveTo>
                    <a:pt x="13349" y="6302"/>
                  </a:moveTo>
                  <a:lnTo>
                    <a:pt x="15011" y="4456"/>
                  </a:lnTo>
                  <a:lnTo>
                    <a:pt x="16394" y="6302"/>
                  </a:lnTo>
                  <a:cubicBezTo>
                    <a:pt x="16394" y="6302"/>
                    <a:pt x="13349" y="6302"/>
                    <a:pt x="13349" y="6302"/>
                  </a:cubicBezTo>
                  <a:close/>
                  <a:moveTo>
                    <a:pt x="13166" y="7202"/>
                  </a:moveTo>
                  <a:lnTo>
                    <a:pt x="16478" y="7202"/>
                  </a:lnTo>
                  <a:lnTo>
                    <a:pt x="11511" y="18249"/>
                  </a:lnTo>
                  <a:cubicBezTo>
                    <a:pt x="11511" y="18249"/>
                    <a:pt x="13166" y="7202"/>
                    <a:pt x="13166" y="7202"/>
                  </a:cubicBezTo>
                  <a:close/>
                  <a:moveTo>
                    <a:pt x="12478" y="7202"/>
                  </a:moveTo>
                  <a:lnTo>
                    <a:pt x="10797" y="18414"/>
                  </a:lnTo>
                  <a:lnTo>
                    <a:pt x="9117" y="7202"/>
                  </a:lnTo>
                  <a:cubicBezTo>
                    <a:pt x="9117" y="7202"/>
                    <a:pt x="12478" y="7202"/>
                    <a:pt x="12478" y="7202"/>
                  </a:cubicBezTo>
                  <a:close/>
                  <a:moveTo>
                    <a:pt x="8773" y="5716"/>
                  </a:moveTo>
                  <a:lnTo>
                    <a:pt x="7064" y="3817"/>
                  </a:lnTo>
                  <a:lnTo>
                    <a:pt x="8426" y="2000"/>
                  </a:lnTo>
                  <a:lnTo>
                    <a:pt x="10270" y="4051"/>
                  </a:lnTo>
                  <a:cubicBezTo>
                    <a:pt x="10270" y="4051"/>
                    <a:pt x="8773" y="5716"/>
                    <a:pt x="8773" y="5716"/>
                  </a:cubicBezTo>
                  <a:close/>
                  <a:moveTo>
                    <a:pt x="11325" y="4051"/>
                  </a:moveTo>
                  <a:lnTo>
                    <a:pt x="13169" y="2000"/>
                  </a:lnTo>
                  <a:lnTo>
                    <a:pt x="14531" y="3817"/>
                  </a:lnTo>
                  <a:lnTo>
                    <a:pt x="12822" y="5716"/>
                  </a:lnTo>
                  <a:cubicBezTo>
                    <a:pt x="12822" y="5716"/>
                    <a:pt x="11325" y="4051"/>
                    <a:pt x="11325" y="4051"/>
                  </a:cubicBezTo>
                  <a:close/>
                  <a:moveTo>
                    <a:pt x="12296" y="6302"/>
                  </a:moveTo>
                  <a:lnTo>
                    <a:pt x="9299" y="6302"/>
                  </a:lnTo>
                  <a:lnTo>
                    <a:pt x="10797" y="4638"/>
                  </a:lnTo>
                  <a:cubicBezTo>
                    <a:pt x="10797" y="4638"/>
                    <a:pt x="12296" y="6302"/>
                    <a:pt x="12296" y="6302"/>
                  </a:cubicBezTo>
                  <a:close/>
                  <a:moveTo>
                    <a:pt x="21200" y="5102"/>
                  </a:moveTo>
                  <a:lnTo>
                    <a:pt x="17771" y="527"/>
                  </a:lnTo>
                  <a:cubicBezTo>
                    <a:pt x="17518" y="189"/>
                    <a:pt x="17176" y="0"/>
                    <a:pt x="16817" y="0"/>
                  </a:cubicBezTo>
                  <a:lnTo>
                    <a:pt x="4779" y="0"/>
                  </a:lnTo>
                  <a:cubicBezTo>
                    <a:pt x="4420" y="0"/>
                    <a:pt x="4077" y="189"/>
                    <a:pt x="3824" y="527"/>
                  </a:cubicBezTo>
                  <a:lnTo>
                    <a:pt x="395" y="5102"/>
                  </a:lnTo>
                  <a:cubicBezTo>
                    <a:pt x="131" y="5455"/>
                    <a:pt x="-1" y="5921"/>
                    <a:pt x="-1" y="6387"/>
                  </a:cubicBezTo>
                  <a:cubicBezTo>
                    <a:pt x="1" y="6810"/>
                    <a:pt x="114" y="7233"/>
                    <a:pt x="341" y="7573"/>
                  </a:cubicBezTo>
                  <a:lnTo>
                    <a:pt x="9788" y="20995"/>
                  </a:lnTo>
                  <a:cubicBezTo>
                    <a:pt x="10045" y="21379"/>
                    <a:pt x="10412" y="21599"/>
                    <a:pt x="10797" y="21599"/>
                  </a:cubicBezTo>
                  <a:cubicBezTo>
                    <a:pt x="11183" y="21599"/>
                    <a:pt x="11550" y="21379"/>
                    <a:pt x="11807" y="20995"/>
                  </a:cubicBezTo>
                  <a:lnTo>
                    <a:pt x="21255" y="7573"/>
                  </a:lnTo>
                  <a:cubicBezTo>
                    <a:pt x="21485" y="7226"/>
                    <a:pt x="21598" y="6791"/>
                    <a:pt x="21595" y="6359"/>
                  </a:cubicBezTo>
                  <a:cubicBezTo>
                    <a:pt x="21593" y="5902"/>
                    <a:pt x="21459" y="5449"/>
                    <a:pt x="21200" y="510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17" name="AutoShape 118"/>
            <p:cNvSpPr/>
            <p:nvPr/>
          </p:nvSpPr>
          <p:spPr bwMode="auto">
            <a:xfrm>
              <a:off x="473075" y="3598863"/>
              <a:ext cx="487363" cy="365125"/>
            </a:xfrm>
            <a:custGeom>
              <a:avLst/>
              <a:gdLst>
                <a:gd name="T0" fmla="*/ 10732 w 21464"/>
                <a:gd name="T1" fmla="*/ 10800 h 21600"/>
                <a:gd name="T2" fmla="*/ 10732 w 21464"/>
                <a:gd name="T3" fmla="*/ 10800 h 21600"/>
                <a:gd name="T4" fmla="*/ 10732 w 21464"/>
                <a:gd name="T5" fmla="*/ 10800 h 21600"/>
                <a:gd name="T6" fmla="*/ 10732 w 21464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464" h="21600">
                  <a:moveTo>
                    <a:pt x="19918" y="11754"/>
                  </a:moveTo>
                  <a:lnTo>
                    <a:pt x="16564" y="18954"/>
                  </a:lnTo>
                  <a:cubicBezTo>
                    <a:pt x="16317" y="19484"/>
                    <a:pt x="15892" y="19800"/>
                    <a:pt x="15427" y="19800"/>
                  </a:cubicBezTo>
                  <a:lnTo>
                    <a:pt x="2683" y="19800"/>
                  </a:lnTo>
                  <a:cubicBezTo>
                    <a:pt x="1943" y="19800"/>
                    <a:pt x="1341" y="18992"/>
                    <a:pt x="1341" y="18000"/>
                  </a:cubicBezTo>
                  <a:lnTo>
                    <a:pt x="1341" y="3600"/>
                  </a:lnTo>
                  <a:cubicBezTo>
                    <a:pt x="1341" y="2608"/>
                    <a:pt x="1943" y="1800"/>
                    <a:pt x="2683" y="1800"/>
                  </a:cubicBezTo>
                  <a:lnTo>
                    <a:pt x="15427" y="1800"/>
                  </a:lnTo>
                  <a:cubicBezTo>
                    <a:pt x="15892" y="1800"/>
                    <a:pt x="16317" y="2116"/>
                    <a:pt x="16564" y="2645"/>
                  </a:cubicBezTo>
                  <a:lnTo>
                    <a:pt x="19917" y="9845"/>
                  </a:lnTo>
                  <a:cubicBezTo>
                    <a:pt x="20188" y="10425"/>
                    <a:pt x="20188" y="11174"/>
                    <a:pt x="19918" y="11754"/>
                  </a:cubicBezTo>
                  <a:moveTo>
                    <a:pt x="21055" y="8891"/>
                  </a:moveTo>
                  <a:lnTo>
                    <a:pt x="17701" y="1691"/>
                  </a:lnTo>
                  <a:cubicBezTo>
                    <a:pt x="17211" y="639"/>
                    <a:pt x="16352" y="0"/>
                    <a:pt x="15427" y="0"/>
                  </a:cubicBezTo>
                  <a:lnTo>
                    <a:pt x="2683" y="0"/>
                  </a:lnTo>
                  <a:cubicBezTo>
                    <a:pt x="1201" y="0"/>
                    <a:pt x="0" y="1611"/>
                    <a:pt x="0" y="3600"/>
                  </a:cubicBezTo>
                  <a:lnTo>
                    <a:pt x="0" y="18000"/>
                  </a:lnTo>
                  <a:cubicBezTo>
                    <a:pt x="0" y="19988"/>
                    <a:pt x="1201" y="21599"/>
                    <a:pt x="2683" y="21599"/>
                  </a:cubicBezTo>
                  <a:lnTo>
                    <a:pt x="15427" y="21599"/>
                  </a:lnTo>
                  <a:cubicBezTo>
                    <a:pt x="16352" y="21599"/>
                    <a:pt x="17211" y="20960"/>
                    <a:pt x="17701" y="19908"/>
                  </a:cubicBezTo>
                  <a:lnTo>
                    <a:pt x="21055" y="12708"/>
                  </a:lnTo>
                  <a:cubicBezTo>
                    <a:pt x="21600" y="11541"/>
                    <a:pt x="21600" y="10059"/>
                    <a:pt x="21055" y="889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18" name="AutoShape 119"/>
            <p:cNvSpPr/>
            <p:nvPr/>
          </p:nvSpPr>
          <p:spPr bwMode="auto">
            <a:xfrm>
              <a:off x="776288" y="3735388"/>
              <a:ext cx="92075" cy="920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000"/>
                  </a:moveTo>
                  <a:cubicBezTo>
                    <a:pt x="6825" y="18000"/>
                    <a:pt x="3600" y="14774"/>
                    <a:pt x="3600" y="10800"/>
                  </a:cubicBezTo>
                  <a:cubicBezTo>
                    <a:pt x="3600" y="6825"/>
                    <a:pt x="6825" y="3600"/>
                    <a:pt x="10800" y="3600"/>
                  </a:cubicBezTo>
                  <a:cubicBezTo>
                    <a:pt x="14774" y="3600"/>
                    <a:pt x="17999" y="6825"/>
                    <a:pt x="17999" y="10800"/>
                  </a:cubicBezTo>
                  <a:cubicBezTo>
                    <a:pt x="17999" y="14774"/>
                    <a:pt x="14774" y="18000"/>
                    <a:pt x="10800" y="18000"/>
                  </a:cubicBezTo>
                  <a:moveTo>
                    <a:pt x="10800" y="0"/>
                  </a:moveTo>
                  <a:cubicBezTo>
                    <a:pt x="4833" y="0"/>
                    <a:pt x="0" y="4833"/>
                    <a:pt x="0" y="10800"/>
                  </a:cubicBezTo>
                  <a:cubicBezTo>
                    <a:pt x="0" y="16766"/>
                    <a:pt x="4833" y="21599"/>
                    <a:pt x="10800" y="21599"/>
                  </a:cubicBezTo>
                  <a:cubicBezTo>
                    <a:pt x="16766" y="21599"/>
                    <a:pt x="21600" y="16766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19" name="AutoShape 120"/>
            <p:cNvSpPr/>
            <p:nvPr/>
          </p:nvSpPr>
          <p:spPr bwMode="auto">
            <a:xfrm>
              <a:off x="5476875" y="2713038"/>
              <a:ext cx="242888" cy="2444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20" name="AutoShape 121"/>
            <p:cNvSpPr/>
            <p:nvPr/>
          </p:nvSpPr>
          <p:spPr bwMode="auto">
            <a:xfrm>
              <a:off x="5537200" y="2773363"/>
              <a:ext cx="68263" cy="698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21" name="AutoShape 122"/>
            <p:cNvSpPr/>
            <p:nvPr/>
          </p:nvSpPr>
          <p:spPr bwMode="auto">
            <a:xfrm>
              <a:off x="5354638" y="2605088"/>
              <a:ext cx="488950" cy="4127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22" name="AutoShape 123"/>
            <p:cNvSpPr/>
            <p:nvPr/>
          </p:nvSpPr>
          <p:spPr bwMode="auto">
            <a:xfrm>
              <a:off x="4378325" y="2560638"/>
              <a:ext cx="487363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23" name="AutoShape 124"/>
            <p:cNvSpPr/>
            <p:nvPr/>
          </p:nvSpPr>
          <p:spPr bwMode="auto">
            <a:xfrm>
              <a:off x="4514850" y="2697163"/>
              <a:ext cx="214313" cy="2127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24" name="AutoShape 125"/>
            <p:cNvSpPr/>
            <p:nvPr/>
          </p:nvSpPr>
          <p:spPr bwMode="auto">
            <a:xfrm>
              <a:off x="4560888" y="2741613"/>
              <a:ext cx="122237" cy="1238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25" name="AutoShape 126"/>
            <p:cNvSpPr/>
            <p:nvPr/>
          </p:nvSpPr>
          <p:spPr bwMode="auto">
            <a:xfrm>
              <a:off x="3402013" y="2560638"/>
              <a:ext cx="487362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26" name="AutoShape 127"/>
            <p:cNvSpPr/>
            <p:nvPr/>
          </p:nvSpPr>
          <p:spPr bwMode="auto">
            <a:xfrm>
              <a:off x="3598863" y="2636838"/>
              <a:ext cx="115887" cy="1143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27" name="AutoShape 128"/>
            <p:cNvSpPr/>
            <p:nvPr/>
          </p:nvSpPr>
          <p:spPr bwMode="auto">
            <a:xfrm>
              <a:off x="2424113" y="2560638"/>
              <a:ext cx="488950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850" y="12150"/>
                  </a:moveTo>
                  <a:cubicBezTo>
                    <a:pt x="13851" y="12150"/>
                    <a:pt x="12926" y="11859"/>
                    <a:pt x="12124" y="11386"/>
                  </a:cubicBezTo>
                  <a:lnTo>
                    <a:pt x="11892" y="11618"/>
                  </a:lnTo>
                  <a:lnTo>
                    <a:pt x="11132" y="12377"/>
                  </a:lnTo>
                  <a:lnTo>
                    <a:pt x="9846" y="13663"/>
                  </a:lnTo>
                  <a:cubicBezTo>
                    <a:pt x="9593" y="13916"/>
                    <a:pt x="9451" y="14260"/>
                    <a:pt x="9451" y="14617"/>
                  </a:cubicBezTo>
                  <a:lnTo>
                    <a:pt x="9451" y="16200"/>
                  </a:lnTo>
                  <a:lnTo>
                    <a:pt x="8101" y="16200"/>
                  </a:lnTo>
                  <a:cubicBezTo>
                    <a:pt x="7356" y="16200"/>
                    <a:pt x="6751" y="16804"/>
                    <a:pt x="6751" y="17549"/>
                  </a:cubicBezTo>
                  <a:lnTo>
                    <a:pt x="6751" y="18900"/>
                  </a:lnTo>
                  <a:lnTo>
                    <a:pt x="5170" y="18900"/>
                  </a:lnTo>
                  <a:cubicBezTo>
                    <a:pt x="4812" y="18900"/>
                    <a:pt x="4469" y="19042"/>
                    <a:pt x="4216" y="19295"/>
                  </a:cubicBezTo>
                  <a:lnTo>
                    <a:pt x="3259" y="20252"/>
                  </a:lnTo>
                  <a:lnTo>
                    <a:pt x="1352" y="20249"/>
                  </a:lnTo>
                  <a:lnTo>
                    <a:pt x="1350" y="18326"/>
                  </a:lnTo>
                  <a:lnTo>
                    <a:pt x="9223" y="10467"/>
                  </a:lnTo>
                  <a:cubicBezTo>
                    <a:pt x="9223" y="10467"/>
                    <a:pt x="9223" y="10467"/>
                    <a:pt x="9224" y="10468"/>
                  </a:cubicBezTo>
                  <a:lnTo>
                    <a:pt x="10215" y="9477"/>
                  </a:lnTo>
                  <a:cubicBezTo>
                    <a:pt x="9741" y="8674"/>
                    <a:pt x="9451" y="7748"/>
                    <a:pt x="9451" y="6750"/>
                  </a:cubicBezTo>
                  <a:cubicBezTo>
                    <a:pt x="9451" y="3767"/>
                    <a:pt x="11869" y="1350"/>
                    <a:pt x="14850" y="1350"/>
                  </a:cubicBezTo>
                  <a:cubicBezTo>
                    <a:pt x="17832" y="1350"/>
                    <a:pt x="20250" y="3767"/>
                    <a:pt x="20250" y="6750"/>
                  </a:cubicBezTo>
                  <a:cubicBezTo>
                    <a:pt x="20250" y="9732"/>
                    <a:pt x="17832" y="12150"/>
                    <a:pt x="14850" y="12150"/>
                  </a:cubicBezTo>
                  <a:moveTo>
                    <a:pt x="14850" y="0"/>
                  </a:moveTo>
                  <a:cubicBezTo>
                    <a:pt x="11123" y="0"/>
                    <a:pt x="8101" y="3022"/>
                    <a:pt x="8101" y="6750"/>
                  </a:cubicBezTo>
                  <a:cubicBezTo>
                    <a:pt x="8101" y="7617"/>
                    <a:pt x="8283" y="8438"/>
                    <a:pt x="8582" y="9199"/>
                  </a:cubicBezTo>
                  <a:lnTo>
                    <a:pt x="383" y="17400"/>
                  </a:lnTo>
                  <a:cubicBezTo>
                    <a:pt x="146" y="17637"/>
                    <a:pt x="0" y="17863"/>
                    <a:pt x="0" y="18225"/>
                  </a:cubicBezTo>
                  <a:lnTo>
                    <a:pt x="0" y="20249"/>
                  </a:lnTo>
                  <a:cubicBezTo>
                    <a:pt x="0" y="20972"/>
                    <a:pt x="626" y="21599"/>
                    <a:pt x="1349" y="21599"/>
                  </a:cubicBezTo>
                  <a:lnTo>
                    <a:pt x="3374" y="21599"/>
                  </a:lnTo>
                  <a:cubicBezTo>
                    <a:pt x="3736" y="21599"/>
                    <a:pt x="3965" y="21455"/>
                    <a:pt x="4202" y="21219"/>
                  </a:cubicBezTo>
                  <a:lnTo>
                    <a:pt x="5170" y="20249"/>
                  </a:lnTo>
                  <a:lnTo>
                    <a:pt x="6751" y="20249"/>
                  </a:lnTo>
                  <a:cubicBezTo>
                    <a:pt x="7496" y="20249"/>
                    <a:pt x="8101" y="19645"/>
                    <a:pt x="8101" y="18900"/>
                  </a:cubicBezTo>
                  <a:lnTo>
                    <a:pt x="8101" y="17549"/>
                  </a:lnTo>
                  <a:lnTo>
                    <a:pt x="9451" y="17549"/>
                  </a:lnTo>
                  <a:cubicBezTo>
                    <a:pt x="10196" y="17549"/>
                    <a:pt x="10801" y="16945"/>
                    <a:pt x="10801" y="16200"/>
                  </a:cubicBezTo>
                  <a:lnTo>
                    <a:pt x="10801" y="14617"/>
                  </a:lnTo>
                  <a:lnTo>
                    <a:pt x="12400" y="13018"/>
                  </a:lnTo>
                  <a:cubicBezTo>
                    <a:pt x="13162" y="13317"/>
                    <a:pt x="13982" y="13500"/>
                    <a:pt x="14850" y="13500"/>
                  </a:cubicBezTo>
                  <a:cubicBezTo>
                    <a:pt x="18577" y="13500"/>
                    <a:pt x="21599" y="10477"/>
                    <a:pt x="21599" y="6750"/>
                  </a:cubicBezTo>
                  <a:cubicBezTo>
                    <a:pt x="21599" y="3022"/>
                    <a:pt x="18577" y="0"/>
                    <a:pt x="148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28" name="AutoShape 129"/>
            <p:cNvSpPr/>
            <p:nvPr/>
          </p:nvSpPr>
          <p:spPr bwMode="auto">
            <a:xfrm>
              <a:off x="2730500" y="2620963"/>
              <a:ext cx="120650" cy="120650"/>
            </a:xfrm>
            <a:custGeom>
              <a:avLst/>
              <a:gdLst>
                <a:gd name="T0" fmla="*/ 10800 w 21600"/>
                <a:gd name="T1" fmla="+- 0 10800 134"/>
                <a:gd name="T2" fmla="*/ 10800 h 21333"/>
                <a:gd name="T3" fmla="*/ 10800 w 21600"/>
                <a:gd name="T4" fmla="+- 0 10800 134"/>
                <a:gd name="T5" fmla="*/ 10800 h 21333"/>
                <a:gd name="T6" fmla="*/ 10800 w 21600"/>
                <a:gd name="T7" fmla="+- 0 10800 134"/>
                <a:gd name="T8" fmla="*/ 10800 h 21333"/>
                <a:gd name="T9" fmla="*/ 10800 w 21600"/>
                <a:gd name="T10" fmla="+- 0 10800 134"/>
                <a:gd name="T11" fmla="*/ 10800 h 21333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600" h="21333">
                  <a:moveTo>
                    <a:pt x="13008" y="18684"/>
                  </a:moveTo>
                  <a:cubicBezTo>
                    <a:pt x="9017" y="15850"/>
                    <a:pt x="5542" y="12415"/>
                    <a:pt x="2694" y="8570"/>
                  </a:cubicBezTo>
                  <a:cubicBezTo>
                    <a:pt x="3736" y="5628"/>
                    <a:pt x="5693" y="3697"/>
                    <a:pt x="8585" y="2647"/>
                  </a:cubicBezTo>
                  <a:cubicBezTo>
                    <a:pt x="12578" y="5489"/>
                    <a:pt x="16048" y="8911"/>
                    <a:pt x="18889" y="12809"/>
                  </a:cubicBezTo>
                  <a:cubicBezTo>
                    <a:pt x="17836" y="15730"/>
                    <a:pt x="15883" y="17647"/>
                    <a:pt x="13008" y="18684"/>
                  </a:cubicBezTo>
                  <a:moveTo>
                    <a:pt x="21110" y="11295"/>
                  </a:moveTo>
                  <a:cubicBezTo>
                    <a:pt x="18081" y="7130"/>
                    <a:pt x="14396" y="3496"/>
                    <a:pt x="10161" y="484"/>
                  </a:cubicBezTo>
                  <a:cubicBezTo>
                    <a:pt x="9468" y="-8"/>
                    <a:pt x="8579" y="-134"/>
                    <a:pt x="7778" y="145"/>
                  </a:cubicBezTo>
                  <a:cubicBezTo>
                    <a:pt x="4027" y="1450"/>
                    <a:pt x="1463" y="3983"/>
                    <a:pt x="145" y="7687"/>
                  </a:cubicBezTo>
                  <a:cubicBezTo>
                    <a:pt x="46" y="7962"/>
                    <a:pt x="0" y="8252"/>
                    <a:pt x="0" y="8537"/>
                  </a:cubicBezTo>
                  <a:cubicBezTo>
                    <a:pt x="0" y="9071"/>
                    <a:pt x="167" y="9596"/>
                    <a:pt x="487" y="10041"/>
                  </a:cubicBezTo>
                  <a:cubicBezTo>
                    <a:pt x="3525" y="14213"/>
                    <a:pt x="7211" y="17850"/>
                    <a:pt x="11431" y="20850"/>
                  </a:cubicBezTo>
                  <a:cubicBezTo>
                    <a:pt x="12122" y="21338"/>
                    <a:pt x="13010" y="21466"/>
                    <a:pt x="13812" y="21188"/>
                  </a:cubicBezTo>
                  <a:cubicBezTo>
                    <a:pt x="17563" y="19893"/>
                    <a:pt x="20133" y="17356"/>
                    <a:pt x="21451" y="13647"/>
                  </a:cubicBezTo>
                  <a:cubicBezTo>
                    <a:pt x="21551" y="13372"/>
                    <a:pt x="21600" y="13081"/>
                    <a:pt x="21600" y="12796"/>
                  </a:cubicBezTo>
                  <a:cubicBezTo>
                    <a:pt x="21600" y="12265"/>
                    <a:pt x="21429" y="11740"/>
                    <a:pt x="21110" y="1129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29" name="AutoShape 130"/>
            <p:cNvSpPr/>
            <p:nvPr/>
          </p:nvSpPr>
          <p:spPr bwMode="auto">
            <a:xfrm>
              <a:off x="1447800" y="2560638"/>
              <a:ext cx="488950" cy="488950"/>
            </a:xfrm>
            <a:custGeom>
              <a:avLst/>
              <a:gdLst>
                <a:gd name="T0" fmla="+- 0 10799 113"/>
                <a:gd name="T1" fmla="*/ T0 w 21373"/>
                <a:gd name="T2" fmla="*/ 10800 h 21600"/>
                <a:gd name="T3" fmla="+- 0 10799 113"/>
                <a:gd name="T4" fmla="*/ T3 w 21373"/>
                <a:gd name="T5" fmla="*/ 10800 h 21600"/>
                <a:gd name="T6" fmla="+- 0 10799 113"/>
                <a:gd name="T7" fmla="*/ T6 w 21373"/>
                <a:gd name="T8" fmla="*/ 10800 h 21600"/>
                <a:gd name="T9" fmla="+- 0 10799 113"/>
                <a:gd name="T10" fmla="*/ T9 w 2137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73" h="21600">
                  <a:moveTo>
                    <a:pt x="1336" y="20249"/>
                  </a:moveTo>
                  <a:cubicBezTo>
                    <a:pt x="1428" y="20188"/>
                    <a:pt x="3691" y="18688"/>
                    <a:pt x="7070" y="17950"/>
                  </a:cubicBezTo>
                  <a:lnTo>
                    <a:pt x="8729" y="17587"/>
                  </a:lnTo>
                  <a:cubicBezTo>
                    <a:pt x="9321" y="17980"/>
                    <a:pt x="9972" y="18225"/>
                    <a:pt x="10686" y="18225"/>
                  </a:cubicBezTo>
                  <a:cubicBezTo>
                    <a:pt x="11401" y="18225"/>
                    <a:pt x="12052" y="17980"/>
                    <a:pt x="12644" y="17587"/>
                  </a:cubicBezTo>
                  <a:lnTo>
                    <a:pt x="14303" y="17950"/>
                  </a:lnTo>
                  <a:cubicBezTo>
                    <a:pt x="17656" y="18682"/>
                    <a:pt x="19911" y="20165"/>
                    <a:pt x="20037" y="20249"/>
                  </a:cubicBezTo>
                  <a:cubicBezTo>
                    <a:pt x="20037" y="20249"/>
                    <a:pt x="1336" y="20249"/>
                    <a:pt x="1336" y="20249"/>
                  </a:cubicBezTo>
                  <a:close/>
                  <a:moveTo>
                    <a:pt x="13537" y="15793"/>
                  </a:moveTo>
                  <a:lnTo>
                    <a:pt x="13317" y="16073"/>
                  </a:lnTo>
                  <a:cubicBezTo>
                    <a:pt x="11725" y="17923"/>
                    <a:pt x="9648" y="17923"/>
                    <a:pt x="8056" y="16073"/>
                  </a:cubicBezTo>
                  <a:lnTo>
                    <a:pt x="7836" y="15793"/>
                  </a:lnTo>
                  <a:cubicBezTo>
                    <a:pt x="5977" y="13411"/>
                    <a:pt x="5053" y="10261"/>
                    <a:pt x="5451" y="7255"/>
                  </a:cubicBezTo>
                  <a:cubicBezTo>
                    <a:pt x="5815" y="4367"/>
                    <a:pt x="7453" y="1350"/>
                    <a:pt x="10686" y="1350"/>
                  </a:cubicBezTo>
                  <a:cubicBezTo>
                    <a:pt x="13920" y="1350"/>
                    <a:pt x="15558" y="4367"/>
                    <a:pt x="15922" y="7255"/>
                  </a:cubicBezTo>
                  <a:cubicBezTo>
                    <a:pt x="16318" y="10262"/>
                    <a:pt x="15398" y="13411"/>
                    <a:pt x="13537" y="15793"/>
                  </a:cubicBezTo>
                  <a:moveTo>
                    <a:pt x="20778" y="19126"/>
                  </a:moveTo>
                  <a:cubicBezTo>
                    <a:pt x="20644" y="19037"/>
                    <a:pt x="18209" y="17422"/>
                    <a:pt x="14585" y="16630"/>
                  </a:cubicBezTo>
                  <a:cubicBezTo>
                    <a:pt x="15914" y="14927"/>
                    <a:pt x="16767" y="12639"/>
                    <a:pt x="17130" y="11115"/>
                  </a:cubicBezTo>
                  <a:cubicBezTo>
                    <a:pt x="17633" y="9004"/>
                    <a:pt x="17438" y="4873"/>
                    <a:pt x="15431" y="2299"/>
                  </a:cubicBezTo>
                  <a:cubicBezTo>
                    <a:pt x="14259" y="795"/>
                    <a:pt x="12618" y="0"/>
                    <a:pt x="10686" y="0"/>
                  </a:cubicBezTo>
                  <a:cubicBezTo>
                    <a:pt x="8755" y="0"/>
                    <a:pt x="7114" y="795"/>
                    <a:pt x="5942" y="2299"/>
                  </a:cubicBezTo>
                  <a:cubicBezTo>
                    <a:pt x="3935" y="4873"/>
                    <a:pt x="3740" y="9004"/>
                    <a:pt x="4243" y="11115"/>
                  </a:cubicBezTo>
                  <a:cubicBezTo>
                    <a:pt x="4606" y="12639"/>
                    <a:pt x="5459" y="14927"/>
                    <a:pt x="6788" y="16630"/>
                  </a:cubicBezTo>
                  <a:cubicBezTo>
                    <a:pt x="3164" y="17422"/>
                    <a:pt x="729" y="19037"/>
                    <a:pt x="595" y="19126"/>
                  </a:cubicBezTo>
                  <a:cubicBezTo>
                    <a:pt x="105" y="19457"/>
                    <a:pt x="-113" y="20071"/>
                    <a:pt x="57" y="20640"/>
                  </a:cubicBezTo>
                  <a:cubicBezTo>
                    <a:pt x="228" y="21210"/>
                    <a:pt x="747" y="21599"/>
                    <a:pt x="1336" y="21599"/>
                  </a:cubicBezTo>
                  <a:lnTo>
                    <a:pt x="20037" y="21599"/>
                  </a:lnTo>
                  <a:cubicBezTo>
                    <a:pt x="20626" y="21599"/>
                    <a:pt x="21145" y="21210"/>
                    <a:pt x="21316" y="20640"/>
                  </a:cubicBezTo>
                  <a:cubicBezTo>
                    <a:pt x="21487" y="20071"/>
                    <a:pt x="21268" y="19457"/>
                    <a:pt x="20778" y="1912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30" name="AutoShape 131"/>
            <p:cNvSpPr/>
            <p:nvPr/>
          </p:nvSpPr>
          <p:spPr bwMode="auto">
            <a:xfrm>
              <a:off x="503238" y="2560638"/>
              <a:ext cx="427037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057" y="5400"/>
                  </a:moveTo>
                  <a:lnTo>
                    <a:pt x="20057" y="6075"/>
                  </a:lnTo>
                  <a:lnTo>
                    <a:pt x="1542" y="6075"/>
                  </a:lnTo>
                  <a:lnTo>
                    <a:pt x="1542" y="5400"/>
                  </a:lnTo>
                  <a:lnTo>
                    <a:pt x="1542" y="4725"/>
                  </a:lnTo>
                  <a:cubicBezTo>
                    <a:pt x="1542" y="4352"/>
                    <a:pt x="1887" y="4050"/>
                    <a:pt x="2314" y="4050"/>
                  </a:cubicBezTo>
                  <a:lnTo>
                    <a:pt x="19285" y="4050"/>
                  </a:lnTo>
                  <a:cubicBezTo>
                    <a:pt x="19712" y="4050"/>
                    <a:pt x="20057" y="4352"/>
                    <a:pt x="20057" y="4725"/>
                  </a:cubicBezTo>
                  <a:cubicBezTo>
                    <a:pt x="20057" y="4725"/>
                    <a:pt x="20057" y="5400"/>
                    <a:pt x="20057" y="5400"/>
                  </a:cubicBezTo>
                  <a:close/>
                  <a:moveTo>
                    <a:pt x="18514" y="18900"/>
                  </a:moveTo>
                  <a:cubicBezTo>
                    <a:pt x="18514" y="19644"/>
                    <a:pt x="17822" y="20249"/>
                    <a:pt x="16971" y="20249"/>
                  </a:cubicBezTo>
                  <a:lnTo>
                    <a:pt x="4628" y="20249"/>
                  </a:lnTo>
                  <a:cubicBezTo>
                    <a:pt x="3777" y="20249"/>
                    <a:pt x="3085" y="19644"/>
                    <a:pt x="3085" y="18900"/>
                  </a:cubicBezTo>
                  <a:lnTo>
                    <a:pt x="3085" y="7425"/>
                  </a:lnTo>
                  <a:lnTo>
                    <a:pt x="18514" y="7425"/>
                  </a:lnTo>
                  <a:cubicBezTo>
                    <a:pt x="18514" y="7425"/>
                    <a:pt x="18514" y="18900"/>
                    <a:pt x="18514" y="18900"/>
                  </a:cubicBezTo>
                  <a:close/>
                  <a:moveTo>
                    <a:pt x="6171" y="2025"/>
                  </a:moveTo>
                  <a:cubicBezTo>
                    <a:pt x="6171" y="1652"/>
                    <a:pt x="6516" y="1350"/>
                    <a:pt x="6942" y="1350"/>
                  </a:cubicBezTo>
                  <a:lnTo>
                    <a:pt x="14657" y="1350"/>
                  </a:lnTo>
                  <a:cubicBezTo>
                    <a:pt x="15083" y="1350"/>
                    <a:pt x="15428" y="1652"/>
                    <a:pt x="15428" y="2025"/>
                  </a:cubicBezTo>
                  <a:lnTo>
                    <a:pt x="15428" y="2700"/>
                  </a:lnTo>
                  <a:lnTo>
                    <a:pt x="6171" y="2700"/>
                  </a:lnTo>
                  <a:cubicBezTo>
                    <a:pt x="6171" y="2700"/>
                    <a:pt x="6171" y="2025"/>
                    <a:pt x="6171" y="2025"/>
                  </a:cubicBezTo>
                  <a:close/>
                  <a:moveTo>
                    <a:pt x="21585" y="4601"/>
                  </a:moveTo>
                  <a:cubicBezTo>
                    <a:pt x="21511" y="3541"/>
                    <a:pt x="20516" y="2700"/>
                    <a:pt x="19285" y="2700"/>
                  </a:cubicBezTo>
                  <a:lnTo>
                    <a:pt x="16971" y="2700"/>
                  </a:lnTo>
                  <a:lnTo>
                    <a:pt x="16971" y="2025"/>
                  </a:lnTo>
                  <a:cubicBezTo>
                    <a:pt x="16971" y="906"/>
                    <a:pt x="15935" y="0"/>
                    <a:pt x="14657" y="0"/>
                  </a:cubicBezTo>
                  <a:lnTo>
                    <a:pt x="6942" y="0"/>
                  </a:lnTo>
                  <a:cubicBezTo>
                    <a:pt x="5664" y="0"/>
                    <a:pt x="4628" y="906"/>
                    <a:pt x="4628" y="2025"/>
                  </a:cubicBezTo>
                  <a:lnTo>
                    <a:pt x="4628" y="2700"/>
                  </a:lnTo>
                  <a:lnTo>
                    <a:pt x="2314" y="2700"/>
                  </a:lnTo>
                  <a:cubicBezTo>
                    <a:pt x="1083" y="2700"/>
                    <a:pt x="88" y="3541"/>
                    <a:pt x="14" y="4601"/>
                  </a:cubicBezTo>
                  <a:lnTo>
                    <a:pt x="0" y="4601"/>
                  </a:lnTo>
                  <a:lnTo>
                    <a:pt x="0" y="5400"/>
                  </a:lnTo>
                  <a:lnTo>
                    <a:pt x="0" y="6075"/>
                  </a:lnTo>
                  <a:cubicBezTo>
                    <a:pt x="0" y="6820"/>
                    <a:pt x="691" y="7425"/>
                    <a:pt x="1542" y="7425"/>
                  </a:cubicBezTo>
                  <a:lnTo>
                    <a:pt x="1542" y="18900"/>
                  </a:lnTo>
                  <a:cubicBezTo>
                    <a:pt x="1542" y="20391"/>
                    <a:pt x="2924" y="21599"/>
                    <a:pt x="4628" y="21599"/>
                  </a:cubicBezTo>
                  <a:lnTo>
                    <a:pt x="16971" y="21599"/>
                  </a:lnTo>
                  <a:cubicBezTo>
                    <a:pt x="18675" y="21599"/>
                    <a:pt x="20057" y="20391"/>
                    <a:pt x="20057" y="18900"/>
                  </a:cubicBezTo>
                  <a:lnTo>
                    <a:pt x="20057" y="7425"/>
                  </a:lnTo>
                  <a:cubicBezTo>
                    <a:pt x="20908" y="7425"/>
                    <a:pt x="21599" y="6820"/>
                    <a:pt x="21599" y="6075"/>
                  </a:cubicBezTo>
                  <a:lnTo>
                    <a:pt x="21599" y="5400"/>
                  </a:lnTo>
                  <a:lnTo>
                    <a:pt x="21599" y="4601"/>
                  </a:lnTo>
                  <a:cubicBezTo>
                    <a:pt x="21599" y="4601"/>
                    <a:pt x="21585" y="4601"/>
                    <a:pt x="21585" y="4601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31" name="AutoShape 132"/>
            <p:cNvSpPr/>
            <p:nvPr/>
          </p:nvSpPr>
          <p:spPr bwMode="auto">
            <a:xfrm>
              <a:off x="593725" y="2757488"/>
              <a:ext cx="61913" cy="2286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5399" y="1440"/>
                  </a:moveTo>
                  <a:lnTo>
                    <a:pt x="16199" y="1440"/>
                  </a:lnTo>
                  <a:lnTo>
                    <a:pt x="16199" y="20160"/>
                  </a:lnTo>
                  <a:lnTo>
                    <a:pt x="5399" y="20160"/>
                  </a:lnTo>
                  <a:cubicBezTo>
                    <a:pt x="5399" y="20160"/>
                    <a:pt x="5399" y="1440"/>
                    <a:pt x="5399" y="1440"/>
                  </a:cubicBezTo>
                  <a:close/>
                  <a:moveTo>
                    <a:pt x="5399" y="21600"/>
                  </a:moveTo>
                  <a:lnTo>
                    <a:pt x="16199" y="21600"/>
                  </a:lnTo>
                  <a:cubicBezTo>
                    <a:pt x="19187" y="21600"/>
                    <a:pt x="21600" y="20956"/>
                    <a:pt x="21600" y="20160"/>
                  </a:cubicBezTo>
                  <a:lnTo>
                    <a:pt x="21600" y="1440"/>
                  </a:lnTo>
                  <a:cubicBezTo>
                    <a:pt x="21600" y="644"/>
                    <a:pt x="19187" y="0"/>
                    <a:pt x="16199" y="0"/>
                  </a:cubicBezTo>
                  <a:lnTo>
                    <a:pt x="5399" y="0"/>
                  </a:lnTo>
                  <a:cubicBezTo>
                    <a:pt x="2412" y="0"/>
                    <a:pt x="0" y="644"/>
                    <a:pt x="0" y="1440"/>
                  </a:cubicBezTo>
                  <a:lnTo>
                    <a:pt x="0" y="20160"/>
                  </a:lnTo>
                  <a:cubicBezTo>
                    <a:pt x="0" y="20956"/>
                    <a:pt x="2412" y="21600"/>
                    <a:pt x="5399" y="216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32" name="AutoShape 133"/>
            <p:cNvSpPr/>
            <p:nvPr/>
          </p:nvSpPr>
          <p:spPr bwMode="auto">
            <a:xfrm>
              <a:off x="685800" y="2757488"/>
              <a:ext cx="61913" cy="2286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5399" y="1440"/>
                  </a:moveTo>
                  <a:lnTo>
                    <a:pt x="16199" y="1440"/>
                  </a:lnTo>
                  <a:lnTo>
                    <a:pt x="16199" y="20160"/>
                  </a:lnTo>
                  <a:lnTo>
                    <a:pt x="5399" y="20160"/>
                  </a:lnTo>
                  <a:cubicBezTo>
                    <a:pt x="5399" y="20160"/>
                    <a:pt x="5399" y="1440"/>
                    <a:pt x="5399" y="1440"/>
                  </a:cubicBezTo>
                  <a:close/>
                  <a:moveTo>
                    <a:pt x="5399" y="21600"/>
                  </a:moveTo>
                  <a:lnTo>
                    <a:pt x="16199" y="21600"/>
                  </a:lnTo>
                  <a:cubicBezTo>
                    <a:pt x="19187" y="21600"/>
                    <a:pt x="21600" y="20956"/>
                    <a:pt x="21600" y="20160"/>
                  </a:cubicBezTo>
                  <a:lnTo>
                    <a:pt x="21600" y="1440"/>
                  </a:lnTo>
                  <a:cubicBezTo>
                    <a:pt x="21600" y="644"/>
                    <a:pt x="19187" y="0"/>
                    <a:pt x="16199" y="0"/>
                  </a:cubicBezTo>
                  <a:lnTo>
                    <a:pt x="5399" y="0"/>
                  </a:lnTo>
                  <a:cubicBezTo>
                    <a:pt x="2412" y="0"/>
                    <a:pt x="0" y="644"/>
                    <a:pt x="0" y="1440"/>
                  </a:cubicBezTo>
                  <a:lnTo>
                    <a:pt x="0" y="20160"/>
                  </a:lnTo>
                  <a:cubicBezTo>
                    <a:pt x="0" y="20956"/>
                    <a:pt x="2412" y="21600"/>
                    <a:pt x="5399" y="216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33" name="AutoShape 134"/>
            <p:cNvSpPr/>
            <p:nvPr/>
          </p:nvSpPr>
          <p:spPr bwMode="auto">
            <a:xfrm>
              <a:off x="776288" y="2757488"/>
              <a:ext cx="61912" cy="2286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5399" y="1440"/>
                  </a:moveTo>
                  <a:lnTo>
                    <a:pt x="16199" y="1440"/>
                  </a:lnTo>
                  <a:lnTo>
                    <a:pt x="16199" y="20160"/>
                  </a:lnTo>
                  <a:lnTo>
                    <a:pt x="5399" y="20160"/>
                  </a:lnTo>
                  <a:cubicBezTo>
                    <a:pt x="5399" y="20160"/>
                    <a:pt x="5399" y="1440"/>
                    <a:pt x="5399" y="1440"/>
                  </a:cubicBezTo>
                  <a:close/>
                  <a:moveTo>
                    <a:pt x="5399" y="21600"/>
                  </a:moveTo>
                  <a:lnTo>
                    <a:pt x="16199" y="21600"/>
                  </a:lnTo>
                  <a:cubicBezTo>
                    <a:pt x="19187" y="21600"/>
                    <a:pt x="21600" y="20956"/>
                    <a:pt x="21600" y="20160"/>
                  </a:cubicBezTo>
                  <a:lnTo>
                    <a:pt x="21600" y="1440"/>
                  </a:lnTo>
                  <a:cubicBezTo>
                    <a:pt x="21600" y="644"/>
                    <a:pt x="19187" y="0"/>
                    <a:pt x="16199" y="0"/>
                  </a:cubicBezTo>
                  <a:lnTo>
                    <a:pt x="5399" y="0"/>
                  </a:lnTo>
                  <a:cubicBezTo>
                    <a:pt x="2412" y="0"/>
                    <a:pt x="0" y="644"/>
                    <a:pt x="0" y="1440"/>
                  </a:cubicBezTo>
                  <a:lnTo>
                    <a:pt x="0" y="20160"/>
                  </a:lnTo>
                  <a:cubicBezTo>
                    <a:pt x="0" y="20956"/>
                    <a:pt x="2412" y="21600"/>
                    <a:pt x="5399" y="216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34" name="AutoShape 135"/>
            <p:cNvSpPr/>
            <p:nvPr/>
          </p:nvSpPr>
          <p:spPr bwMode="auto">
            <a:xfrm>
              <a:off x="5354638" y="1658938"/>
              <a:ext cx="488950" cy="33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8681"/>
                  </a:moveTo>
                  <a:lnTo>
                    <a:pt x="19651" y="18681"/>
                  </a:lnTo>
                  <a:lnTo>
                    <a:pt x="19575" y="18681"/>
                  </a:lnTo>
                  <a:lnTo>
                    <a:pt x="16874" y="14754"/>
                  </a:lnTo>
                  <a:lnTo>
                    <a:pt x="16874" y="14727"/>
                  </a:lnTo>
                  <a:lnTo>
                    <a:pt x="16199" y="13745"/>
                  </a:lnTo>
                  <a:lnTo>
                    <a:pt x="16199" y="7854"/>
                  </a:lnTo>
                  <a:lnTo>
                    <a:pt x="19575" y="2945"/>
                  </a:lnTo>
                  <a:lnTo>
                    <a:pt x="19651" y="2945"/>
                  </a:lnTo>
                  <a:lnTo>
                    <a:pt x="20249" y="2945"/>
                  </a:lnTo>
                  <a:cubicBezTo>
                    <a:pt x="20249" y="2945"/>
                    <a:pt x="20249" y="18681"/>
                    <a:pt x="20249" y="18681"/>
                  </a:cubicBezTo>
                  <a:close/>
                  <a:moveTo>
                    <a:pt x="2024" y="19636"/>
                  </a:moveTo>
                  <a:cubicBezTo>
                    <a:pt x="1651" y="19636"/>
                    <a:pt x="1349" y="19195"/>
                    <a:pt x="1349" y="18654"/>
                  </a:cubicBezTo>
                  <a:lnTo>
                    <a:pt x="1349" y="2945"/>
                  </a:lnTo>
                  <a:cubicBezTo>
                    <a:pt x="1349" y="2402"/>
                    <a:pt x="1651" y="1963"/>
                    <a:pt x="2024" y="1963"/>
                  </a:cubicBezTo>
                  <a:lnTo>
                    <a:pt x="14849" y="1963"/>
                  </a:lnTo>
                  <a:cubicBezTo>
                    <a:pt x="15221" y="1963"/>
                    <a:pt x="15524" y="2403"/>
                    <a:pt x="15524" y="2945"/>
                  </a:cubicBezTo>
                  <a:lnTo>
                    <a:pt x="15524" y="18654"/>
                  </a:lnTo>
                  <a:cubicBezTo>
                    <a:pt x="15524" y="19195"/>
                    <a:pt x="15221" y="19636"/>
                    <a:pt x="14849" y="19636"/>
                  </a:cubicBezTo>
                  <a:cubicBezTo>
                    <a:pt x="14849" y="19636"/>
                    <a:pt x="2024" y="19636"/>
                    <a:pt x="2024" y="19636"/>
                  </a:cubicBezTo>
                  <a:close/>
                  <a:moveTo>
                    <a:pt x="20249" y="981"/>
                  </a:moveTo>
                  <a:lnTo>
                    <a:pt x="19651" y="981"/>
                  </a:lnTo>
                  <a:cubicBezTo>
                    <a:pt x="19296" y="981"/>
                    <a:pt x="18956" y="1185"/>
                    <a:pt x="18703" y="1547"/>
                  </a:cubicBezTo>
                  <a:lnTo>
                    <a:pt x="16874" y="4170"/>
                  </a:lnTo>
                  <a:lnTo>
                    <a:pt x="16874" y="2945"/>
                  </a:lnTo>
                  <a:cubicBezTo>
                    <a:pt x="16874" y="1317"/>
                    <a:pt x="15967" y="0"/>
                    <a:pt x="14849" y="0"/>
                  </a:cubicBezTo>
                  <a:lnTo>
                    <a:pt x="2024" y="0"/>
                  </a:lnTo>
                  <a:cubicBezTo>
                    <a:pt x="908" y="0"/>
                    <a:pt x="0" y="1320"/>
                    <a:pt x="0" y="2945"/>
                  </a:cubicBezTo>
                  <a:lnTo>
                    <a:pt x="0" y="9789"/>
                  </a:lnTo>
                  <a:lnTo>
                    <a:pt x="0" y="18654"/>
                  </a:lnTo>
                  <a:cubicBezTo>
                    <a:pt x="0" y="20281"/>
                    <a:pt x="905" y="21599"/>
                    <a:pt x="2024" y="21599"/>
                  </a:cubicBezTo>
                  <a:lnTo>
                    <a:pt x="14849" y="21599"/>
                  </a:lnTo>
                  <a:cubicBezTo>
                    <a:pt x="15967" y="21599"/>
                    <a:pt x="16874" y="20281"/>
                    <a:pt x="16874" y="18654"/>
                  </a:cubicBezTo>
                  <a:lnTo>
                    <a:pt x="16874" y="17456"/>
                  </a:lnTo>
                  <a:lnTo>
                    <a:pt x="18703" y="20079"/>
                  </a:lnTo>
                  <a:cubicBezTo>
                    <a:pt x="18956" y="20442"/>
                    <a:pt x="19296" y="20645"/>
                    <a:pt x="19651" y="20645"/>
                  </a:cubicBezTo>
                  <a:lnTo>
                    <a:pt x="20249" y="20645"/>
                  </a:lnTo>
                  <a:cubicBezTo>
                    <a:pt x="20994" y="20645"/>
                    <a:pt x="21600" y="19765"/>
                    <a:pt x="21600" y="18681"/>
                  </a:cubicBezTo>
                  <a:lnTo>
                    <a:pt x="21600" y="2945"/>
                  </a:lnTo>
                  <a:cubicBezTo>
                    <a:pt x="21600" y="1860"/>
                    <a:pt x="20994" y="981"/>
                    <a:pt x="20249" y="98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35" name="AutoShape 136"/>
            <p:cNvSpPr/>
            <p:nvPr/>
          </p:nvSpPr>
          <p:spPr bwMode="auto">
            <a:xfrm>
              <a:off x="4637088" y="1643063"/>
              <a:ext cx="160337" cy="1619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538" y="20579"/>
                  </a:moveTo>
                  <a:lnTo>
                    <a:pt x="19542" y="20579"/>
                  </a:lnTo>
                  <a:cubicBezTo>
                    <a:pt x="19546" y="21142"/>
                    <a:pt x="20004" y="21600"/>
                    <a:pt x="20571" y="21600"/>
                  </a:cubicBezTo>
                  <a:cubicBezTo>
                    <a:pt x="21137" y="21600"/>
                    <a:pt x="21599" y="21138"/>
                    <a:pt x="21599" y="20571"/>
                  </a:cubicBezTo>
                  <a:cubicBezTo>
                    <a:pt x="21599" y="20565"/>
                    <a:pt x="21595" y="20561"/>
                    <a:pt x="21595" y="20555"/>
                  </a:cubicBezTo>
                  <a:cubicBezTo>
                    <a:pt x="21583" y="9221"/>
                    <a:pt x="12411" y="41"/>
                    <a:pt x="1080" y="12"/>
                  </a:cubicBezTo>
                  <a:cubicBezTo>
                    <a:pt x="1064" y="10"/>
                    <a:pt x="1048" y="0"/>
                    <a:pt x="1028" y="0"/>
                  </a:cubicBezTo>
                  <a:cubicBezTo>
                    <a:pt x="458" y="0"/>
                    <a:pt x="0" y="461"/>
                    <a:pt x="0" y="1028"/>
                  </a:cubicBezTo>
                  <a:cubicBezTo>
                    <a:pt x="0" y="1594"/>
                    <a:pt x="458" y="2055"/>
                    <a:pt x="1024" y="2057"/>
                  </a:cubicBezTo>
                  <a:lnTo>
                    <a:pt x="1024" y="2065"/>
                  </a:lnTo>
                  <a:cubicBezTo>
                    <a:pt x="11233" y="2065"/>
                    <a:pt x="19538" y="10370"/>
                    <a:pt x="19538" y="2057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36" name="AutoShape 137"/>
            <p:cNvSpPr/>
            <p:nvPr/>
          </p:nvSpPr>
          <p:spPr bwMode="auto">
            <a:xfrm>
              <a:off x="4378325" y="1582738"/>
              <a:ext cx="487363" cy="488950"/>
            </a:xfrm>
            <a:custGeom>
              <a:avLst/>
              <a:gdLst>
                <a:gd name="T0" fmla="+- 0 10819 195"/>
                <a:gd name="T1" fmla="*/ T0 w 21248"/>
                <a:gd name="T2" fmla="*/ 10800 h 21600"/>
                <a:gd name="T3" fmla="+- 0 10819 195"/>
                <a:gd name="T4" fmla="*/ T3 w 21248"/>
                <a:gd name="T5" fmla="*/ 10800 h 21600"/>
                <a:gd name="T6" fmla="+- 0 10819 195"/>
                <a:gd name="T7" fmla="*/ T6 w 21248"/>
                <a:gd name="T8" fmla="*/ 10800 h 21600"/>
                <a:gd name="T9" fmla="+- 0 10819 195"/>
                <a:gd name="T10" fmla="*/ T9 w 212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248" h="21600">
                  <a:moveTo>
                    <a:pt x="19868" y="17133"/>
                  </a:moveTo>
                  <a:cubicBezTo>
                    <a:pt x="19766" y="17386"/>
                    <a:pt x="19525" y="17549"/>
                    <a:pt x="19255" y="17549"/>
                  </a:cubicBezTo>
                  <a:lnTo>
                    <a:pt x="19058" y="17549"/>
                  </a:lnTo>
                  <a:lnTo>
                    <a:pt x="3983" y="2226"/>
                  </a:lnTo>
                  <a:lnTo>
                    <a:pt x="3983" y="2025"/>
                  </a:lnTo>
                  <a:cubicBezTo>
                    <a:pt x="3983" y="1750"/>
                    <a:pt x="4144" y="1506"/>
                    <a:pt x="4393" y="1401"/>
                  </a:cubicBezTo>
                  <a:cubicBezTo>
                    <a:pt x="4475" y="1367"/>
                    <a:pt x="4560" y="1350"/>
                    <a:pt x="4647" y="1350"/>
                  </a:cubicBezTo>
                  <a:cubicBezTo>
                    <a:pt x="4824" y="1350"/>
                    <a:pt x="4991" y="1420"/>
                    <a:pt x="5116" y="1547"/>
                  </a:cubicBezTo>
                  <a:lnTo>
                    <a:pt x="19724" y="16397"/>
                  </a:lnTo>
                  <a:cubicBezTo>
                    <a:pt x="19915" y="16591"/>
                    <a:pt x="19972" y="16880"/>
                    <a:pt x="19868" y="17133"/>
                  </a:cubicBezTo>
                  <a:moveTo>
                    <a:pt x="10121" y="17549"/>
                  </a:moveTo>
                  <a:cubicBezTo>
                    <a:pt x="10017" y="17549"/>
                    <a:pt x="9922" y="17586"/>
                    <a:pt x="9824" y="17609"/>
                  </a:cubicBezTo>
                  <a:lnTo>
                    <a:pt x="3923" y="11612"/>
                  </a:lnTo>
                  <a:cubicBezTo>
                    <a:pt x="3946" y="11512"/>
                    <a:pt x="3982" y="11415"/>
                    <a:pt x="3982" y="11311"/>
                  </a:cubicBezTo>
                  <a:lnTo>
                    <a:pt x="3983" y="3180"/>
                  </a:lnTo>
                  <a:lnTo>
                    <a:pt x="18119" y="17549"/>
                  </a:lnTo>
                  <a:cubicBezTo>
                    <a:pt x="18119" y="17549"/>
                    <a:pt x="10121" y="17549"/>
                    <a:pt x="10121" y="17549"/>
                  </a:cubicBezTo>
                  <a:close/>
                  <a:moveTo>
                    <a:pt x="9182" y="17945"/>
                  </a:moveTo>
                  <a:lnTo>
                    <a:pt x="7109" y="20052"/>
                  </a:lnTo>
                  <a:cubicBezTo>
                    <a:pt x="6939" y="20224"/>
                    <a:pt x="6742" y="20249"/>
                    <a:pt x="6640" y="20249"/>
                  </a:cubicBezTo>
                  <a:cubicBezTo>
                    <a:pt x="6537" y="20249"/>
                    <a:pt x="6339" y="20224"/>
                    <a:pt x="6170" y="20052"/>
                  </a:cubicBezTo>
                  <a:lnTo>
                    <a:pt x="1522" y="15327"/>
                  </a:lnTo>
                  <a:cubicBezTo>
                    <a:pt x="1352" y="15154"/>
                    <a:pt x="1327" y="14953"/>
                    <a:pt x="1327" y="14850"/>
                  </a:cubicBezTo>
                  <a:cubicBezTo>
                    <a:pt x="1327" y="14745"/>
                    <a:pt x="1352" y="14544"/>
                    <a:pt x="1522" y="14373"/>
                  </a:cubicBezTo>
                  <a:lnTo>
                    <a:pt x="3593" y="12266"/>
                  </a:lnTo>
                  <a:cubicBezTo>
                    <a:pt x="3599" y="12260"/>
                    <a:pt x="3601" y="12251"/>
                    <a:pt x="3607" y="12245"/>
                  </a:cubicBezTo>
                  <a:lnTo>
                    <a:pt x="9202" y="17932"/>
                  </a:lnTo>
                  <a:cubicBezTo>
                    <a:pt x="9196" y="17937"/>
                    <a:pt x="9187" y="17939"/>
                    <a:pt x="9182" y="17945"/>
                  </a:cubicBezTo>
                  <a:moveTo>
                    <a:pt x="6056" y="593"/>
                  </a:moveTo>
                  <a:cubicBezTo>
                    <a:pt x="5675" y="205"/>
                    <a:pt x="5165" y="0"/>
                    <a:pt x="4647" y="0"/>
                  </a:cubicBezTo>
                  <a:cubicBezTo>
                    <a:pt x="4390" y="0"/>
                    <a:pt x="4132" y="49"/>
                    <a:pt x="3885" y="154"/>
                  </a:cubicBezTo>
                  <a:cubicBezTo>
                    <a:pt x="3141" y="467"/>
                    <a:pt x="2655" y="1205"/>
                    <a:pt x="2655" y="2025"/>
                  </a:cubicBezTo>
                  <a:lnTo>
                    <a:pt x="2654" y="11311"/>
                  </a:lnTo>
                  <a:lnTo>
                    <a:pt x="583" y="13418"/>
                  </a:lnTo>
                  <a:cubicBezTo>
                    <a:pt x="-195" y="14208"/>
                    <a:pt x="-195" y="15491"/>
                    <a:pt x="583" y="16281"/>
                  </a:cubicBezTo>
                  <a:lnTo>
                    <a:pt x="5231" y="21006"/>
                  </a:lnTo>
                  <a:cubicBezTo>
                    <a:pt x="5620" y="21402"/>
                    <a:pt x="6131" y="21599"/>
                    <a:pt x="6640" y="21599"/>
                  </a:cubicBezTo>
                  <a:cubicBezTo>
                    <a:pt x="7150" y="21599"/>
                    <a:pt x="7659" y="21402"/>
                    <a:pt x="8048" y="21006"/>
                  </a:cubicBezTo>
                  <a:lnTo>
                    <a:pt x="10121" y="18900"/>
                  </a:lnTo>
                  <a:lnTo>
                    <a:pt x="19255" y="18900"/>
                  </a:lnTo>
                  <a:cubicBezTo>
                    <a:pt x="20062" y="18900"/>
                    <a:pt x="20788" y="18407"/>
                    <a:pt x="21095" y="17650"/>
                  </a:cubicBezTo>
                  <a:cubicBezTo>
                    <a:pt x="21405" y="16893"/>
                    <a:pt x="21234" y="16022"/>
                    <a:pt x="20663" y="15443"/>
                  </a:cubicBezTo>
                  <a:cubicBezTo>
                    <a:pt x="20663" y="15443"/>
                    <a:pt x="6056" y="593"/>
                    <a:pt x="6056" y="593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37" name="AutoShape 138"/>
            <p:cNvSpPr/>
            <p:nvPr/>
          </p:nvSpPr>
          <p:spPr bwMode="auto">
            <a:xfrm>
              <a:off x="4637088" y="1582738"/>
              <a:ext cx="228600" cy="2286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37" y="2880"/>
                  </a:moveTo>
                  <a:lnTo>
                    <a:pt x="1437" y="2885"/>
                  </a:lnTo>
                  <a:cubicBezTo>
                    <a:pt x="10965" y="2885"/>
                    <a:pt x="18717" y="10637"/>
                    <a:pt x="18717" y="20165"/>
                  </a:cubicBezTo>
                  <a:lnTo>
                    <a:pt x="18720" y="20165"/>
                  </a:lnTo>
                  <a:cubicBezTo>
                    <a:pt x="18722" y="20959"/>
                    <a:pt x="19366" y="21600"/>
                    <a:pt x="20160" y="21600"/>
                  </a:cubicBezTo>
                  <a:cubicBezTo>
                    <a:pt x="20955" y="21600"/>
                    <a:pt x="21599" y="20956"/>
                    <a:pt x="21599" y="20160"/>
                  </a:cubicBezTo>
                  <a:cubicBezTo>
                    <a:pt x="21599" y="20155"/>
                    <a:pt x="21597" y="20152"/>
                    <a:pt x="21597" y="20148"/>
                  </a:cubicBezTo>
                  <a:cubicBezTo>
                    <a:pt x="21588" y="9034"/>
                    <a:pt x="12588" y="28"/>
                    <a:pt x="1476" y="8"/>
                  </a:cubicBezTo>
                  <a:cubicBezTo>
                    <a:pt x="1465" y="7"/>
                    <a:pt x="1454" y="0"/>
                    <a:pt x="1440" y="0"/>
                  </a:cubicBezTo>
                  <a:cubicBezTo>
                    <a:pt x="644" y="0"/>
                    <a:pt x="0" y="644"/>
                    <a:pt x="0" y="1440"/>
                  </a:cubicBezTo>
                  <a:cubicBezTo>
                    <a:pt x="0" y="2234"/>
                    <a:pt x="644" y="2878"/>
                    <a:pt x="1437" y="288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38" name="AutoShape 139"/>
            <p:cNvSpPr/>
            <p:nvPr/>
          </p:nvSpPr>
          <p:spPr bwMode="auto">
            <a:xfrm>
              <a:off x="3402013" y="1582738"/>
              <a:ext cx="487362" cy="473075"/>
            </a:xfrm>
            <a:custGeom>
              <a:avLst/>
              <a:gdLst>
                <a:gd name="T0" fmla="+- 0 10800 104"/>
                <a:gd name="T1" fmla="*/ T0 w 21392"/>
                <a:gd name="T2" fmla="*/ 10800 h 21600"/>
                <a:gd name="T3" fmla="+- 0 10800 104"/>
                <a:gd name="T4" fmla="*/ T3 w 21392"/>
                <a:gd name="T5" fmla="*/ 10800 h 21600"/>
                <a:gd name="T6" fmla="+- 0 10800 104"/>
                <a:gd name="T7" fmla="*/ T6 w 21392"/>
                <a:gd name="T8" fmla="*/ 10800 h 21600"/>
                <a:gd name="T9" fmla="+- 0 10800 104"/>
                <a:gd name="T10" fmla="*/ T9 w 2139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92" h="21600">
                  <a:moveTo>
                    <a:pt x="15768" y="12794"/>
                  </a:moveTo>
                  <a:cubicBezTo>
                    <a:pt x="15426" y="13150"/>
                    <a:pt x="15271" y="13651"/>
                    <a:pt x="15350" y="14142"/>
                  </a:cubicBezTo>
                  <a:lnTo>
                    <a:pt x="16296" y="20031"/>
                  </a:lnTo>
                  <a:lnTo>
                    <a:pt x="11443" y="17309"/>
                  </a:lnTo>
                  <a:cubicBezTo>
                    <a:pt x="11210" y="17178"/>
                    <a:pt x="10953" y="17112"/>
                    <a:pt x="10696" y="17112"/>
                  </a:cubicBezTo>
                  <a:cubicBezTo>
                    <a:pt x="10439" y="17112"/>
                    <a:pt x="10182" y="17178"/>
                    <a:pt x="9949" y="17309"/>
                  </a:cubicBezTo>
                  <a:lnTo>
                    <a:pt x="5095" y="20031"/>
                  </a:lnTo>
                  <a:lnTo>
                    <a:pt x="6042" y="14142"/>
                  </a:lnTo>
                  <a:cubicBezTo>
                    <a:pt x="6121" y="13651"/>
                    <a:pt x="5966" y="13150"/>
                    <a:pt x="5624" y="12794"/>
                  </a:cubicBezTo>
                  <a:lnTo>
                    <a:pt x="1545" y="8550"/>
                  </a:lnTo>
                  <a:lnTo>
                    <a:pt x="7111" y="7685"/>
                  </a:lnTo>
                  <a:cubicBezTo>
                    <a:pt x="7619" y="7607"/>
                    <a:pt x="8057" y="7275"/>
                    <a:pt x="8276" y="6802"/>
                  </a:cubicBezTo>
                  <a:lnTo>
                    <a:pt x="10696" y="1568"/>
                  </a:lnTo>
                  <a:lnTo>
                    <a:pt x="13116" y="6802"/>
                  </a:lnTo>
                  <a:cubicBezTo>
                    <a:pt x="13334" y="7275"/>
                    <a:pt x="13772" y="7607"/>
                    <a:pt x="14280" y="7685"/>
                  </a:cubicBezTo>
                  <a:lnTo>
                    <a:pt x="19847" y="8550"/>
                  </a:lnTo>
                  <a:cubicBezTo>
                    <a:pt x="19847" y="8550"/>
                    <a:pt x="15768" y="12794"/>
                    <a:pt x="15768" y="12794"/>
                  </a:cubicBezTo>
                  <a:close/>
                  <a:moveTo>
                    <a:pt x="21312" y="8051"/>
                  </a:moveTo>
                  <a:cubicBezTo>
                    <a:pt x="21127" y="7495"/>
                    <a:pt x="20652" y="7088"/>
                    <a:pt x="20080" y="6999"/>
                  </a:cubicBezTo>
                  <a:lnTo>
                    <a:pt x="14514" y="6136"/>
                  </a:lnTo>
                  <a:lnTo>
                    <a:pt x="12094" y="901"/>
                  </a:lnTo>
                  <a:cubicBezTo>
                    <a:pt x="11840" y="351"/>
                    <a:pt x="11295" y="0"/>
                    <a:pt x="10696" y="0"/>
                  </a:cubicBezTo>
                  <a:cubicBezTo>
                    <a:pt x="10097" y="0"/>
                    <a:pt x="9552" y="351"/>
                    <a:pt x="9297" y="901"/>
                  </a:cubicBezTo>
                  <a:lnTo>
                    <a:pt x="6878" y="6136"/>
                  </a:lnTo>
                  <a:lnTo>
                    <a:pt x="1311" y="6999"/>
                  </a:lnTo>
                  <a:cubicBezTo>
                    <a:pt x="739" y="7088"/>
                    <a:pt x="264" y="7495"/>
                    <a:pt x="80" y="8051"/>
                  </a:cubicBezTo>
                  <a:cubicBezTo>
                    <a:pt x="-104" y="8609"/>
                    <a:pt x="35" y="9224"/>
                    <a:pt x="439" y="9644"/>
                  </a:cubicBezTo>
                  <a:lnTo>
                    <a:pt x="4518" y="13889"/>
                  </a:lnTo>
                  <a:lnTo>
                    <a:pt x="3572" y="19777"/>
                  </a:lnTo>
                  <a:cubicBezTo>
                    <a:pt x="3476" y="20370"/>
                    <a:pt x="3722" y="20966"/>
                    <a:pt x="4206" y="21313"/>
                  </a:cubicBezTo>
                  <a:cubicBezTo>
                    <a:pt x="4471" y="21503"/>
                    <a:pt x="4783" y="21600"/>
                    <a:pt x="5095" y="21600"/>
                  </a:cubicBezTo>
                  <a:cubicBezTo>
                    <a:pt x="5352" y="21600"/>
                    <a:pt x="5609" y="21534"/>
                    <a:pt x="5843" y="21404"/>
                  </a:cubicBezTo>
                  <a:lnTo>
                    <a:pt x="10696" y="18681"/>
                  </a:lnTo>
                  <a:lnTo>
                    <a:pt x="15549" y="21404"/>
                  </a:lnTo>
                  <a:cubicBezTo>
                    <a:pt x="15782" y="21534"/>
                    <a:pt x="16040" y="21600"/>
                    <a:pt x="16296" y="21600"/>
                  </a:cubicBezTo>
                  <a:cubicBezTo>
                    <a:pt x="16608" y="21600"/>
                    <a:pt x="16920" y="21503"/>
                    <a:pt x="17186" y="21313"/>
                  </a:cubicBezTo>
                  <a:cubicBezTo>
                    <a:pt x="17669" y="20966"/>
                    <a:pt x="17915" y="20370"/>
                    <a:pt x="17820" y="19777"/>
                  </a:cubicBezTo>
                  <a:lnTo>
                    <a:pt x="16873" y="13889"/>
                  </a:lnTo>
                  <a:lnTo>
                    <a:pt x="20953" y="9644"/>
                  </a:lnTo>
                  <a:cubicBezTo>
                    <a:pt x="21357" y="9224"/>
                    <a:pt x="21496" y="8609"/>
                    <a:pt x="21312" y="805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39" name="AutoShape 140"/>
            <p:cNvSpPr/>
            <p:nvPr/>
          </p:nvSpPr>
          <p:spPr bwMode="auto">
            <a:xfrm>
              <a:off x="2486025" y="1706563"/>
              <a:ext cx="304800" cy="247650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40" name="AutoShape 141"/>
            <p:cNvSpPr/>
            <p:nvPr/>
          </p:nvSpPr>
          <p:spPr bwMode="auto">
            <a:xfrm>
              <a:off x="2424113" y="1643063"/>
              <a:ext cx="488950" cy="381000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41" name="AutoShape 142"/>
            <p:cNvSpPr/>
            <p:nvPr/>
          </p:nvSpPr>
          <p:spPr bwMode="auto">
            <a:xfrm>
              <a:off x="2806700" y="1722438"/>
              <a:ext cx="44450" cy="444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42" name="AutoShape 143"/>
            <p:cNvSpPr/>
            <p:nvPr/>
          </p:nvSpPr>
          <p:spPr bwMode="auto">
            <a:xfrm>
              <a:off x="2790825" y="1919288"/>
              <a:ext cx="60325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43" name="AutoShape 144"/>
            <p:cNvSpPr/>
            <p:nvPr/>
          </p:nvSpPr>
          <p:spPr bwMode="auto">
            <a:xfrm>
              <a:off x="2806700" y="1871663"/>
              <a:ext cx="60325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44" name="AutoShape 145"/>
            <p:cNvSpPr/>
            <p:nvPr/>
          </p:nvSpPr>
          <p:spPr bwMode="auto">
            <a:xfrm>
              <a:off x="2806700" y="1827213"/>
              <a:ext cx="60325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45" name="AutoShape 146"/>
            <p:cNvSpPr/>
            <p:nvPr/>
          </p:nvSpPr>
          <p:spPr bwMode="auto">
            <a:xfrm>
              <a:off x="2547938" y="1766888"/>
              <a:ext cx="90487" cy="63500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46" name="AutoShape 147"/>
            <p:cNvSpPr/>
            <p:nvPr/>
          </p:nvSpPr>
          <p:spPr bwMode="auto">
            <a:xfrm>
              <a:off x="1447800" y="1614488"/>
              <a:ext cx="488950" cy="425450"/>
            </a:xfrm>
            <a:custGeom>
              <a:avLst/>
              <a:gdLst>
                <a:gd name="T0" fmla="+- 0 10800 597"/>
                <a:gd name="T1" fmla="*/ T0 w 20407"/>
                <a:gd name="T2" fmla="+- 0 11028 672"/>
                <a:gd name="T3" fmla="*/ 11028 h 20712"/>
                <a:gd name="T4" fmla="+- 0 10800 597"/>
                <a:gd name="T5" fmla="*/ T4 w 20407"/>
                <a:gd name="T6" fmla="+- 0 11028 672"/>
                <a:gd name="T7" fmla="*/ 11028 h 20712"/>
                <a:gd name="T8" fmla="+- 0 10800 597"/>
                <a:gd name="T9" fmla="*/ T8 w 20407"/>
                <a:gd name="T10" fmla="+- 0 11028 672"/>
                <a:gd name="T11" fmla="*/ 11028 h 20712"/>
                <a:gd name="T12" fmla="+- 0 10800 597"/>
                <a:gd name="T13" fmla="*/ T12 w 20407"/>
                <a:gd name="T14" fmla="+- 0 11028 672"/>
                <a:gd name="T15" fmla="*/ 11028 h 2071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0407" h="20712">
                  <a:moveTo>
                    <a:pt x="17706" y="10922"/>
                  </a:moveTo>
                  <a:lnTo>
                    <a:pt x="10657" y="19017"/>
                  </a:lnTo>
                  <a:cubicBezTo>
                    <a:pt x="10407" y="19305"/>
                    <a:pt x="9998" y="19305"/>
                    <a:pt x="9748" y="19017"/>
                  </a:cubicBezTo>
                  <a:lnTo>
                    <a:pt x="2699" y="10922"/>
                  </a:lnTo>
                  <a:cubicBezTo>
                    <a:pt x="817" y="8762"/>
                    <a:pt x="817" y="5247"/>
                    <a:pt x="2699" y="3087"/>
                  </a:cubicBezTo>
                  <a:cubicBezTo>
                    <a:pt x="4512" y="1004"/>
                    <a:pt x="7429" y="931"/>
                    <a:pt x="9338" y="2923"/>
                  </a:cubicBezTo>
                  <a:lnTo>
                    <a:pt x="10202" y="3825"/>
                  </a:lnTo>
                  <a:lnTo>
                    <a:pt x="11067" y="2923"/>
                  </a:lnTo>
                  <a:cubicBezTo>
                    <a:pt x="12976" y="931"/>
                    <a:pt x="15893" y="1004"/>
                    <a:pt x="17706" y="3087"/>
                  </a:cubicBezTo>
                  <a:cubicBezTo>
                    <a:pt x="19588" y="5247"/>
                    <a:pt x="19588" y="8762"/>
                    <a:pt x="17706" y="10922"/>
                  </a:cubicBezTo>
                  <a:moveTo>
                    <a:pt x="18616" y="2043"/>
                  </a:moveTo>
                  <a:cubicBezTo>
                    <a:pt x="16301" y="-617"/>
                    <a:pt x="12601" y="-672"/>
                    <a:pt x="10202" y="1830"/>
                  </a:cubicBezTo>
                  <a:cubicBezTo>
                    <a:pt x="7805" y="-672"/>
                    <a:pt x="4104" y="-617"/>
                    <a:pt x="1789" y="2043"/>
                  </a:cubicBezTo>
                  <a:cubicBezTo>
                    <a:pt x="-597" y="4783"/>
                    <a:pt x="-597" y="9226"/>
                    <a:pt x="1789" y="11967"/>
                  </a:cubicBezTo>
                  <a:cubicBezTo>
                    <a:pt x="2470" y="12750"/>
                    <a:pt x="8838" y="20061"/>
                    <a:pt x="8838" y="20061"/>
                  </a:cubicBezTo>
                  <a:cubicBezTo>
                    <a:pt x="9592" y="20928"/>
                    <a:pt x="10812" y="20928"/>
                    <a:pt x="11567" y="20061"/>
                  </a:cubicBezTo>
                  <a:cubicBezTo>
                    <a:pt x="11567" y="20061"/>
                    <a:pt x="18539" y="12056"/>
                    <a:pt x="18616" y="11967"/>
                  </a:cubicBezTo>
                  <a:cubicBezTo>
                    <a:pt x="21003" y="9226"/>
                    <a:pt x="21003" y="4783"/>
                    <a:pt x="18616" y="204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47" name="AutoShape 148"/>
            <p:cNvSpPr/>
            <p:nvPr/>
          </p:nvSpPr>
          <p:spPr bwMode="auto">
            <a:xfrm>
              <a:off x="1524000" y="1690688"/>
              <a:ext cx="73025" cy="730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326" y="0"/>
                  </a:moveTo>
                  <a:cubicBezTo>
                    <a:pt x="19317" y="0"/>
                    <a:pt x="19317" y="4"/>
                    <a:pt x="19308" y="4"/>
                  </a:cubicBezTo>
                  <a:cubicBezTo>
                    <a:pt x="8643" y="13"/>
                    <a:pt x="0" y="8659"/>
                    <a:pt x="0" y="19326"/>
                  </a:cubicBezTo>
                  <a:cubicBezTo>
                    <a:pt x="0" y="20580"/>
                    <a:pt x="1019" y="21600"/>
                    <a:pt x="2273" y="21600"/>
                  </a:cubicBezTo>
                  <a:cubicBezTo>
                    <a:pt x="3528" y="21600"/>
                    <a:pt x="4547" y="20580"/>
                    <a:pt x="4547" y="19326"/>
                  </a:cubicBezTo>
                  <a:lnTo>
                    <a:pt x="4547" y="19321"/>
                  </a:lnTo>
                  <a:cubicBezTo>
                    <a:pt x="4547" y="11164"/>
                    <a:pt x="11164" y="4547"/>
                    <a:pt x="19321" y="4547"/>
                  </a:cubicBezTo>
                  <a:lnTo>
                    <a:pt x="19326" y="4547"/>
                  </a:lnTo>
                  <a:cubicBezTo>
                    <a:pt x="20580" y="4547"/>
                    <a:pt x="21599" y="3528"/>
                    <a:pt x="21599" y="2273"/>
                  </a:cubicBezTo>
                  <a:cubicBezTo>
                    <a:pt x="21599" y="1019"/>
                    <a:pt x="20580" y="0"/>
                    <a:pt x="19326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48" name="AutoShape 149"/>
            <p:cNvSpPr/>
            <p:nvPr/>
          </p:nvSpPr>
          <p:spPr bwMode="auto">
            <a:xfrm>
              <a:off x="473075" y="1643063"/>
              <a:ext cx="487363" cy="3524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537" y="19720"/>
                  </a:moveTo>
                  <a:lnTo>
                    <a:pt x="16537" y="19721"/>
                  </a:lnTo>
                  <a:lnTo>
                    <a:pt x="4387" y="19721"/>
                  </a:lnTo>
                  <a:cubicBezTo>
                    <a:pt x="2713" y="19720"/>
                    <a:pt x="1350" y="17824"/>
                    <a:pt x="1350" y="15494"/>
                  </a:cubicBezTo>
                  <a:cubicBezTo>
                    <a:pt x="1350" y="13992"/>
                    <a:pt x="1918" y="12635"/>
                    <a:pt x="2871" y="11862"/>
                  </a:cubicBezTo>
                  <a:cubicBezTo>
                    <a:pt x="3797" y="11123"/>
                    <a:pt x="3860" y="10975"/>
                    <a:pt x="3472" y="9647"/>
                  </a:cubicBezTo>
                  <a:cubicBezTo>
                    <a:pt x="3406" y="9374"/>
                    <a:pt x="3375" y="9136"/>
                    <a:pt x="3375" y="8921"/>
                  </a:cubicBezTo>
                  <a:cubicBezTo>
                    <a:pt x="3375" y="7626"/>
                    <a:pt x="4131" y="6573"/>
                    <a:pt x="5062" y="6573"/>
                  </a:cubicBezTo>
                  <a:cubicBezTo>
                    <a:pt x="5062" y="6573"/>
                    <a:pt x="5505" y="6529"/>
                    <a:pt x="5976" y="6789"/>
                  </a:cubicBezTo>
                  <a:cubicBezTo>
                    <a:pt x="6750" y="7219"/>
                    <a:pt x="6834" y="6808"/>
                    <a:pt x="7200" y="5701"/>
                  </a:cubicBezTo>
                  <a:cubicBezTo>
                    <a:pt x="7974" y="3380"/>
                    <a:pt x="9652" y="1878"/>
                    <a:pt x="11475" y="1878"/>
                  </a:cubicBezTo>
                  <a:cubicBezTo>
                    <a:pt x="13905" y="1878"/>
                    <a:pt x="15914" y="4435"/>
                    <a:pt x="16148" y="7826"/>
                  </a:cubicBezTo>
                  <a:cubicBezTo>
                    <a:pt x="16231" y="9171"/>
                    <a:pt x="16231" y="9171"/>
                    <a:pt x="17239" y="9491"/>
                  </a:cubicBezTo>
                  <a:cubicBezTo>
                    <a:pt x="18984" y="9955"/>
                    <a:pt x="20250" y="12085"/>
                    <a:pt x="20250" y="14555"/>
                  </a:cubicBezTo>
                  <a:cubicBezTo>
                    <a:pt x="20250" y="17404"/>
                    <a:pt x="18585" y="19720"/>
                    <a:pt x="16537" y="19720"/>
                  </a:cubicBezTo>
                  <a:moveTo>
                    <a:pt x="17492" y="7647"/>
                  </a:moveTo>
                  <a:cubicBezTo>
                    <a:pt x="17196" y="3362"/>
                    <a:pt x="14632" y="0"/>
                    <a:pt x="11475" y="0"/>
                  </a:cubicBezTo>
                  <a:cubicBezTo>
                    <a:pt x="9031" y="0"/>
                    <a:pt x="6939" y="2017"/>
                    <a:pt x="5976" y="4911"/>
                  </a:cubicBezTo>
                  <a:cubicBezTo>
                    <a:pt x="5685" y="4784"/>
                    <a:pt x="5383" y="4695"/>
                    <a:pt x="5062" y="4695"/>
                  </a:cubicBezTo>
                  <a:cubicBezTo>
                    <a:pt x="3385" y="4695"/>
                    <a:pt x="2025" y="6589"/>
                    <a:pt x="2025" y="8921"/>
                  </a:cubicBezTo>
                  <a:cubicBezTo>
                    <a:pt x="2025" y="9385"/>
                    <a:pt x="2092" y="9824"/>
                    <a:pt x="2191" y="10240"/>
                  </a:cubicBezTo>
                  <a:cubicBezTo>
                    <a:pt x="886" y="11298"/>
                    <a:pt x="0" y="13242"/>
                    <a:pt x="0" y="15494"/>
                  </a:cubicBezTo>
                  <a:cubicBezTo>
                    <a:pt x="0" y="18866"/>
                    <a:pt x="1964" y="21599"/>
                    <a:pt x="4387" y="21599"/>
                  </a:cubicBezTo>
                  <a:lnTo>
                    <a:pt x="4387" y="21600"/>
                  </a:lnTo>
                  <a:lnTo>
                    <a:pt x="16537" y="21600"/>
                  </a:lnTo>
                  <a:lnTo>
                    <a:pt x="16537" y="21599"/>
                  </a:lnTo>
                  <a:cubicBezTo>
                    <a:pt x="19334" y="21599"/>
                    <a:pt x="21599" y="18446"/>
                    <a:pt x="21599" y="14555"/>
                  </a:cubicBezTo>
                  <a:cubicBezTo>
                    <a:pt x="21599" y="11120"/>
                    <a:pt x="19831" y="8269"/>
                    <a:pt x="17492" y="7647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49" name="Freeform 147"/>
            <p:cNvSpPr>
              <a:spLocks noEditPoints="1"/>
            </p:cNvSpPr>
            <p:nvPr/>
          </p:nvSpPr>
          <p:spPr bwMode="auto">
            <a:xfrm>
              <a:off x="422275" y="5408613"/>
              <a:ext cx="401638" cy="454025"/>
            </a:xfrm>
            <a:custGeom>
              <a:avLst/>
              <a:gdLst>
                <a:gd name="T0" fmla="*/ 300 w 320"/>
                <a:gd name="T1" fmla="*/ 0 h 360"/>
                <a:gd name="T2" fmla="*/ 256 w 320"/>
                <a:gd name="T3" fmla="*/ 0 h 360"/>
                <a:gd name="T4" fmla="*/ 240 w 320"/>
                <a:gd name="T5" fmla="*/ 20 h 360"/>
                <a:gd name="T6" fmla="*/ 240 w 320"/>
                <a:gd name="T7" fmla="*/ 360 h 360"/>
                <a:gd name="T8" fmla="*/ 320 w 320"/>
                <a:gd name="T9" fmla="*/ 360 h 360"/>
                <a:gd name="T10" fmla="*/ 320 w 320"/>
                <a:gd name="T11" fmla="*/ 20 h 360"/>
                <a:gd name="T12" fmla="*/ 300 w 320"/>
                <a:gd name="T13" fmla="*/ 0 h 360"/>
                <a:gd name="T14" fmla="*/ 180 w 320"/>
                <a:gd name="T15" fmla="*/ 120 h 360"/>
                <a:gd name="T16" fmla="*/ 136 w 320"/>
                <a:gd name="T17" fmla="*/ 120 h 360"/>
                <a:gd name="T18" fmla="*/ 120 w 320"/>
                <a:gd name="T19" fmla="*/ 140 h 360"/>
                <a:gd name="T20" fmla="*/ 120 w 320"/>
                <a:gd name="T21" fmla="*/ 360 h 360"/>
                <a:gd name="T22" fmla="*/ 200 w 320"/>
                <a:gd name="T23" fmla="*/ 360 h 360"/>
                <a:gd name="T24" fmla="*/ 200 w 320"/>
                <a:gd name="T25" fmla="*/ 140 h 360"/>
                <a:gd name="T26" fmla="*/ 180 w 320"/>
                <a:gd name="T27" fmla="*/ 120 h 360"/>
                <a:gd name="T28" fmla="*/ 60 w 320"/>
                <a:gd name="T29" fmla="*/ 240 h 360"/>
                <a:gd name="T30" fmla="*/ 16 w 320"/>
                <a:gd name="T31" fmla="*/ 240 h 360"/>
                <a:gd name="T32" fmla="*/ 0 w 320"/>
                <a:gd name="T33" fmla="*/ 260 h 360"/>
                <a:gd name="T34" fmla="*/ 0 w 320"/>
                <a:gd name="T35" fmla="*/ 360 h 360"/>
                <a:gd name="T36" fmla="*/ 80 w 320"/>
                <a:gd name="T37" fmla="*/ 360 h 360"/>
                <a:gd name="T38" fmla="*/ 80 w 320"/>
                <a:gd name="T39" fmla="*/ 260 h 360"/>
                <a:gd name="T40" fmla="*/ 60 w 320"/>
                <a:gd name="T41" fmla="*/ 24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0" h="360">
                  <a:moveTo>
                    <a:pt x="300" y="0"/>
                  </a:moveTo>
                  <a:cubicBezTo>
                    <a:pt x="256" y="0"/>
                    <a:pt x="256" y="0"/>
                    <a:pt x="256" y="0"/>
                  </a:cubicBezTo>
                  <a:cubicBezTo>
                    <a:pt x="245" y="0"/>
                    <a:pt x="240" y="9"/>
                    <a:pt x="240" y="20"/>
                  </a:cubicBezTo>
                  <a:cubicBezTo>
                    <a:pt x="240" y="360"/>
                    <a:pt x="240" y="360"/>
                    <a:pt x="240" y="360"/>
                  </a:cubicBezTo>
                  <a:cubicBezTo>
                    <a:pt x="320" y="360"/>
                    <a:pt x="320" y="360"/>
                    <a:pt x="320" y="360"/>
                  </a:cubicBezTo>
                  <a:cubicBezTo>
                    <a:pt x="320" y="20"/>
                    <a:pt x="320" y="20"/>
                    <a:pt x="320" y="20"/>
                  </a:cubicBezTo>
                  <a:cubicBezTo>
                    <a:pt x="320" y="9"/>
                    <a:pt x="311" y="0"/>
                    <a:pt x="300" y="0"/>
                  </a:cubicBezTo>
                  <a:close/>
                  <a:moveTo>
                    <a:pt x="180" y="120"/>
                  </a:moveTo>
                  <a:cubicBezTo>
                    <a:pt x="136" y="120"/>
                    <a:pt x="136" y="120"/>
                    <a:pt x="136" y="120"/>
                  </a:cubicBezTo>
                  <a:cubicBezTo>
                    <a:pt x="125" y="120"/>
                    <a:pt x="120" y="129"/>
                    <a:pt x="120" y="140"/>
                  </a:cubicBezTo>
                  <a:cubicBezTo>
                    <a:pt x="120" y="360"/>
                    <a:pt x="120" y="360"/>
                    <a:pt x="120" y="360"/>
                  </a:cubicBezTo>
                  <a:cubicBezTo>
                    <a:pt x="200" y="360"/>
                    <a:pt x="200" y="360"/>
                    <a:pt x="200" y="360"/>
                  </a:cubicBezTo>
                  <a:cubicBezTo>
                    <a:pt x="200" y="140"/>
                    <a:pt x="200" y="140"/>
                    <a:pt x="200" y="140"/>
                  </a:cubicBezTo>
                  <a:cubicBezTo>
                    <a:pt x="200" y="129"/>
                    <a:pt x="191" y="120"/>
                    <a:pt x="180" y="120"/>
                  </a:cubicBezTo>
                  <a:close/>
                  <a:moveTo>
                    <a:pt x="60" y="240"/>
                  </a:moveTo>
                  <a:cubicBezTo>
                    <a:pt x="16" y="240"/>
                    <a:pt x="16" y="240"/>
                    <a:pt x="16" y="240"/>
                  </a:cubicBezTo>
                  <a:cubicBezTo>
                    <a:pt x="5" y="240"/>
                    <a:pt x="0" y="249"/>
                    <a:pt x="0" y="260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80" y="360"/>
                    <a:pt x="80" y="360"/>
                    <a:pt x="80" y="360"/>
                  </a:cubicBezTo>
                  <a:cubicBezTo>
                    <a:pt x="80" y="260"/>
                    <a:pt x="80" y="260"/>
                    <a:pt x="80" y="260"/>
                  </a:cubicBezTo>
                  <a:cubicBezTo>
                    <a:pt x="80" y="249"/>
                    <a:pt x="71" y="240"/>
                    <a:pt x="60" y="2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 dirty="0">
                <a:latin typeface="+mn-ea"/>
                <a:ea typeface="+mn-ea"/>
              </a:endParaRPr>
            </a:p>
          </p:txBody>
        </p:sp>
        <p:grpSp>
          <p:nvGrpSpPr>
            <p:cNvPr id="150" name="Group 299"/>
            <p:cNvGrpSpPr/>
            <p:nvPr/>
          </p:nvGrpSpPr>
          <p:grpSpPr>
            <a:xfrm>
              <a:off x="1619362" y="5410059"/>
              <a:ext cx="182485" cy="464152"/>
              <a:chOff x="6141009" y="3540977"/>
              <a:chExt cx="85046" cy="216315"/>
            </a:xfrm>
            <a:grpFill/>
          </p:grpSpPr>
          <p:sp>
            <p:nvSpPr>
              <p:cNvPr id="181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8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</p:grpSp>
        <p:grpSp>
          <p:nvGrpSpPr>
            <p:cNvPr id="151" name="Group 302"/>
            <p:cNvGrpSpPr/>
            <p:nvPr/>
          </p:nvGrpSpPr>
          <p:grpSpPr>
            <a:xfrm>
              <a:off x="2637310" y="5410149"/>
              <a:ext cx="215525" cy="464813"/>
              <a:chOff x="6138760" y="4271257"/>
              <a:chExt cx="97227" cy="209688"/>
            </a:xfrm>
            <a:grpFill/>
          </p:grpSpPr>
          <p:sp>
            <p:nvSpPr>
              <p:cNvPr id="179" name="Oval 152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80" name="Freeform 7"/>
              <p:cNvSpPr/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</p:grpSp>
        <p:sp>
          <p:nvSpPr>
            <p:cNvPr id="152" name="Freeform 19"/>
            <p:cNvSpPr>
              <a:spLocks noEditPoints="1"/>
            </p:cNvSpPr>
            <p:nvPr/>
          </p:nvSpPr>
          <p:spPr bwMode="auto">
            <a:xfrm>
              <a:off x="4383088" y="5434013"/>
              <a:ext cx="515937" cy="415925"/>
            </a:xfrm>
            <a:custGeom>
              <a:avLst/>
              <a:gdLst>
                <a:gd name="T0" fmla="*/ 393 w 400"/>
                <a:gd name="T1" fmla="*/ 61 h 322"/>
                <a:gd name="T2" fmla="*/ 300 w 400"/>
                <a:gd name="T3" fmla="*/ 3 h 322"/>
                <a:gd name="T4" fmla="*/ 286 w 400"/>
                <a:gd name="T5" fmla="*/ 3 h 322"/>
                <a:gd name="T6" fmla="*/ 200 w 400"/>
                <a:gd name="T7" fmla="*/ 57 h 322"/>
                <a:gd name="T8" fmla="*/ 113 w 400"/>
                <a:gd name="T9" fmla="*/ 3 h 322"/>
                <a:gd name="T10" fmla="*/ 100 w 400"/>
                <a:gd name="T11" fmla="*/ 3 h 322"/>
                <a:gd name="T12" fmla="*/ 6 w 400"/>
                <a:gd name="T13" fmla="*/ 61 h 322"/>
                <a:gd name="T14" fmla="*/ 0 w 400"/>
                <a:gd name="T15" fmla="*/ 73 h 322"/>
                <a:gd name="T16" fmla="*/ 0 w 400"/>
                <a:gd name="T17" fmla="*/ 307 h 322"/>
                <a:gd name="T18" fmla="*/ 6 w 400"/>
                <a:gd name="T19" fmla="*/ 319 h 322"/>
                <a:gd name="T20" fmla="*/ 20 w 400"/>
                <a:gd name="T21" fmla="*/ 319 h 322"/>
                <a:gd name="T22" fmla="*/ 106 w 400"/>
                <a:gd name="T23" fmla="*/ 265 h 322"/>
                <a:gd name="T24" fmla="*/ 193 w 400"/>
                <a:gd name="T25" fmla="*/ 319 h 322"/>
                <a:gd name="T26" fmla="*/ 207 w 400"/>
                <a:gd name="T27" fmla="*/ 319 h 322"/>
                <a:gd name="T28" fmla="*/ 293 w 400"/>
                <a:gd name="T29" fmla="*/ 265 h 322"/>
                <a:gd name="T30" fmla="*/ 380 w 400"/>
                <a:gd name="T31" fmla="*/ 319 h 322"/>
                <a:gd name="T32" fmla="*/ 387 w 400"/>
                <a:gd name="T33" fmla="*/ 321 h 322"/>
                <a:gd name="T34" fmla="*/ 393 w 400"/>
                <a:gd name="T35" fmla="*/ 319 h 322"/>
                <a:gd name="T36" fmla="*/ 400 w 400"/>
                <a:gd name="T37" fmla="*/ 307 h 322"/>
                <a:gd name="T38" fmla="*/ 400 w 400"/>
                <a:gd name="T39" fmla="*/ 73 h 322"/>
                <a:gd name="T40" fmla="*/ 393 w 400"/>
                <a:gd name="T41" fmla="*/ 61 h 322"/>
                <a:gd name="T42" fmla="*/ 93 w 400"/>
                <a:gd name="T43" fmla="*/ 241 h 322"/>
                <a:gd name="T44" fmla="*/ 26 w 400"/>
                <a:gd name="T45" fmla="*/ 283 h 322"/>
                <a:gd name="T46" fmla="*/ 26 w 400"/>
                <a:gd name="T47" fmla="*/ 81 h 322"/>
                <a:gd name="T48" fmla="*/ 93 w 400"/>
                <a:gd name="T49" fmla="*/ 39 h 322"/>
                <a:gd name="T50" fmla="*/ 93 w 400"/>
                <a:gd name="T51" fmla="*/ 241 h 322"/>
                <a:gd name="T52" fmla="*/ 187 w 400"/>
                <a:gd name="T53" fmla="*/ 283 h 322"/>
                <a:gd name="T54" fmla="*/ 119 w 400"/>
                <a:gd name="T55" fmla="*/ 241 h 322"/>
                <a:gd name="T56" fmla="*/ 119 w 400"/>
                <a:gd name="T57" fmla="*/ 39 h 322"/>
                <a:gd name="T58" fmla="*/ 187 w 400"/>
                <a:gd name="T59" fmla="*/ 81 h 322"/>
                <a:gd name="T60" fmla="*/ 187 w 400"/>
                <a:gd name="T61" fmla="*/ 283 h 322"/>
                <a:gd name="T62" fmla="*/ 280 w 400"/>
                <a:gd name="T63" fmla="*/ 241 h 322"/>
                <a:gd name="T64" fmla="*/ 213 w 400"/>
                <a:gd name="T65" fmla="*/ 283 h 322"/>
                <a:gd name="T66" fmla="*/ 213 w 400"/>
                <a:gd name="T67" fmla="*/ 81 h 322"/>
                <a:gd name="T68" fmla="*/ 280 w 400"/>
                <a:gd name="T69" fmla="*/ 39 h 322"/>
                <a:gd name="T70" fmla="*/ 280 w 400"/>
                <a:gd name="T71" fmla="*/ 241 h 322"/>
                <a:gd name="T72" fmla="*/ 374 w 400"/>
                <a:gd name="T73" fmla="*/ 283 h 322"/>
                <a:gd name="T74" fmla="*/ 306 w 400"/>
                <a:gd name="T75" fmla="*/ 241 h 322"/>
                <a:gd name="T76" fmla="*/ 306 w 400"/>
                <a:gd name="T77" fmla="*/ 39 h 322"/>
                <a:gd name="T78" fmla="*/ 374 w 400"/>
                <a:gd name="T79" fmla="*/ 81 h 322"/>
                <a:gd name="T80" fmla="*/ 374 w 400"/>
                <a:gd name="T81" fmla="*/ 283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00" h="322">
                  <a:moveTo>
                    <a:pt x="393" y="61"/>
                  </a:moveTo>
                  <a:cubicBezTo>
                    <a:pt x="300" y="3"/>
                    <a:pt x="300" y="3"/>
                    <a:pt x="300" y="3"/>
                  </a:cubicBezTo>
                  <a:cubicBezTo>
                    <a:pt x="296" y="0"/>
                    <a:pt x="291" y="0"/>
                    <a:pt x="286" y="3"/>
                  </a:cubicBezTo>
                  <a:cubicBezTo>
                    <a:pt x="200" y="57"/>
                    <a:pt x="200" y="57"/>
                    <a:pt x="200" y="57"/>
                  </a:cubicBezTo>
                  <a:cubicBezTo>
                    <a:pt x="113" y="3"/>
                    <a:pt x="113" y="3"/>
                    <a:pt x="113" y="3"/>
                  </a:cubicBezTo>
                  <a:cubicBezTo>
                    <a:pt x="109" y="0"/>
                    <a:pt x="104" y="0"/>
                    <a:pt x="100" y="3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2" y="64"/>
                    <a:pt x="0" y="68"/>
                    <a:pt x="0" y="73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0" y="312"/>
                    <a:pt x="2" y="317"/>
                    <a:pt x="6" y="319"/>
                  </a:cubicBezTo>
                  <a:cubicBezTo>
                    <a:pt x="11" y="322"/>
                    <a:pt x="16" y="321"/>
                    <a:pt x="20" y="319"/>
                  </a:cubicBezTo>
                  <a:cubicBezTo>
                    <a:pt x="106" y="265"/>
                    <a:pt x="106" y="265"/>
                    <a:pt x="106" y="265"/>
                  </a:cubicBezTo>
                  <a:cubicBezTo>
                    <a:pt x="193" y="319"/>
                    <a:pt x="193" y="319"/>
                    <a:pt x="193" y="319"/>
                  </a:cubicBezTo>
                  <a:cubicBezTo>
                    <a:pt x="197" y="322"/>
                    <a:pt x="202" y="322"/>
                    <a:pt x="207" y="319"/>
                  </a:cubicBezTo>
                  <a:cubicBezTo>
                    <a:pt x="293" y="265"/>
                    <a:pt x="293" y="265"/>
                    <a:pt x="293" y="265"/>
                  </a:cubicBezTo>
                  <a:cubicBezTo>
                    <a:pt x="380" y="319"/>
                    <a:pt x="380" y="319"/>
                    <a:pt x="380" y="319"/>
                  </a:cubicBezTo>
                  <a:cubicBezTo>
                    <a:pt x="382" y="320"/>
                    <a:pt x="384" y="321"/>
                    <a:pt x="387" y="321"/>
                  </a:cubicBezTo>
                  <a:cubicBezTo>
                    <a:pt x="389" y="321"/>
                    <a:pt x="391" y="320"/>
                    <a:pt x="393" y="319"/>
                  </a:cubicBezTo>
                  <a:cubicBezTo>
                    <a:pt x="397" y="317"/>
                    <a:pt x="400" y="312"/>
                    <a:pt x="400" y="307"/>
                  </a:cubicBezTo>
                  <a:cubicBezTo>
                    <a:pt x="400" y="73"/>
                    <a:pt x="400" y="73"/>
                    <a:pt x="400" y="73"/>
                  </a:cubicBezTo>
                  <a:cubicBezTo>
                    <a:pt x="400" y="68"/>
                    <a:pt x="397" y="64"/>
                    <a:pt x="393" y="61"/>
                  </a:cubicBezTo>
                  <a:close/>
                  <a:moveTo>
                    <a:pt x="93" y="241"/>
                  </a:moveTo>
                  <a:cubicBezTo>
                    <a:pt x="26" y="283"/>
                    <a:pt x="26" y="283"/>
                    <a:pt x="26" y="283"/>
                  </a:cubicBezTo>
                  <a:cubicBezTo>
                    <a:pt x="26" y="81"/>
                    <a:pt x="26" y="81"/>
                    <a:pt x="26" y="81"/>
                  </a:cubicBezTo>
                  <a:cubicBezTo>
                    <a:pt x="93" y="39"/>
                    <a:pt x="93" y="39"/>
                    <a:pt x="93" y="39"/>
                  </a:cubicBezTo>
                  <a:lnTo>
                    <a:pt x="93" y="241"/>
                  </a:lnTo>
                  <a:close/>
                  <a:moveTo>
                    <a:pt x="187" y="283"/>
                  </a:moveTo>
                  <a:cubicBezTo>
                    <a:pt x="119" y="241"/>
                    <a:pt x="119" y="241"/>
                    <a:pt x="119" y="241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87" y="81"/>
                    <a:pt x="187" y="81"/>
                    <a:pt x="187" y="81"/>
                  </a:cubicBezTo>
                  <a:lnTo>
                    <a:pt x="187" y="283"/>
                  </a:lnTo>
                  <a:close/>
                  <a:moveTo>
                    <a:pt x="280" y="241"/>
                  </a:moveTo>
                  <a:cubicBezTo>
                    <a:pt x="213" y="283"/>
                    <a:pt x="213" y="283"/>
                    <a:pt x="213" y="283"/>
                  </a:cubicBezTo>
                  <a:cubicBezTo>
                    <a:pt x="213" y="81"/>
                    <a:pt x="213" y="81"/>
                    <a:pt x="213" y="81"/>
                  </a:cubicBezTo>
                  <a:cubicBezTo>
                    <a:pt x="280" y="39"/>
                    <a:pt x="280" y="39"/>
                    <a:pt x="280" y="39"/>
                  </a:cubicBezTo>
                  <a:lnTo>
                    <a:pt x="280" y="241"/>
                  </a:lnTo>
                  <a:close/>
                  <a:moveTo>
                    <a:pt x="374" y="283"/>
                  </a:moveTo>
                  <a:cubicBezTo>
                    <a:pt x="306" y="241"/>
                    <a:pt x="306" y="241"/>
                    <a:pt x="306" y="241"/>
                  </a:cubicBezTo>
                  <a:cubicBezTo>
                    <a:pt x="306" y="39"/>
                    <a:pt x="306" y="39"/>
                    <a:pt x="306" y="39"/>
                  </a:cubicBezTo>
                  <a:cubicBezTo>
                    <a:pt x="374" y="81"/>
                    <a:pt x="374" y="81"/>
                    <a:pt x="374" y="81"/>
                  </a:cubicBezTo>
                  <a:lnTo>
                    <a:pt x="374" y="28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 dirty="0">
                <a:latin typeface="+mn-ea"/>
                <a:ea typeface="+mn-ea"/>
              </a:endParaRPr>
            </a:p>
          </p:txBody>
        </p:sp>
        <p:sp>
          <p:nvSpPr>
            <p:cNvPr id="153" name="Freeform 15"/>
            <p:cNvSpPr>
              <a:spLocks noEditPoints="1"/>
            </p:cNvSpPr>
            <p:nvPr/>
          </p:nvSpPr>
          <p:spPr bwMode="auto">
            <a:xfrm>
              <a:off x="3438525" y="5389563"/>
              <a:ext cx="452438" cy="450850"/>
            </a:xfrm>
            <a:custGeom>
              <a:avLst/>
              <a:gdLst>
                <a:gd name="T0" fmla="*/ 183 w 371"/>
                <a:gd name="T1" fmla="*/ 1 h 370"/>
                <a:gd name="T2" fmla="*/ 2 w 371"/>
                <a:gd name="T3" fmla="*/ 187 h 370"/>
                <a:gd name="T4" fmla="*/ 188 w 371"/>
                <a:gd name="T5" fmla="*/ 369 h 370"/>
                <a:gd name="T6" fmla="*/ 370 w 371"/>
                <a:gd name="T7" fmla="*/ 182 h 370"/>
                <a:gd name="T8" fmla="*/ 183 w 371"/>
                <a:gd name="T9" fmla="*/ 1 h 370"/>
                <a:gd name="T10" fmla="*/ 184 w 371"/>
                <a:gd name="T11" fmla="*/ 25 h 370"/>
                <a:gd name="T12" fmla="*/ 260 w 371"/>
                <a:gd name="T13" fmla="*/ 43 h 370"/>
                <a:gd name="T14" fmla="*/ 235 w 371"/>
                <a:gd name="T15" fmla="*/ 84 h 370"/>
                <a:gd name="T16" fmla="*/ 186 w 371"/>
                <a:gd name="T17" fmla="*/ 73 h 370"/>
                <a:gd name="T18" fmla="*/ 137 w 371"/>
                <a:gd name="T19" fmla="*/ 84 h 370"/>
                <a:gd name="T20" fmla="*/ 112 w 371"/>
                <a:gd name="T21" fmla="*/ 43 h 370"/>
                <a:gd name="T22" fmla="*/ 184 w 371"/>
                <a:gd name="T23" fmla="*/ 25 h 370"/>
                <a:gd name="T24" fmla="*/ 85 w 371"/>
                <a:gd name="T25" fmla="*/ 234 h 370"/>
                <a:gd name="T26" fmla="*/ 44 w 371"/>
                <a:gd name="T27" fmla="*/ 259 h 370"/>
                <a:gd name="T28" fmla="*/ 26 w 371"/>
                <a:gd name="T29" fmla="*/ 187 h 370"/>
                <a:gd name="T30" fmla="*/ 44 w 371"/>
                <a:gd name="T31" fmla="*/ 111 h 370"/>
                <a:gd name="T32" fmla="*/ 85 w 371"/>
                <a:gd name="T33" fmla="*/ 136 h 370"/>
                <a:gd name="T34" fmla="*/ 74 w 371"/>
                <a:gd name="T35" fmla="*/ 185 h 370"/>
                <a:gd name="T36" fmla="*/ 85 w 371"/>
                <a:gd name="T37" fmla="*/ 234 h 370"/>
                <a:gd name="T38" fmla="*/ 188 w 371"/>
                <a:gd name="T39" fmla="*/ 345 h 370"/>
                <a:gd name="T40" fmla="*/ 112 w 371"/>
                <a:gd name="T41" fmla="*/ 327 h 370"/>
                <a:gd name="T42" fmla="*/ 137 w 371"/>
                <a:gd name="T43" fmla="*/ 286 h 370"/>
                <a:gd name="T44" fmla="*/ 186 w 371"/>
                <a:gd name="T45" fmla="*/ 297 h 370"/>
                <a:gd name="T46" fmla="*/ 235 w 371"/>
                <a:gd name="T47" fmla="*/ 286 h 370"/>
                <a:gd name="T48" fmla="*/ 260 w 371"/>
                <a:gd name="T49" fmla="*/ 327 h 370"/>
                <a:gd name="T50" fmla="*/ 188 w 371"/>
                <a:gd name="T51" fmla="*/ 345 h 370"/>
                <a:gd name="T52" fmla="*/ 186 w 371"/>
                <a:gd name="T53" fmla="*/ 273 h 370"/>
                <a:gd name="T54" fmla="*/ 98 w 371"/>
                <a:gd name="T55" fmla="*/ 185 h 370"/>
                <a:gd name="T56" fmla="*/ 186 w 371"/>
                <a:gd name="T57" fmla="*/ 97 h 370"/>
                <a:gd name="T58" fmla="*/ 274 w 371"/>
                <a:gd name="T59" fmla="*/ 185 h 370"/>
                <a:gd name="T60" fmla="*/ 186 w 371"/>
                <a:gd name="T61" fmla="*/ 273 h 370"/>
                <a:gd name="T62" fmla="*/ 286 w 371"/>
                <a:gd name="T63" fmla="*/ 234 h 370"/>
                <a:gd name="T64" fmla="*/ 298 w 371"/>
                <a:gd name="T65" fmla="*/ 185 h 370"/>
                <a:gd name="T66" fmla="*/ 286 w 371"/>
                <a:gd name="T67" fmla="*/ 136 h 370"/>
                <a:gd name="T68" fmla="*/ 328 w 371"/>
                <a:gd name="T69" fmla="*/ 111 h 370"/>
                <a:gd name="T70" fmla="*/ 346 w 371"/>
                <a:gd name="T71" fmla="*/ 183 h 370"/>
                <a:gd name="T72" fmla="*/ 328 w 371"/>
                <a:gd name="T73" fmla="*/ 259 h 370"/>
                <a:gd name="T74" fmla="*/ 286 w 371"/>
                <a:gd name="T75" fmla="*/ 234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1" h="370">
                  <a:moveTo>
                    <a:pt x="183" y="1"/>
                  </a:moveTo>
                  <a:cubicBezTo>
                    <a:pt x="82" y="2"/>
                    <a:pt x="0" y="86"/>
                    <a:pt x="2" y="187"/>
                  </a:cubicBezTo>
                  <a:cubicBezTo>
                    <a:pt x="3" y="289"/>
                    <a:pt x="87" y="370"/>
                    <a:pt x="188" y="369"/>
                  </a:cubicBezTo>
                  <a:cubicBezTo>
                    <a:pt x="290" y="368"/>
                    <a:pt x="371" y="284"/>
                    <a:pt x="370" y="182"/>
                  </a:cubicBezTo>
                  <a:cubicBezTo>
                    <a:pt x="368" y="81"/>
                    <a:pt x="285" y="0"/>
                    <a:pt x="183" y="1"/>
                  </a:cubicBezTo>
                  <a:close/>
                  <a:moveTo>
                    <a:pt x="184" y="25"/>
                  </a:moveTo>
                  <a:cubicBezTo>
                    <a:pt x="211" y="25"/>
                    <a:pt x="237" y="31"/>
                    <a:pt x="260" y="43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20" y="77"/>
                    <a:pt x="203" y="73"/>
                    <a:pt x="186" y="73"/>
                  </a:cubicBezTo>
                  <a:cubicBezTo>
                    <a:pt x="168" y="73"/>
                    <a:pt x="151" y="77"/>
                    <a:pt x="137" y="84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33" y="32"/>
                    <a:pt x="158" y="25"/>
                    <a:pt x="184" y="25"/>
                  </a:cubicBezTo>
                  <a:close/>
                  <a:moveTo>
                    <a:pt x="85" y="234"/>
                  </a:moveTo>
                  <a:cubicBezTo>
                    <a:pt x="44" y="259"/>
                    <a:pt x="44" y="259"/>
                    <a:pt x="44" y="259"/>
                  </a:cubicBezTo>
                  <a:cubicBezTo>
                    <a:pt x="33" y="237"/>
                    <a:pt x="26" y="213"/>
                    <a:pt x="26" y="187"/>
                  </a:cubicBezTo>
                  <a:cubicBezTo>
                    <a:pt x="25" y="160"/>
                    <a:pt x="32" y="134"/>
                    <a:pt x="44" y="111"/>
                  </a:cubicBezTo>
                  <a:cubicBezTo>
                    <a:pt x="85" y="136"/>
                    <a:pt x="85" y="136"/>
                    <a:pt x="85" y="136"/>
                  </a:cubicBezTo>
                  <a:cubicBezTo>
                    <a:pt x="78" y="151"/>
                    <a:pt x="74" y="167"/>
                    <a:pt x="74" y="185"/>
                  </a:cubicBezTo>
                  <a:cubicBezTo>
                    <a:pt x="74" y="203"/>
                    <a:pt x="78" y="219"/>
                    <a:pt x="85" y="234"/>
                  </a:cubicBezTo>
                  <a:close/>
                  <a:moveTo>
                    <a:pt x="188" y="345"/>
                  </a:moveTo>
                  <a:cubicBezTo>
                    <a:pt x="161" y="345"/>
                    <a:pt x="135" y="339"/>
                    <a:pt x="112" y="327"/>
                  </a:cubicBezTo>
                  <a:cubicBezTo>
                    <a:pt x="137" y="286"/>
                    <a:pt x="137" y="286"/>
                    <a:pt x="137" y="286"/>
                  </a:cubicBezTo>
                  <a:cubicBezTo>
                    <a:pt x="151" y="293"/>
                    <a:pt x="168" y="297"/>
                    <a:pt x="186" y="297"/>
                  </a:cubicBezTo>
                  <a:cubicBezTo>
                    <a:pt x="203" y="297"/>
                    <a:pt x="220" y="293"/>
                    <a:pt x="235" y="286"/>
                  </a:cubicBezTo>
                  <a:cubicBezTo>
                    <a:pt x="260" y="327"/>
                    <a:pt x="260" y="327"/>
                    <a:pt x="260" y="327"/>
                  </a:cubicBezTo>
                  <a:cubicBezTo>
                    <a:pt x="238" y="338"/>
                    <a:pt x="214" y="345"/>
                    <a:pt x="188" y="345"/>
                  </a:cubicBezTo>
                  <a:close/>
                  <a:moveTo>
                    <a:pt x="186" y="273"/>
                  </a:moveTo>
                  <a:cubicBezTo>
                    <a:pt x="137" y="273"/>
                    <a:pt x="98" y="233"/>
                    <a:pt x="98" y="185"/>
                  </a:cubicBezTo>
                  <a:cubicBezTo>
                    <a:pt x="98" y="136"/>
                    <a:pt x="137" y="97"/>
                    <a:pt x="186" y="97"/>
                  </a:cubicBezTo>
                  <a:cubicBezTo>
                    <a:pt x="234" y="97"/>
                    <a:pt x="274" y="136"/>
                    <a:pt x="274" y="185"/>
                  </a:cubicBezTo>
                  <a:cubicBezTo>
                    <a:pt x="274" y="233"/>
                    <a:pt x="234" y="273"/>
                    <a:pt x="186" y="273"/>
                  </a:cubicBezTo>
                  <a:close/>
                  <a:moveTo>
                    <a:pt x="286" y="234"/>
                  </a:moveTo>
                  <a:cubicBezTo>
                    <a:pt x="294" y="219"/>
                    <a:pt x="298" y="203"/>
                    <a:pt x="298" y="185"/>
                  </a:cubicBezTo>
                  <a:cubicBezTo>
                    <a:pt x="298" y="167"/>
                    <a:pt x="294" y="151"/>
                    <a:pt x="286" y="136"/>
                  </a:cubicBezTo>
                  <a:cubicBezTo>
                    <a:pt x="328" y="111"/>
                    <a:pt x="328" y="111"/>
                    <a:pt x="328" y="111"/>
                  </a:cubicBezTo>
                  <a:cubicBezTo>
                    <a:pt x="339" y="133"/>
                    <a:pt x="345" y="157"/>
                    <a:pt x="346" y="183"/>
                  </a:cubicBezTo>
                  <a:cubicBezTo>
                    <a:pt x="346" y="210"/>
                    <a:pt x="340" y="236"/>
                    <a:pt x="328" y="259"/>
                  </a:cubicBezTo>
                  <a:lnTo>
                    <a:pt x="286" y="2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 dirty="0">
                <a:latin typeface="+mn-ea"/>
                <a:ea typeface="+mn-ea"/>
              </a:endParaRPr>
            </a:p>
          </p:txBody>
        </p:sp>
        <p:sp>
          <p:nvSpPr>
            <p:cNvPr id="154" name="Freeform 11"/>
            <p:cNvSpPr>
              <a:spLocks noEditPoints="1"/>
            </p:cNvSpPr>
            <p:nvPr/>
          </p:nvSpPr>
          <p:spPr bwMode="auto">
            <a:xfrm>
              <a:off x="5422900" y="5370513"/>
              <a:ext cx="474663" cy="476250"/>
            </a:xfrm>
            <a:custGeom>
              <a:avLst/>
              <a:gdLst>
                <a:gd name="T0" fmla="*/ 381 w 402"/>
                <a:gd name="T1" fmla="*/ 10 h 404"/>
                <a:gd name="T2" fmla="*/ 365 w 402"/>
                <a:gd name="T3" fmla="*/ 3 h 404"/>
                <a:gd name="T4" fmla="*/ 358 w 402"/>
                <a:gd name="T5" fmla="*/ 18 h 404"/>
                <a:gd name="T6" fmla="*/ 312 w 402"/>
                <a:gd name="T7" fmla="*/ 133 h 404"/>
                <a:gd name="T8" fmla="*/ 301 w 402"/>
                <a:gd name="T9" fmla="*/ 116 h 404"/>
                <a:gd name="T10" fmla="*/ 282 w 402"/>
                <a:gd name="T11" fmla="*/ 106 h 404"/>
                <a:gd name="T12" fmla="*/ 219 w 402"/>
                <a:gd name="T13" fmla="*/ 107 h 404"/>
                <a:gd name="T14" fmla="*/ 197 w 402"/>
                <a:gd name="T15" fmla="*/ 113 h 404"/>
                <a:gd name="T16" fmla="*/ 11 w 402"/>
                <a:gd name="T17" fmla="*/ 245 h 404"/>
                <a:gd name="T18" fmla="*/ 6 w 402"/>
                <a:gd name="T19" fmla="*/ 273 h 404"/>
                <a:gd name="T20" fmla="*/ 91 w 402"/>
                <a:gd name="T21" fmla="*/ 395 h 404"/>
                <a:gd name="T22" fmla="*/ 116 w 402"/>
                <a:gd name="T23" fmla="*/ 397 h 404"/>
                <a:gd name="T24" fmla="*/ 302 w 402"/>
                <a:gd name="T25" fmla="*/ 265 h 404"/>
                <a:gd name="T26" fmla="*/ 316 w 402"/>
                <a:gd name="T27" fmla="*/ 247 h 404"/>
                <a:gd name="T28" fmla="*/ 336 w 402"/>
                <a:gd name="T29" fmla="*/ 184 h 404"/>
                <a:gd name="T30" fmla="*/ 333 w 402"/>
                <a:gd name="T31" fmla="*/ 163 h 404"/>
                <a:gd name="T32" fmla="*/ 326 w 402"/>
                <a:gd name="T33" fmla="*/ 153 h 404"/>
                <a:gd name="T34" fmla="*/ 381 w 402"/>
                <a:gd name="T35" fmla="*/ 10 h 404"/>
                <a:gd name="T36" fmla="*/ 294 w 402"/>
                <a:gd name="T37" fmla="*/ 197 h 404"/>
                <a:gd name="T38" fmla="*/ 250 w 402"/>
                <a:gd name="T39" fmla="*/ 189 h 404"/>
                <a:gd name="T40" fmla="*/ 258 w 402"/>
                <a:gd name="T41" fmla="*/ 144 h 404"/>
                <a:gd name="T42" fmla="*/ 295 w 402"/>
                <a:gd name="T43" fmla="*/ 145 h 404"/>
                <a:gd name="T44" fmla="*/ 285 w 402"/>
                <a:gd name="T45" fmla="*/ 150 h 404"/>
                <a:gd name="T46" fmla="*/ 279 w 402"/>
                <a:gd name="T47" fmla="*/ 166 h 404"/>
                <a:gd name="T48" fmla="*/ 290 w 402"/>
                <a:gd name="T49" fmla="*/ 173 h 404"/>
                <a:gd name="T50" fmla="*/ 295 w 402"/>
                <a:gd name="T51" fmla="*/ 172 h 404"/>
                <a:gd name="T52" fmla="*/ 307 w 402"/>
                <a:gd name="T53" fmla="*/ 165 h 404"/>
                <a:gd name="T54" fmla="*/ 294 w 402"/>
                <a:gd name="T55" fmla="*/ 197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02" h="404">
                  <a:moveTo>
                    <a:pt x="381" y="10"/>
                  </a:moveTo>
                  <a:cubicBezTo>
                    <a:pt x="378" y="4"/>
                    <a:pt x="372" y="0"/>
                    <a:pt x="365" y="3"/>
                  </a:cubicBezTo>
                  <a:cubicBezTo>
                    <a:pt x="359" y="5"/>
                    <a:pt x="356" y="12"/>
                    <a:pt x="358" y="18"/>
                  </a:cubicBezTo>
                  <a:cubicBezTo>
                    <a:pt x="376" y="71"/>
                    <a:pt x="340" y="111"/>
                    <a:pt x="312" y="133"/>
                  </a:cubicBezTo>
                  <a:cubicBezTo>
                    <a:pt x="301" y="116"/>
                    <a:pt x="301" y="116"/>
                    <a:pt x="301" y="116"/>
                  </a:cubicBezTo>
                  <a:cubicBezTo>
                    <a:pt x="297" y="111"/>
                    <a:pt x="289" y="106"/>
                    <a:pt x="282" y="106"/>
                  </a:cubicBezTo>
                  <a:cubicBezTo>
                    <a:pt x="219" y="107"/>
                    <a:pt x="219" y="107"/>
                    <a:pt x="219" y="107"/>
                  </a:cubicBezTo>
                  <a:cubicBezTo>
                    <a:pt x="212" y="106"/>
                    <a:pt x="203" y="109"/>
                    <a:pt x="197" y="113"/>
                  </a:cubicBezTo>
                  <a:cubicBezTo>
                    <a:pt x="11" y="245"/>
                    <a:pt x="11" y="245"/>
                    <a:pt x="11" y="245"/>
                  </a:cubicBezTo>
                  <a:cubicBezTo>
                    <a:pt x="2" y="251"/>
                    <a:pt x="0" y="264"/>
                    <a:pt x="6" y="273"/>
                  </a:cubicBezTo>
                  <a:cubicBezTo>
                    <a:pt x="91" y="395"/>
                    <a:pt x="91" y="395"/>
                    <a:pt x="91" y="395"/>
                  </a:cubicBezTo>
                  <a:cubicBezTo>
                    <a:pt x="97" y="404"/>
                    <a:pt x="107" y="403"/>
                    <a:pt x="116" y="397"/>
                  </a:cubicBezTo>
                  <a:cubicBezTo>
                    <a:pt x="302" y="265"/>
                    <a:pt x="302" y="265"/>
                    <a:pt x="302" y="265"/>
                  </a:cubicBezTo>
                  <a:cubicBezTo>
                    <a:pt x="308" y="261"/>
                    <a:pt x="314" y="253"/>
                    <a:pt x="316" y="247"/>
                  </a:cubicBezTo>
                  <a:cubicBezTo>
                    <a:pt x="336" y="184"/>
                    <a:pt x="336" y="184"/>
                    <a:pt x="336" y="184"/>
                  </a:cubicBezTo>
                  <a:cubicBezTo>
                    <a:pt x="338" y="178"/>
                    <a:pt x="337" y="168"/>
                    <a:pt x="333" y="163"/>
                  </a:cubicBezTo>
                  <a:cubicBezTo>
                    <a:pt x="326" y="153"/>
                    <a:pt x="326" y="153"/>
                    <a:pt x="326" y="153"/>
                  </a:cubicBezTo>
                  <a:cubicBezTo>
                    <a:pt x="363" y="124"/>
                    <a:pt x="402" y="73"/>
                    <a:pt x="381" y="10"/>
                  </a:cubicBezTo>
                  <a:close/>
                  <a:moveTo>
                    <a:pt x="294" y="197"/>
                  </a:moveTo>
                  <a:cubicBezTo>
                    <a:pt x="280" y="207"/>
                    <a:pt x="260" y="204"/>
                    <a:pt x="250" y="189"/>
                  </a:cubicBezTo>
                  <a:cubicBezTo>
                    <a:pt x="240" y="175"/>
                    <a:pt x="243" y="155"/>
                    <a:pt x="258" y="144"/>
                  </a:cubicBezTo>
                  <a:cubicBezTo>
                    <a:pt x="269" y="136"/>
                    <a:pt x="284" y="137"/>
                    <a:pt x="295" y="145"/>
                  </a:cubicBezTo>
                  <a:cubicBezTo>
                    <a:pt x="289" y="148"/>
                    <a:pt x="285" y="150"/>
                    <a:pt x="285" y="150"/>
                  </a:cubicBezTo>
                  <a:cubicBezTo>
                    <a:pt x="279" y="153"/>
                    <a:pt x="276" y="160"/>
                    <a:pt x="279" y="166"/>
                  </a:cubicBezTo>
                  <a:cubicBezTo>
                    <a:pt x="281" y="171"/>
                    <a:pt x="285" y="173"/>
                    <a:pt x="290" y="173"/>
                  </a:cubicBezTo>
                  <a:cubicBezTo>
                    <a:pt x="292" y="173"/>
                    <a:pt x="293" y="173"/>
                    <a:pt x="295" y="172"/>
                  </a:cubicBezTo>
                  <a:cubicBezTo>
                    <a:pt x="299" y="170"/>
                    <a:pt x="303" y="168"/>
                    <a:pt x="307" y="165"/>
                  </a:cubicBezTo>
                  <a:cubicBezTo>
                    <a:pt x="309" y="177"/>
                    <a:pt x="304" y="190"/>
                    <a:pt x="294" y="19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 dirty="0">
                <a:latin typeface="+mn-ea"/>
                <a:ea typeface="+mn-ea"/>
              </a:endParaRPr>
            </a:p>
          </p:txBody>
        </p:sp>
        <p:sp>
          <p:nvSpPr>
            <p:cNvPr id="155" name="Freeform 21"/>
            <p:cNvSpPr>
              <a:spLocks noEditPoints="1"/>
            </p:cNvSpPr>
            <p:nvPr/>
          </p:nvSpPr>
          <p:spPr bwMode="auto">
            <a:xfrm>
              <a:off x="6491288" y="5370513"/>
              <a:ext cx="517525" cy="517525"/>
            </a:xfrm>
            <a:custGeom>
              <a:avLst/>
              <a:gdLst>
                <a:gd name="T0" fmla="*/ 390 w 403"/>
                <a:gd name="T1" fmla="*/ 150 h 404"/>
                <a:gd name="T2" fmla="*/ 241 w 403"/>
                <a:gd name="T3" fmla="*/ 110 h 404"/>
                <a:gd name="T4" fmla="*/ 215 w 403"/>
                <a:gd name="T5" fmla="*/ 13 h 404"/>
                <a:gd name="T6" fmla="*/ 195 w 403"/>
                <a:gd name="T7" fmla="*/ 2 h 404"/>
                <a:gd name="T8" fmla="*/ 14 w 403"/>
                <a:gd name="T9" fmla="*/ 51 h 404"/>
                <a:gd name="T10" fmla="*/ 2 w 403"/>
                <a:gd name="T11" fmla="*/ 70 h 404"/>
                <a:gd name="T12" fmla="*/ 67 w 403"/>
                <a:gd name="T13" fmla="*/ 311 h 404"/>
                <a:gd name="T14" fmla="*/ 86 w 403"/>
                <a:gd name="T15" fmla="*/ 322 h 404"/>
                <a:gd name="T16" fmla="*/ 159 w 403"/>
                <a:gd name="T17" fmla="*/ 302 h 404"/>
                <a:gd name="T18" fmla="*/ 149 w 403"/>
                <a:gd name="T19" fmla="*/ 339 h 404"/>
                <a:gd name="T20" fmla="*/ 160 w 403"/>
                <a:gd name="T21" fmla="*/ 358 h 404"/>
                <a:gd name="T22" fmla="*/ 322 w 403"/>
                <a:gd name="T23" fmla="*/ 401 h 404"/>
                <a:gd name="T24" fmla="*/ 342 w 403"/>
                <a:gd name="T25" fmla="*/ 391 h 404"/>
                <a:gd name="T26" fmla="*/ 401 w 403"/>
                <a:gd name="T27" fmla="*/ 169 h 404"/>
                <a:gd name="T28" fmla="*/ 390 w 403"/>
                <a:gd name="T29" fmla="*/ 150 h 404"/>
                <a:gd name="T30" fmla="*/ 34 w 403"/>
                <a:gd name="T31" fmla="*/ 75 h 404"/>
                <a:gd name="T32" fmla="*/ 191 w 403"/>
                <a:gd name="T33" fmla="*/ 33 h 404"/>
                <a:gd name="T34" fmla="*/ 249 w 403"/>
                <a:gd name="T35" fmla="*/ 249 h 404"/>
                <a:gd name="T36" fmla="*/ 92 w 403"/>
                <a:gd name="T37" fmla="*/ 291 h 404"/>
                <a:gd name="T38" fmla="*/ 34 w 403"/>
                <a:gd name="T39" fmla="*/ 75 h 404"/>
                <a:gd name="T40" fmla="*/ 315 w 403"/>
                <a:gd name="T41" fmla="*/ 371 h 404"/>
                <a:gd name="T42" fmla="*/ 179 w 403"/>
                <a:gd name="T43" fmla="*/ 334 h 404"/>
                <a:gd name="T44" fmla="*/ 190 w 403"/>
                <a:gd name="T45" fmla="*/ 294 h 404"/>
                <a:gd name="T46" fmla="*/ 268 w 403"/>
                <a:gd name="T47" fmla="*/ 273 h 404"/>
                <a:gd name="T48" fmla="*/ 279 w 403"/>
                <a:gd name="T49" fmla="*/ 254 h 404"/>
                <a:gd name="T50" fmla="*/ 249 w 403"/>
                <a:gd name="T51" fmla="*/ 142 h 404"/>
                <a:gd name="T52" fmla="*/ 368 w 403"/>
                <a:gd name="T53" fmla="*/ 174 h 404"/>
                <a:gd name="T54" fmla="*/ 315 w 403"/>
                <a:gd name="T55" fmla="*/ 371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03" h="404">
                  <a:moveTo>
                    <a:pt x="390" y="150"/>
                  </a:moveTo>
                  <a:cubicBezTo>
                    <a:pt x="241" y="110"/>
                    <a:pt x="241" y="110"/>
                    <a:pt x="241" y="110"/>
                  </a:cubicBezTo>
                  <a:cubicBezTo>
                    <a:pt x="215" y="13"/>
                    <a:pt x="215" y="13"/>
                    <a:pt x="215" y="13"/>
                  </a:cubicBezTo>
                  <a:cubicBezTo>
                    <a:pt x="213" y="5"/>
                    <a:pt x="204" y="0"/>
                    <a:pt x="195" y="2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5" y="53"/>
                    <a:pt x="0" y="62"/>
                    <a:pt x="2" y="70"/>
                  </a:cubicBezTo>
                  <a:cubicBezTo>
                    <a:pt x="67" y="311"/>
                    <a:pt x="67" y="311"/>
                    <a:pt x="67" y="311"/>
                  </a:cubicBezTo>
                  <a:cubicBezTo>
                    <a:pt x="69" y="319"/>
                    <a:pt x="78" y="324"/>
                    <a:pt x="86" y="322"/>
                  </a:cubicBezTo>
                  <a:cubicBezTo>
                    <a:pt x="159" y="302"/>
                    <a:pt x="159" y="302"/>
                    <a:pt x="159" y="302"/>
                  </a:cubicBezTo>
                  <a:cubicBezTo>
                    <a:pt x="149" y="339"/>
                    <a:pt x="149" y="339"/>
                    <a:pt x="149" y="339"/>
                  </a:cubicBezTo>
                  <a:cubicBezTo>
                    <a:pt x="147" y="347"/>
                    <a:pt x="152" y="356"/>
                    <a:pt x="160" y="358"/>
                  </a:cubicBezTo>
                  <a:cubicBezTo>
                    <a:pt x="322" y="401"/>
                    <a:pt x="322" y="401"/>
                    <a:pt x="322" y="401"/>
                  </a:cubicBezTo>
                  <a:cubicBezTo>
                    <a:pt x="331" y="404"/>
                    <a:pt x="340" y="399"/>
                    <a:pt x="342" y="391"/>
                  </a:cubicBezTo>
                  <a:cubicBezTo>
                    <a:pt x="401" y="169"/>
                    <a:pt x="401" y="169"/>
                    <a:pt x="401" y="169"/>
                  </a:cubicBezTo>
                  <a:cubicBezTo>
                    <a:pt x="403" y="161"/>
                    <a:pt x="398" y="152"/>
                    <a:pt x="390" y="150"/>
                  </a:cubicBezTo>
                  <a:close/>
                  <a:moveTo>
                    <a:pt x="34" y="75"/>
                  </a:moveTo>
                  <a:cubicBezTo>
                    <a:pt x="191" y="33"/>
                    <a:pt x="191" y="33"/>
                    <a:pt x="191" y="33"/>
                  </a:cubicBezTo>
                  <a:cubicBezTo>
                    <a:pt x="249" y="249"/>
                    <a:pt x="249" y="249"/>
                    <a:pt x="249" y="249"/>
                  </a:cubicBezTo>
                  <a:cubicBezTo>
                    <a:pt x="92" y="291"/>
                    <a:pt x="92" y="291"/>
                    <a:pt x="92" y="291"/>
                  </a:cubicBezTo>
                  <a:lnTo>
                    <a:pt x="34" y="75"/>
                  </a:lnTo>
                  <a:close/>
                  <a:moveTo>
                    <a:pt x="315" y="371"/>
                  </a:moveTo>
                  <a:cubicBezTo>
                    <a:pt x="179" y="334"/>
                    <a:pt x="179" y="334"/>
                    <a:pt x="179" y="334"/>
                  </a:cubicBezTo>
                  <a:cubicBezTo>
                    <a:pt x="190" y="294"/>
                    <a:pt x="190" y="294"/>
                    <a:pt x="190" y="294"/>
                  </a:cubicBezTo>
                  <a:cubicBezTo>
                    <a:pt x="268" y="273"/>
                    <a:pt x="268" y="273"/>
                    <a:pt x="268" y="273"/>
                  </a:cubicBezTo>
                  <a:cubicBezTo>
                    <a:pt x="276" y="271"/>
                    <a:pt x="282" y="262"/>
                    <a:pt x="279" y="254"/>
                  </a:cubicBezTo>
                  <a:cubicBezTo>
                    <a:pt x="249" y="142"/>
                    <a:pt x="249" y="142"/>
                    <a:pt x="249" y="142"/>
                  </a:cubicBezTo>
                  <a:cubicBezTo>
                    <a:pt x="368" y="174"/>
                    <a:pt x="368" y="174"/>
                    <a:pt x="368" y="174"/>
                  </a:cubicBezTo>
                  <a:lnTo>
                    <a:pt x="315" y="37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 dirty="0">
                <a:latin typeface="+mn-ea"/>
                <a:ea typeface="+mn-ea"/>
              </a:endParaRPr>
            </a:p>
          </p:txBody>
        </p:sp>
        <p:sp>
          <p:nvSpPr>
            <p:cNvPr id="156" name="Freeform 26"/>
            <p:cNvSpPr/>
            <p:nvPr/>
          </p:nvSpPr>
          <p:spPr bwMode="auto">
            <a:xfrm>
              <a:off x="7400925" y="5408613"/>
              <a:ext cx="425450" cy="441325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 dirty="0">
                <a:latin typeface="+mn-ea"/>
                <a:ea typeface="+mn-ea"/>
              </a:endParaRPr>
            </a:p>
          </p:txBody>
        </p:sp>
        <p:grpSp>
          <p:nvGrpSpPr>
            <p:cNvPr id="157" name="Group 159"/>
            <p:cNvGrpSpPr/>
            <p:nvPr/>
          </p:nvGrpSpPr>
          <p:grpSpPr>
            <a:xfrm>
              <a:off x="8324962" y="5409406"/>
              <a:ext cx="584219" cy="460272"/>
              <a:chOff x="1058564" y="1781841"/>
              <a:chExt cx="649993" cy="512092"/>
            </a:xfrm>
            <a:grpFill/>
          </p:grpSpPr>
          <p:sp>
            <p:nvSpPr>
              <p:cNvPr id="177" name="Freeform 31"/>
              <p:cNvSpPr/>
              <p:nvPr/>
            </p:nvSpPr>
            <p:spPr bwMode="auto">
              <a:xfrm>
                <a:off x="1058564" y="1823776"/>
                <a:ext cx="457253" cy="470157"/>
              </a:xfrm>
              <a:custGeom>
                <a:avLst/>
                <a:gdLst>
                  <a:gd name="T0" fmla="*/ 191 w 240"/>
                  <a:gd name="T1" fmla="*/ 0 h 247"/>
                  <a:gd name="T2" fmla="*/ 49 w 240"/>
                  <a:gd name="T3" fmla="*/ 0 h 247"/>
                  <a:gd name="T4" fmla="*/ 0 w 240"/>
                  <a:gd name="T5" fmla="*/ 49 h 247"/>
                  <a:gd name="T6" fmla="*/ 0 w 240"/>
                  <a:gd name="T7" fmla="*/ 129 h 247"/>
                  <a:gd name="T8" fmla="*/ 49 w 240"/>
                  <a:gd name="T9" fmla="*/ 178 h 247"/>
                  <a:gd name="T10" fmla="*/ 57 w 240"/>
                  <a:gd name="T11" fmla="*/ 178 h 247"/>
                  <a:gd name="T12" fmla="*/ 32 w 240"/>
                  <a:gd name="T13" fmla="*/ 245 h 247"/>
                  <a:gd name="T14" fmla="*/ 121 w 240"/>
                  <a:gd name="T15" fmla="*/ 178 h 247"/>
                  <a:gd name="T16" fmla="*/ 191 w 240"/>
                  <a:gd name="T17" fmla="*/ 178 h 247"/>
                  <a:gd name="T18" fmla="*/ 240 w 240"/>
                  <a:gd name="T19" fmla="*/ 129 h 247"/>
                  <a:gd name="T20" fmla="*/ 240 w 240"/>
                  <a:gd name="T21" fmla="*/ 49 h 247"/>
                  <a:gd name="T22" fmla="*/ 191 w 240"/>
                  <a:gd name="T23" fmla="*/ 0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0" h="247">
                    <a:moveTo>
                      <a:pt x="191" y="0"/>
                    </a:moveTo>
                    <a:cubicBezTo>
                      <a:pt x="49" y="0"/>
                      <a:pt x="49" y="0"/>
                      <a:pt x="49" y="0"/>
                    </a:cubicBezTo>
                    <a:cubicBezTo>
                      <a:pt x="22" y="0"/>
                      <a:pt x="0" y="22"/>
                      <a:pt x="0" y="49"/>
                    </a:cubicBezTo>
                    <a:cubicBezTo>
                      <a:pt x="0" y="129"/>
                      <a:pt x="0" y="129"/>
                      <a:pt x="0" y="129"/>
                    </a:cubicBezTo>
                    <a:cubicBezTo>
                      <a:pt x="0" y="156"/>
                      <a:pt x="22" y="178"/>
                      <a:pt x="49" y="178"/>
                    </a:cubicBezTo>
                    <a:cubicBezTo>
                      <a:pt x="57" y="178"/>
                      <a:pt x="57" y="178"/>
                      <a:pt x="57" y="178"/>
                    </a:cubicBezTo>
                    <a:cubicBezTo>
                      <a:pt x="49" y="198"/>
                      <a:pt x="31" y="247"/>
                      <a:pt x="32" y="245"/>
                    </a:cubicBezTo>
                    <a:cubicBezTo>
                      <a:pt x="32" y="244"/>
                      <a:pt x="97" y="196"/>
                      <a:pt x="121" y="178"/>
                    </a:cubicBezTo>
                    <a:cubicBezTo>
                      <a:pt x="191" y="178"/>
                      <a:pt x="191" y="178"/>
                      <a:pt x="191" y="178"/>
                    </a:cubicBezTo>
                    <a:cubicBezTo>
                      <a:pt x="218" y="178"/>
                      <a:pt x="240" y="156"/>
                      <a:pt x="240" y="129"/>
                    </a:cubicBezTo>
                    <a:cubicBezTo>
                      <a:pt x="240" y="49"/>
                      <a:pt x="240" y="49"/>
                      <a:pt x="240" y="49"/>
                    </a:cubicBezTo>
                    <a:cubicBezTo>
                      <a:pt x="240" y="22"/>
                      <a:pt x="218" y="0"/>
                      <a:pt x="19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78" name="Freeform 32"/>
              <p:cNvSpPr/>
              <p:nvPr/>
            </p:nvSpPr>
            <p:spPr bwMode="auto">
              <a:xfrm>
                <a:off x="1378722" y="1781841"/>
                <a:ext cx="329835" cy="384674"/>
              </a:xfrm>
              <a:custGeom>
                <a:avLst/>
                <a:gdLst>
                  <a:gd name="T0" fmla="*/ 133 w 173"/>
                  <a:gd name="T1" fmla="*/ 0 h 202"/>
                  <a:gd name="T2" fmla="*/ 18 w 173"/>
                  <a:gd name="T3" fmla="*/ 0 h 202"/>
                  <a:gd name="T4" fmla="*/ 0 w 173"/>
                  <a:gd name="T5" fmla="*/ 5 h 202"/>
                  <a:gd name="T6" fmla="*/ 33 w 173"/>
                  <a:gd name="T7" fmla="*/ 5 h 202"/>
                  <a:gd name="T8" fmla="*/ 89 w 173"/>
                  <a:gd name="T9" fmla="*/ 61 h 202"/>
                  <a:gd name="T10" fmla="*/ 89 w 173"/>
                  <a:gd name="T11" fmla="*/ 151 h 202"/>
                  <a:gd name="T12" fmla="*/ 89 w 173"/>
                  <a:gd name="T13" fmla="*/ 156 h 202"/>
                  <a:gd name="T14" fmla="*/ 148 w 173"/>
                  <a:gd name="T15" fmla="*/ 201 h 202"/>
                  <a:gd name="T16" fmla="*/ 127 w 173"/>
                  <a:gd name="T17" fmla="*/ 145 h 202"/>
                  <a:gd name="T18" fmla="*/ 133 w 173"/>
                  <a:gd name="T19" fmla="*/ 145 h 202"/>
                  <a:gd name="T20" fmla="*/ 173 w 173"/>
                  <a:gd name="T21" fmla="*/ 105 h 202"/>
                  <a:gd name="T22" fmla="*/ 173 w 173"/>
                  <a:gd name="T23" fmla="*/ 41 h 202"/>
                  <a:gd name="T24" fmla="*/ 133 w 173"/>
                  <a:gd name="T25" fmla="*/ 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3" h="202">
                    <a:moveTo>
                      <a:pt x="133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11" y="0"/>
                      <a:pt x="5" y="2"/>
                      <a:pt x="0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64" y="5"/>
                      <a:pt x="89" y="30"/>
                      <a:pt x="89" y="61"/>
                    </a:cubicBezTo>
                    <a:cubicBezTo>
                      <a:pt x="89" y="151"/>
                      <a:pt x="89" y="151"/>
                      <a:pt x="89" y="151"/>
                    </a:cubicBezTo>
                    <a:cubicBezTo>
                      <a:pt x="89" y="153"/>
                      <a:pt x="89" y="154"/>
                      <a:pt x="89" y="156"/>
                    </a:cubicBezTo>
                    <a:cubicBezTo>
                      <a:pt x="113" y="174"/>
                      <a:pt x="148" y="200"/>
                      <a:pt x="148" y="201"/>
                    </a:cubicBezTo>
                    <a:cubicBezTo>
                      <a:pt x="148" y="202"/>
                      <a:pt x="133" y="162"/>
                      <a:pt x="127" y="145"/>
                    </a:cubicBezTo>
                    <a:cubicBezTo>
                      <a:pt x="133" y="145"/>
                      <a:pt x="133" y="145"/>
                      <a:pt x="133" y="145"/>
                    </a:cubicBezTo>
                    <a:cubicBezTo>
                      <a:pt x="155" y="145"/>
                      <a:pt x="173" y="127"/>
                      <a:pt x="173" y="105"/>
                    </a:cubicBezTo>
                    <a:cubicBezTo>
                      <a:pt x="173" y="41"/>
                      <a:pt x="173" y="41"/>
                      <a:pt x="173" y="41"/>
                    </a:cubicBezTo>
                    <a:cubicBezTo>
                      <a:pt x="173" y="18"/>
                      <a:pt x="155" y="0"/>
                      <a:pt x="1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</p:grpSp>
        <p:grpSp>
          <p:nvGrpSpPr>
            <p:cNvPr id="158" name="Group 162"/>
            <p:cNvGrpSpPr/>
            <p:nvPr/>
          </p:nvGrpSpPr>
          <p:grpSpPr>
            <a:xfrm>
              <a:off x="9341951" y="5409406"/>
              <a:ext cx="467115" cy="355675"/>
              <a:chOff x="2070649" y="1631036"/>
              <a:chExt cx="723379" cy="550800"/>
            </a:xfrm>
            <a:grpFill/>
          </p:grpSpPr>
          <p:sp>
            <p:nvSpPr>
              <p:cNvPr id="173" name="Oval 35"/>
              <p:cNvSpPr>
                <a:spLocks noChangeArrowheads="1"/>
              </p:cNvSpPr>
              <p:nvPr/>
            </p:nvSpPr>
            <p:spPr bwMode="auto">
              <a:xfrm>
                <a:off x="2344840" y="2015709"/>
                <a:ext cx="165321" cy="1661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74" name="Freeform 36"/>
              <p:cNvSpPr/>
              <p:nvPr/>
            </p:nvSpPr>
            <p:spPr bwMode="auto">
              <a:xfrm>
                <a:off x="2228712" y="1861679"/>
                <a:ext cx="405641" cy="169353"/>
              </a:xfrm>
              <a:custGeom>
                <a:avLst/>
                <a:gdLst>
                  <a:gd name="T0" fmla="*/ 105 w 213"/>
                  <a:gd name="T1" fmla="*/ 31 h 89"/>
                  <a:gd name="T2" fmla="*/ 191 w 213"/>
                  <a:gd name="T3" fmla="*/ 89 h 89"/>
                  <a:gd name="T4" fmla="*/ 213 w 213"/>
                  <a:gd name="T5" fmla="*/ 64 h 89"/>
                  <a:gd name="T6" fmla="*/ 105 w 213"/>
                  <a:gd name="T7" fmla="*/ 0 h 89"/>
                  <a:gd name="T8" fmla="*/ 0 w 213"/>
                  <a:gd name="T9" fmla="*/ 58 h 89"/>
                  <a:gd name="T10" fmla="*/ 21 w 213"/>
                  <a:gd name="T11" fmla="*/ 82 h 89"/>
                  <a:gd name="T12" fmla="*/ 105 w 213"/>
                  <a:gd name="T13" fmla="*/ 31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3" h="89">
                    <a:moveTo>
                      <a:pt x="105" y="31"/>
                    </a:moveTo>
                    <a:cubicBezTo>
                      <a:pt x="144" y="31"/>
                      <a:pt x="177" y="54"/>
                      <a:pt x="191" y="89"/>
                    </a:cubicBezTo>
                    <a:cubicBezTo>
                      <a:pt x="213" y="64"/>
                      <a:pt x="213" y="64"/>
                      <a:pt x="213" y="64"/>
                    </a:cubicBezTo>
                    <a:cubicBezTo>
                      <a:pt x="192" y="26"/>
                      <a:pt x="152" y="0"/>
                      <a:pt x="105" y="0"/>
                    </a:cubicBezTo>
                    <a:cubicBezTo>
                      <a:pt x="61" y="0"/>
                      <a:pt x="22" y="23"/>
                      <a:pt x="0" y="58"/>
                    </a:cubicBezTo>
                    <a:cubicBezTo>
                      <a:pt x="21" y="82"/>
                      <a:pt x="21" y="82"/>
                      <a:pt x="21" y="82"/>
                    </a:cubicBezTo>
                    <a:cubicBezTo>
                      <a:pt x="37" y="51"/>
                      <a:pt x="68" y="31"/>
                      <a:pt x="105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75" name="Freeform 37"/>
              <p:cNvSpPr/>
              <p:nvPr/>
            </p:nvSpPr>
            <p:spPr bwMode="auto">
              <a:xfrm>
                <a:off x="2157745" y="1749583"/>
                <a:ext cx="549187" cy="195966"/>
              </a:xfrm>
              <a:custGeom>
                <a:avLst/>
                <a:gdLst>
                  <a:gd name="T0" fmla="*/ 142 w 288"/>
                  <a:gd name="T1" fmla="*/ 34 h 103"/>
                  <a:gd name="T2" fmla="*/ 264 w 288"/>
                  <a:gd name="T3" fmla="*/ 103 h 103"/>
                  <a:gd name="T4" fmla="*/ 288 w 288"/>
                  <a:gd name="T5" fmla="*/ 76 h 103"/>
                  <a:gd name="T6" fmla="*/ 142 w 288"/>
                  <a:gd name="T7" fmla="*/ 0 h 103"/>
                  <a:gd name="T8" fmla="*/ 0 w 288"/>
                  <a:gd name="T9" fmla="*/ 71 h 103"/>
                  <a:gd name="T10" fmla="*/ 23 w 288"/>
                  <a:gd name="T11" fmla="*/ 97 h 103"/>
                  <a:gd name="T12" fmla="*/ 142 w 288"/>
                  <a:gd name="T13" fmla="*/ 34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8" h="103">
                    <a:moveTo>
                      <a:pt x="142" y="34"/>
                    </a:moveTo>
                    <a:cubicBezTo>
                      <a:pt x="194" y="34"/>
                      <a:pt x="239" y="62"/>
                      <a:pt x="264" y="103"/>
                    </a:cubicBezTo>
                    <a:cubicBezTo>
                      <a:pt x="288" y="76"/>
                      <a:pt x="288" y="76"/>
                      <a:pt x="288" y="76"/>
                    </a:cubicBezTo>
                    <a:cubicBezTo>
                      <a:pt x="256" y="30"/>
                      <a:pt x="202" y="0"/>
                      <a:pt x="142" y="0"/>
                    </a:cubicBezTo>
                    <a:cubicBezTo>
                      <a:pt x="84" y="0"/>
                      <a:pt x="32" y="28"/>
                      <a:pt x="0" y="71"/>
                    </a:cubicBezTo>
                    <a:cubicBezTo>
                      <a:pt x="23" y="97"/>
                      <a:pt x="23" y="97"/>
                      <a:pt x="23" y="97"/>
                    </a:cubicBezTo>
                    <a:cubicBezTo>
                      <a:pt x="49" y="59"/>
                      <a:pt x="93" y="34"/>
                      <a:pt x="142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76" name="Freeform 38"/>
              <p:cNvSpPr/>
              <p:nvPr/>
            </p:nvSpPr>
            <p:spPr bwMode="auto">
              <a:xfrm>
                <a:off x="2070649" y="1631036"/>
                <a:ext cx="723379" cy="229030"/>
              </a:xfrm>
              <a:custGeom>
                <a:avLst/>
                <a:gdLst>
                  <a:gd name="T0" fmla="*/ 188 w 380"/>
                  <a:gd name="T1" fmla="*/ 36 h 120"/>
                  <a:gd name="T2" fmla="*/ 355 w 380"/>
                  <a:gd name="T3" fmla="*/ 120 h 120"/>
                  <a:gd name="T4" fmla="*/ 380 w 380"/>
                  <a:gd name="T5" fmla="*/ 93 h 120"/>
                  <a:gd name="T6" fmla="*/ 188 w 380"/>
                  <a:gd name="T7" fmla="*/ 0 h 120"/>
                  <a:gd name="T8" fmla="*/ 0 w 380"/>
                  <a:gd name="T9" fmla="*/ 88 h 120"/>
                  <a:gd name="T10" fmla="*/ 25 w 380"/>
                  <a:gd name="T11" fmla="*/ 115 h 120"/>
                  <a:gd name="T12" fmla="*/ 188 w 380"/>
                  <a:gd name="T13" fmla="*/ 36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0" h="120">
                    <a:moveTo>
                      <a:pt x="188" y="36"/>
                    </a:moveTo>
                    <a:cubicBezTo>
                      <a:pt x="256" y="36"/>
                      <a:pt x="317" y="69"/>
                      <a:pt x="355" y="120"/>
                    </a:cubicBezTo>
                    <a:cubicBezTo>
                      <a:pt x="380" y="93"/>
                      <a:pt x="380" y="93"/>
                      <a:pt x="380" y="93"/>
                    </a:cubicBezTo>
                    <a:cubicBezTo>
                      <a:pt x="335" y="36"/>
                      <a:pt x="266" y="0"/>
                      <a:pt x="188" y="0"/>
                    </a:cubicBezTo>
                    <a:cubicBezTo>
                      <a:pt x="113" y="0"/>
                      <a:pt x="45" y="34"/>
                      <a:pt x="0" y="88"/>
                    </a:cubicBezTo>
                    <a:cubicBezTo>
                      <a:pt x="25" y="115"/>
                      <a:pt x="25" y="115"/>
                      <a:pt x="25" y="115"/>
                    </a:cubicBezTo>
                    <a:cubicBezTo>
                      <a:pt x="63" y="67"/>
                      <a:pt x="122" y="36"/>
                      <a:pt x="188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</p:grpSp>
        <p:grpSp>
          <p:nvGrpSpPr>
            <p:cNvPr id="159" name="Group 167"/>
            <p:cNvGrpSpPr/>
            <p:nvPr/>
          </p:nvGrpSpPr>
          <p:grpSpPr>
            <a:xfrm>
              <a:off x="10356962" y="5409406"/>
              <a:ext cx="466891" cy="361155"/>
              <a:chOff x="3727889" y="-113301"/>
              <a:chExt cx="548381" cy="424189"/>
            </a:xfrm>
            <a:grpFill/>
          </p:grpSpPr>
          <p:sp>
            <p:nvSpPr>
              <p:cNvPr id="165" name="Oval 43"/>
              <p:cNvSpPr>
                <a:spLocks noChangeArrowheads="1"/>
              </p:cNvSpPr>
              <p:nvPr/>
            </p:nvSpPr>
            <p:spPr bwMode="auto">
              <a:xfrm>
                <a:off x="3954500" y="47987"/>
                <a:ext cx="96773" cy="975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66" name="Freeform 44"/>
              <p:cNvSpPr/>
              <p:nvPr/>
            </p:nvSpPr>
            <p:spPr bwMode="auto">
              <a:xfrm>
                <a:off x="4042402" y="-20560"/>
                <a:ext cx="98386" cy="238707"/>
              </a:xfrm>
              <a:custGeom>
                <a:avLst/>
                <a:gdLst>
                  <a:gd name="T0" fmla="*/ 34 w 52"/>
                  <a:gd name="T1" fmla="*/ 61 h 125"/>
                  <a:gd name="T2" fmla="*/ 0 w 52"/>
                  <a:gd name="T3" fmla="*/ 112 h 125"/>
                  <a:gd name="T4" fmla="*/ 15 w 52"/>
                  <a:gd name="T5" fmla="*/ 125 h 125"/>
                  <a:gd name="T6" fmla="*/ 52 w 52"/>
                  <a:gd name="T7" fmla="*/ 61 h 125"/>
                  <a:gd name="T8" fmla="*/ 18 w 52"/>
                  <a:gd name="T9" fmla="*/ 0 h 125"/>
                  <a:gd name="T10" fmla="*/ 4 w 52"/>
                  <a:gd name="T11" fmla="*/ 12 h 125"/>
                  <a:gd name="T12" fmla="*/ 34 w 52"/>
                  <a:gd name="T13" fmla="*/ 61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125">
                    <a:moveTo>
                      <a:pt x="34" y="61"/>
                    </a:moveTo>
                    <a:cubicBezTo>
                      <a:pt x="34" y="84"/>
                      <a:pt x="20" y="104"/>
                      <a:pt x="0" y="112"/>
                    </a:cubicBezTo>
                    <a:cubicBezTo>
                      <a:pt x="15" y="125"/>
                      <a:pt x="15" y="125"/>
                      <a:pt x="15" y="125"/>
                    </a:cubicBezTo>
                    <a:cubicBezTo>
                      <a:pt x="37" y="113"/>
                      <a:pt x="52" y="89"/>
                      <a:pt x="52" y="61"/>
                    </a:cubicBezTo>
                    <a:cubicBezTo>
                      <a:pt x="52" y="35"/>
                      <a:pt x="39" y="13"/>
                      <a:pt x="18" y="0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22" y="21"/>
                      <a:pt x="34" y="40"/>
                      <a:pt x="34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67" name="Freeform 45"/>
              <p:cNvSpPr/>
              <p:nvPr/>
            </p:nvSpPr>
            <p:spPr bwMode="auto">
              <a:xfrm>
                <a:off x="4093208" y="-62495"/>
                <a:ext cx="114515" cy="322577"/>
              </a:xfrm>
              <a:custGeom>
                <a:avLst/>
                <a:gdLst>
                  <a:gd name="T0" fmla="*/ 40 w 60"/>
                  <a:gd name="T1" fmla="*/ 83 h 169"/>
                  <a:gd name="T2" fmla="*/ 0 w 60"/>
                  <a:gd name="T3" fmla="*/ 155 h 169"/>
                  <a:gd name="T4" fmla="*/ 15 w 60"/>
                  <a:gd name="T5" fmla="*/ 169 h 169"/>
                  <a:gd name="T6" fmla="*/ 60 w 60"/>
                  <a:gd name="T7" fmla="*/ 83 h 169"/>
                  <a:gd name="T8" fmla="*/ 19 w 60"/>
                  <a:gd name="T9" fmla="*/ 0 h 169"/>
                  <a:gd name="T10" fmla="*/ 3 w 60"/>
                  <a:gd name="T11" fmla="*/ 14 h 169"/>
                  <a:gd name="T12" fmla="*/ 40 w 60"/>
                  <a:gd name="T13" fmla="*/ 83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" h="169">
                    <a:moveTo>
                      <a:pt x="40" y="83"/>
                    </a:moveTo>
                    <a:cubicBezTo>
                      <a:pt x="40" y="114"/>
                      <a:pt x="24" y="140"/>
                      <a:pt x="0" y="155"/>
                    </a:cubicBezTo>
                    <a:cubicBezTo>
                      <a:pt x="15" y="169"/>
                      <a:pt x="15" y="169"/>
                      <a:pt x="15" y="169"/>
                    </a:cubicBezTo>
                    <a:cubicBezTo>
                      <a:pt x="42" y="150"/>
                      <a:pt x="60" y="119"/>
                      <a:pt x="60" y="83"/>
                    </a:cubicBezTo>
                    <a:cubicBezTo>
                      <a:pt x="60" y="49"/>
                      <a:pt x="44" y="19"/>
                      <a:pt x="19" y="0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25" y="29"/>
                      <a:pt x="40" y="54"/>
                      <a:pt x="40" y="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68" name="Freeform 46"/>
              <p:cNvSpPr/>
              <p:nvPr/>
            </p:nvSpPr>
            <p:spPr bwMode="auto">
              <a:xfrm>
                <a:off x="4143207" y="-113301"/>
                <a:ext cx="133063" cy="424189"/>
              </a:xfrm>
              <a:custGeom>
                <a:avLst/>
                <a:gdLst>
                  <a:gd name="T0" fmla="*/ 49 w 70"/>
                  <a:gd name="T1" fmla="*/ 110 h 223"/>
                  <a:gd name="T2" fmla="*/ 0 w 70"/>
                  <a:gd name="T3" fmla="*/ 209 h 223"/>
                  <a:gd name="T4" fmla="*/ 16 w 70"/>
                  <a:gd name="T5" fmla="*/ 223 h 223"/>
                  <a:gd name="T6" fmla="*/ 70 w 70"/>
                  <a:gd name="T7" fmla="*/ 110 h 223"/>
                  <a:gd name="T8" fmla="*/ 19 w 70"/>
                  <a:gd name="T9" fmla="*/ 0 h 223"/>
                  <a:gd name="T10" fmla="*/ 3 w 70"/>
                  <a:gd name="T11" fmla="*/ 14 h 223"/>
                  <a:gd name="T12" fmla="*/ 49 w 70"/>
                  <a:gd name="T13" fmla="*/ 110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223">
                    <a:moveTo>
                      <a:pt x="49" y="110"/>
                    </a:moveTo>
                    <a:cubicBezTo>
                      <a:pt x="49" y="151"/>
                      <a:pt x="30" y="186"/>
                      <a:pt x="0" y="209"/>
                    </a:cubicBezTo>
                    <a:cubicBezTo>
                      <a:pt x="16" y="223"/>
                      <a:pt x="16" y="223"/>
                      <a:pt x="16" y="223"/>
                    </a:cubicBezTo>
                    <a:cubicBezTo>
                      <a:pt x="49" y="197"/>
                      <a:pt x="70" y="156"/>
                      <a:pt x="70" y="110"/>
                    </a:cubicBezTo>
                    <a:cubicBezTo>
                      <a:pt x="70" y="66"/>
                      <a:pt x="50" y="26"/>
                      <a:pt x="19" y="0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1" y="37"/>
                      <a:pt x="49" y="71"/>
                      <a:pt x="49" y="1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69" name="Oval 47"/>
              <p:cNvSpPr>
                <a:spLocks noChangeArrowheads="1"/>
              </p:cNvSpPr>
              <p:nvPr/>
            </p:nvSpPr>
            <p:spPr bwMode="auto">
              <a:xfrm>
                <a:off x="3952887" y="52019"/>
                <a:ext cx="96773" cy="975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70" name="Freeform 48"/>
              <p:cNvSpPr/>
              <p:nvPr/>
            </p:nvSpPr>
            <p:spPr bwMode="auto">
              <a:xfrm>
                <a:off x="3863371" y="-20560"/>
                <a:ext cx="98386" cy="238707"/>
              </a:xfrm>
              <a:custGeom>
                <a:avLst/>
                <a:gdLst>
                  <a:gd name="T0" fmla="*/ 18 w 52"/>
                  <a:gd name="T1" fmla="*/ 64 h 125"/>
                  <a:gd name="T2" fmla="*/ 52 w 52"/>
                  <a:gd name="T3" fmla="*/ 13 h 125"/>
                  <a:gd name="T4" fmla="*/ 38 w 52"/>
                  <a:gd name="T5" fmla="*/ 0 h 125"/>
                  <a:gd name="T6" fmla="*/ 0 w 52"/>
                  <a:gd name="T7" fmla="*/ 64 h 125"/>
                  <a:gd name="T8" fmla="*/ 34 w 52"/>
                  <a:gd name="T9" fmla="*/ 125 h 125"/>
                  <a:gd name="T10" fmla="*/ 48 w 52"/>
                  <a:gd name="T11" fmla="*/ 113 h 125"/>
                  <a:gd name="T12" fmla="*/ 18 w 52"/>
                  <a:gd name="T13" fmla="*/ 64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125">
                    <a:moveTo>
                      <a:pt x="18" y="64"/>
                    </a:moveTo>
                    <a:cubicBezTo>
                      <a:pt x="18" y="41"/>
                      <a:pt x="32" y="21"/>
                      <a:pt x="52" y="13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15" y="12"/>
                      <a:pt x="0" y="36"/>
                      <a:pt x="0" y="64"/>
                    </a:cubicBezTo>
                    <a:cubicBezTo>
                      <a:pt x="0" y="90"/>
                      <a:pt x="14" y="113"/>
                      <a:pt x="34" y="125"/>
                    </a:cubicBezTo>
                    <a:cubicBezTo>
                      <a:pt x="48" y="113"/>
                      <a:pt x="48" y="113"/>
                      <a:pt x="48" y="113"/>
                    </a:cubicBezTo>
                    <a:cubicBezTo>
                      <a:pt x="30" y="104"/>
                      <a:pt x="18" y="85"/>
                      <a:pt x="18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71" name="Freeform 49"/>
              <p:cNvSpPr/>
              <p:nvPr/>
            </p:nvSpPr>
            <p:spPr bwMode="auto">
              <a:xfrm>
                <a:off x="3796437" y="-62495"/>
                <a:ext cx="116128" cy="322577"/>
              </a:xfrm>
              <a:custGeom>
                <a:avLst/>
                <a:gdLst>
                  <a:gd name="T0" fmla="*/ 20 w 61"/>
                  <a:gd name="T1" fmla="*/ 86 h 169"/>
                  <a:gd name="T2" fmla="*/ 61 w 61"/>
                  <a:gd name="T3" fmla="*/ 14 h 169"/>
                  <a:gd name="T4" fmla="*/ 45 w 61"/>
                  <a:gd name="T5" fmla="*/ 0 h 169"/>
                  <a:gd name="T6" fmla="*/ 0 w 61"/>
                  <a:gd name="T7" fmla="*/ 86 h 169"/>
                  <a:gd name="T8" fmla="*/ 42 w 61"/>
                  <a:gd name="T9" fmla="*/ 169 h 169"/>
                  <a:gd name="T10" fmla="*/ 57 w 61"/>
                  <a:gd name="T11" fmla="*/ 155 h 169"/>
                  <a:gd name="T12" fmla="*/ 20 w 61"/>
                  <a:gd name="T13" fmla="*/ 86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169">
                    <a:moveTo>
                      <a:pt x="20" y="86"/>
                    </a:moveTo>
                    <a:cubicBezTo>
                      <a:pt x="20" y="55"/>
                      <a:pt x="36" y="29"/>
                      <a:pt x="61" y="14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18" y="19"/>
                      <a:pt x="0" y="50"/>
                      <a:pt x="0" y="86"/>
                    </a:cubicBezTo>
                    <a:cubicBezTo>
                      <a:pt x="0" y="120"/>
                      <a:pt x="16" y="150"/>
                      <a:pt x="42" y="169"/>
                    </a:cubicBezTo>
                    <a:cubicBezTo>
                      <a:pt x="57" y="155"/>
                      <a:pt x="57" y="155"/>
                      <a:pt x="57" y="155"/>
                    </a:cubicBezTo>
                    <a:cubicBezTo>
                      <a:pt x="35" y="140"/>
                      <a:pt x="20" y="115"/>
                      <a:pt x="20" y="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72" name="Freeform 50"/>
              <p:cNvSpPr/>
              <p:nvPr/>
            </p:nvSpPr>
            <p:spPr bwMode="auto">
              <a:xfrm>
                <a:off x="3727889" y="-113301"/>
                <a:ext cx="133063" cy="424189"/>
              </a:xfrm>
              <a:custGeom>
                <a:avLst/>
                <a:gdLst>
                  <a:gd name="T0" fmla="*/ 21 w 70"/>
                  <a:gd name="T1" fmla="*/ 113 h 223"/>
                  <a:gd name="T2" fmla="*/ 70 w 70"/>
                  <a:gd name="T3" fmla="*/ 14 h 223"/>
                  <a:gd name="T4" fmla="*/ 54 w 70"/>
                  <a:gd name="T5" fmla="*/ 0 h 223"/>
                  <a:gd name="T6" fmla="*/ 0 w 70"/>
                  <a:gd name="T7" fmla="*/ 113 h 223"/>
                  <a:gd name="T8" fmla="*/ 51 w 70"/>
                  <a:gd name="T9" fmla="*/ 223 h 223"/>
                  <a:gd name="T10" fmla="*/ 67 w 70"/>
                  <a:gd name="T11" fmla="*/ 209 h 223"/>
                  <a:gd name="T12" fmla="*/ 21 w 70"/>
                  <a:gd name="T13" fmla="*/ 113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223">
                    <a:moveTo>
                      <a:pt x="21" y="113"/>
                    </a:moveTo>
                    <a:cubicBezTo>
                      <a:pt x="21" y="73"/>
                      <a:pt x="40" y="37"/>
                      <a:pt x="70" y="14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21" y="26"/>
                      <a:pt x="0" y="67"/>
                      <a:pt x="0" y="113"/>
                    </a:cubicBezTo>
                    <a:cubicBezTo>
                      <a:pt x="0" y="157"/>
                      <a:pt x="20" y="197"/>
                      <a:pt x="51" y="223"/>
                    </a:cubicBezTo>
                    <a:cubicBezTo>
                      <a:pt x="67" y="209"/>
                      <a:pt x="67" y="209"/>
                      <a:pt x="67" y="209"/>
                    </a:cubicBezTo>
                    <a:cubicBezTo>
                      <a:pt x="39" y="186"/>
                      <a:pt x="21" y="152"/>
                      <a:pt x="21" y="1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</p:grpSp>
        <p:grpSp>
          <p:nvGrpSpPr>
            <p:cNvPr id="160" name="Group 2"/>
            <p:cNvGrpSpPr/>
            <p:nvPr/>
          </p:nvGrpSpPr>
          <p:grpSpPr>
            <a:xfrm>
              <a:off x="11271362" y="5409406"/>
              <a:ext cx="545555" cy="452989"/>
              <a:chOff x="3965790" y="1735873"/>
              <a:chExt cx="537091" cy="445963"/>
            </a:xfrm>
            <a:grpFill/>
          </p:grpSpPr>
          <p:sp>
            <p:nvSpPr>
              <p:cNvPr id="161" name="Freeform 69"/>
              <p:cNvSpPr/>
              <p:nvPr/>
            </p:nvSpPr>
            <p:spPr bwMode="auto">
              <a:xfrm>
                <a:off x="3965790" y="1905226"/>
                <a:ext cx="366125" cy="276610"/>
              </a:xfrm>
              <a:custGeom>
                <a:avLst/>
                <a:gdLst>
                  <a:gd name="T0" fmla="*/ 76 w 454"/>
                  <a:gd name="T1" fmla="*/ 0 h 343"/>
                  <a:gd name="T2" fmla="*/ 0 w 454"/>
                  <a:gd name="T3" fmla="*/ 343 h 343"/>
                  <a:gd name="T4" fmla="*/ 454 w 454"/>
                  <a:gd name="T5" fmla="*/ 343 h 343"/>
                  <a:gd name="T6" fmla="*/ 373 w 454"/>
                  <a:gd name="T7" fmla="*/ 0 h 343"/>
                  <a:gd name="T8" fmla="*/ 76 w 454"/>
                  <a:gd name="T9" fmla="*/ 0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4" h="343">
                    <a:moveTo>
                      <a:pt x="76" y="0"/>
                    </a:moveTo>
                    <a:lnTo>
                      <a:pt x="0" y="343"/>
                    </a:lnTo>
                    <a:lnTo>
                      <a:pt x="454" y="343"/>
                    </a:lnTo>
                    <a:lnTo>
                      <a:pt x="373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62" name="Freeform 70"/>
              <p:cNvSpPr/>
              <p:nvPr/>
            </p:nvSpPr>
            <p:spPr bwMode="auto">
              <a:xfrm>
                <a:off x="4223045" y="1869743"/>
                <a:ext cx="279836" cy="247578"/>
              </a:xfrm>
              <a:custGeom>
                <a:avLst/>
                <a:gdLst>
                  <a:gd name="T0" fmla="*/ 137 w 347"/>
                  <a:gd name="T1" fmla="*/ 307 h 307"/>
                  <a:gd name="T2" fmla="*/ 347 w 347"/>
                  <a:gd name="T3" fmla="*/ 307 h 307"/>
                  <a:gd name="T4" fmla="*/ 274 w 347"/>
                  <a:gd name="T5" fmla="*/ 0 h 307"/>
                  <a:gd name="T6" fmla="*/ 5 w 347"/>
                  <a:gd name="T7" fmla="*/ 0 h 307"/>
                  <a:gd name="T8" fmla="*/ 0 w 347"/>
                  <a:gd name="T9" fmla="*/ 26 h 307"/>
                  <a:gd name="T10" fmla="*/ 71 w 347"/>
                  <a:gd name="T11" fmla="*/ 26 h 307"/>
                  <a:gd name="T12" fmla="*/ 137 w 347"/>
                  <a:gd name="T13" fmla="*/ 307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7" h="307">
                    <a:moveTo>
                      <a:pt x="137" y="307"/>
                    </a:moveTo>
                    <a:lnTo>
                      <a:pt x="347" y="307"/>
                    </a:lnTo>
                    <a:lnTo>
                      <a:pt x="274" y="0"/>
                    </a:lnTo>
                    <a:lnTo>
                      <a:pt x="5" y="0"/>
                    </a:lnTo>
                    <a:lnTo>
                      <a:pt x="0" y="26"/>
                    </a:lnTo>
                    <a:lnTo>
                      <a:pt x="71" y="26"/>
                    </a:lnTo>
                    <a:lnTo>
                      <a:pt x="137" y="30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63" name="Freeform 71"/>
              <p:cNvSpPr/>
              <p:nvPr/>
            </p:nvSpPr>
            <p:spPr bwMode="auto">
              <a:xfrm>
                <a:off x="4055305" y="1777808"/>
                <a:ext cx="173385" cy="142740"/>
              </a:xfrm>
              <a:custGeom>
                <a:avLst/>
                <a:gdLst>
                  <a:gd name="T0" fmla="*/ 91 w 91"/>
                  <a:gd name="T1" fmla="*/ 75 h 75"/>
                  <a:gd name="T2" fmla="*/ 81 w 91"/>
                  <a:gd name="T3" fmla="*/ 75 h 75"/>
                  <a:gd name="T4" fmla="*/ 81 w 91"/>
                  <a:gd name="T5" fmla="*/ 33 h 75"/>
                  <a:gd name="T6" fmla="*/ 46 w 91"/>
                  <a:gd name="T7" fmla="*/ 7 h 75"/>
                  <a:gd name="T8" fmla="*/ 11 w 91"/>
                  <a:gd name="T9" fmla="*/ 33 h 75"/>
                  <a:gd name="T10" fmla="*/ 11 w 91"/>
                  <a:gd name="T11" fmla="*/ 75 h 75"/>
                  <a:gd name="T12" fmla="*/ 0 w 91"/>
                  <a:gd name="T13" fmla="*/ 75 h 75"/>
                  <a:gd name="T14" fmla="*/ 0 w 91"/>
                  <a:gd name="T15" fmla="*/ 33 h 75"/>
                  <a:gd name="T16" fmla="*/ 46 w 91"/>
                  <a:gd name="T17" fmla="*/ 0 h 75"/>
                  <a:gd name="T18" fmla="*/ 91 w 91"/>
                  <a:gd name="T19" fmla="*/ 33 h 75"/>
                  <a:gd name="T20" fmla="*/ 91 w 91"/>
                  <a:gd name="T21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1" h="75">
                    <a:moveTo>
                      <a:pt x="91" y="75"/>
                    </a:moveTo>
                    <a:cubicBezTo>
                      <a:pt x="81" y="75"/>
                      <a:pt x="81" y="75"/>
                      <a:pt x="81" y="75"/>
                    </a:cubicBezTo>
                    <a:cubicBezTo>
                      <a:pt x="81" y="33"/>
                      <a:pt x="81" y="33"/>
                      <a:pt x="81" y="33"/>
                    </a:cubicBezTo>
                    <a:cubicBezTo>
                      <a:pt x="81" y="19"/>
                      <a:pt x="65" y="7"/>
                      <a:pt x="46" y="7"/>
                    </a:cubicBezTo>
                    <a:cubicBezTo>
                      <a:pt x="26" y="7"/>
                      <a:pt x="11" y="19"/>
                      <a:pt x="11" y="33"/>
                    </a:cubicBezTo>
                    <a:cubicBezTo>
                      <a:pt x="11" y="75"/>
                      <a:pt x="11" y="75"/>
                      <a:pt x="11" y="75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15"/>
                      <a:pt x="21" y="0"/>
                      <a:pt x="46" y="0"/>
                    </a:cubicBezTo>
                    <a:cubicBezTo>
                      <a:pt x="71" y="0"/>
                      <a:pt x="91" y="15"/>
                      <a:pt x="91" y="33"/>
                    </a:cubicBezTo>
                    <a:lnTo>
                      <a:pt x="91" y="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64" name="Freeform 72"/>
              <p:cNvSpPr/>
              <p:nvPr/>
            </p:nvSpPr>
            <p:spPr bwMode="auto">
              <a:xfrm>
                <a:off x="4236754" y="1735873"/>
                <a:ext cx="172579" cy="142740"/>
              </a:xfrm>
              <a:custGeom>
                <a:avLst/>
                <a:gdLst>
                  <a:gd name="T0" fmla="*/ 91 w 91"/>
                  <a:gd name="T1" fmla="*/ 75 h 75"/>
                  <a:gd name="T2" fmla="*/ 81 w 91"/>
                  <a:gd name="T3" fmla="*/ 75 h 75"/>
                  <a:gd name="T4" fmla="*/ 81 w 91"/>
                  <a:gd name="T5" fmla="*/ 33 h 75"/>
                  <a:gd name="T6" fmla="*/ 46 w 91"/>
                  <a:gd name="T7" fmla="*/ 8 h 75"/>
                  <a:gd name="T8" fmla="*/ 11 w 91"/>
                  <a:gd name="T9" fmla="*/ 33 h 75"/>
                  <a:gd name="T10" fmla="*/ 11 w 91"/>
                  <a:gd name="T11" fmla="*/ 75 h 75"/>
                  <a:gd name="T12" fmla="*/ 0 w 91"/>
                  <a:gd name="T13" fmla="*/ 75 h 75"/>
                  <a:gd name="T14" fmla="*/ 0 w 91"/>
                  <a:gd name="T15" fmla="*/ 33 h 75"/>
                  <a:gd name="T16" fmla="*/ 46 w 91"/>
                  <a:gd name="T17" fmla="*/ 0 h 75"/>
                  <a:gd name="T18" fmla="*/ 91 w 91"/>
                  <a:gd name="T19" fmla="*/ 33 h 75"/>
                  <a:gd name="T20" fmla="*/ 91 w 91"/>
                  <a:gd name="T21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1" h="75">
                    <a:moveTo>
                      <a:pt x="91" y="75"/>
                    </a:moveTo>
                    <a:cubicBezTo>
                      <a:pt x="81" y="75"/>
                      <a:pt x="81" y="75"/>
                      <a:pt x="81" y="75"/>
                    </a:cubicBezTo>
                    <a:cubicBezTo>
                      <a:pt x="81" y="33"/>
                      <a:pt x="81" y="33"/>
                      <a:pt x="81" y="33"/>
                    </a:cubicBezTo>
                    <a:cubicBezTo>
                      <a:pt x="81" y="19"/>
                      <a:pt x="65" y="8"/>
                      <a:pt x="46" y="8"/>
                    </a:cubicBezTo>
                    <a:cubicBezTo>
                      <a:pt x="27" y="8"/>
                      <a:pt x="11" y="19"/>
                      <a:pt x="11" y="33"/>
                    </a:cubicBezTo>
                    <a:cubicBezTo>
                      <a:pt x="11" y="75"/>
                      <a:pt x="11" y="75"/>
                      <a:pt x="11" y="75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15"/>
                      <a:pt x="21" y="0"/>
                      <a:pt x="46" y="0"/>
                    </a:cubicBezTo>
                    <a:cubicBezTo>
                      <a:pt x="71" y="0"/>
                      <a:pt x="91" y="15"/>
                      <a:pt x="91" y="33"/>
                    </a:cubicBezTo>
                    <a:lnTo>
                      <a:pt x="91" y="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</p:grp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719296" y="1591279"/>
            <a:ext cx="6951182" cy="3675441"/>
            <a:chOff x="1203012" y="1030703"/>
            <a:chExt cx="6951182" cy="3675441"/>
          </a:xfrm>
          <a:solidFill>
            <a:srgbClr val="59AD31"/>
          </a:solidFill>
        </p:grpSpPr>
        <p:sp>
          <p:nvSpPr>
            <p:cNvPr id="3" name="Freeform 5"/>
            <p:cNvSpPr/>
            <p:nvPr/>
          </p:nvSpPr>
          <p:spPr bwMode="auto">
            <a:xfrm>
              <a:off x="3323551" y="3360399"/>
              <a:ext cx="480625" cy="488795"/>
            </a:xfrm>
            <a:custGeom>
              <a:avLst/>
              <a:gdLst>
                <a:gd name="T0" fmla="*/ 222 w 589"/>
                <a:gd name="T1" fmla="*/ 0 h 596"/>
                <a:gd name="T2" fmla="*/ 222 w 589"/>
                <a:gd name="T3" fmla="*/ 22 h 596"/>
                <a:gd name="T4" fmla="*/ 222 w 589"/>
                <a:gd name="T5" fmla="*/ 87 h 596"/>
                <a:gd name="T6" fmla="*/ 222 w 589"/>
                <a:gd name="T7" fmla="*/ 378 h 596"/>
                <a:gd name="T8" fmla="*/ 124 w 589"/>
                <a:gd name="T9" fmla="*/ 347 h 596"/>
                <a:gd name="T10" fmla="*/ 0 w 589"/>
                <a:gd name="T11" fmla="*/ 425 h 596"/>
                <a:gd name="T12" fmla="*/ 124 w 589"/>
                <a:gd name="T13" fmla="*/ 504 h 596"/>
                <a:gd name="T14" fmla="*/ 247 w 589"/>
                <a:gd name="T15" fmla="*/ 434 h 596"/>
                <a:gd name="T16" fmla="*/ 247 w 589"/>
                <a:gd name="T17" fmla="*/ 434 h 596"/>
                <a:gd name="T18" fmla="*/ 247 w 589"/>
                <a:gd name="T19" fmla="*/ 92 h 596"/>
                <a:gd name="T20" fmla="*/ 564 w 589"/>
                <a:gd name="T21" fmla="*/ 150 h 596"/>
                <a:gd name="T22" fmla="*/ 564 w 589"/>
                <a:gd name="T23" fmla="*/ 470 h 596"/>
                <a:gd name="T24" fmla="*/ 466 w 589"/>
                <a:gd name="T25" fmla="*/ 439 h 596"/>
                <a:gd name="T26" fmla="*/ 342 w 589"/>
                <a:gd name="T27" fmla="*/ 518 h 596"/>
                <a:gd name="T28" fmla="*/ 466 w 589"/>
                <a:gd name="T29" fmla="*/ 596 h 596"/>
                <a:gd name="T30" fmla="*/ 589 w 589"/>
                <a:gd name="T31" fmla="*/ 518 h 596"/>
                <a:gd name="T32" fmla="*/ 589 w 589"/>
                <a:gd name="T33" fmla="*/ 518 h 596"/>
                <a:gd name="T34" fmla="*/ 589 w 589"/>
                <a:gd name="T35" fmla="*/ 155 h 596"/>
                <a:gd name="T36" fmla="*/ 589 w 589"/>
                <a:gd name="T37" fmla="*/ 107 h 596"/>
                <a:gd name="T38" fmla="*/ 589 w 589"/>
                <a:gd name="T39" fmla="*/ 68 h 596"/>
                <a:gd name="T40" fmla="*/ 222 w 589"/>
                <a:gd name="T41" fmla="*/ 0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89" h="596">
                  <a:moveTo>
                    <a:pt x="222" y="0"/>
                  </a:moveTo>
                  <a:lnTo>
                    <a:pt x="222" y="22"/>
                  </a:lnTo>
                  <a:lnTo>
                    <a:pt x="222" y="87"/>
                  </a:lnTo>
                  <a:lnTo>
                    <a:pt x="222" y="378"/>
                  </a:lnTo>
                  <a:cubicBezTo>
                    <a:pt x="199" y="359"/>
                    <a:pt x="164" y="347"/>
                    <a:pt x="124" y="347"/>
                  </a:cubicBezTo>
                  <a:cubicBezTo>
                    <a:pt x="55" y="347"/>
                    <a:pt x="0" y="382"/>
                    <a:pt x="0" y="425"/>
                  </a:cubicBezTo>
                  <a:cubicBezTo>
                    <a:pt x="0" y="469"/>
                    <a:pt x="55" y="504"/>
                    <a:pt x="124" y="504"/>
                  </a:cubicBezTo>
                  <a:cubicBezTo>
                    <a:pt x="188" y="504"/>
                    <a:pt x="240" y="473"/>
                    <a:pt x="247" y="434"/>
                  </a:cubicBezTo>
                  <a:lnTo>
                    <a:pt x="247" y="434"/>
                  </a:lnTo>
                  <a:lnTo>
                    <a:pt x="247" y="92"/>
                  </a:lnTo>
                  <a:lnTo>
                    <a:pt x="564" y="150"/>
                  </a:lnTo>
                  <a:lnTo>
                    <a:pt x="564" y="470"/>
                  </a:lnTo>
                  <a:cubicBezTo>
                    <a:pt x="541" y="451"/>
                    <a:pt x="506" y="439"/>
                    <a:pt x="466" y="439"/>
                  </a:cubicBezTo>
                  <a:cubicBezTo>
                    <a:pt x="397" y="439"/>
                    <a:pt x="342" y="474"/>
                    <a:pt x="342" y="518"/>
                  </a:cubicBezTo>
                  <a:cubicBezTo>
                    <a:pt x="342" y="561"/>
                    <a:pt x="397" y="596"/>
                    <a:pt x="466" y="596"/>
                  </a:cubicBezTo>
                  <a:cubicBezTo>
                    <a:pt x="534" y="596"/>
                    <a:pt x="589" y="561"/>
                    <a:pt x="589" y="518"/>
                  </a:cubicBezTo>
                  <a:lnTo>
                    <a:pt x="589" y="518"/>
                  </a:lnTo>
                  <a:lnTo>
                    <a:pt x="589" y="155"/>
                  </a:lnTo>
                  <a:lnTo>
                    <a:pt x="589" y="107"/>
                  </a:lnTo>
                  <a:lnTo>
                    <a:pt x="589" y="68"/>
                  </a:lnTo>
                  <a:lnTo>
                    <a:pt x="22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4" name="Freeform 6"/>
            <p:cNvSpPr>
              <a:spLocks noEditPoints="1"/>
            </p:cNvSpPr>
            <p:nvPr/>
          </p:nvSpPr>
          <p:spPr bwMode="auto">
            <a:xfrm>
              <a:off x="4349517" y="3344568"/>
              <a:ext cx="510294" cy="510563"/>
            </a:xfrm>
            <a:custGeom>
              <a:avLst/>
              <a:gdLst>
                <a:gd name="T0" fmla="*/ 554 w 624"/>
                <a:gd name="T1" fmla="*/ 326 h 625"/>
                <a:gd name="T2" fmla="*/ 554 w 624"/>
                <a:gd name="T3" fmla="*/ 71 h 625"/>
                <a:gd name="T4" fmla="*/ 298 w 624"/>
                <a:gd name="T5" fmla="*/ 71 h 625"/>
                <a:gd name="T6" fmla="*/ 265 w 624"/>
                <a:gd name="T7" fmla="*/ 281 h 625"/>
                <a:gd name="T8" fmla="*/ 260 w 624"/>
                <a:gd name="T9" fmla="*/ 284 h 625"/>
                <a:gd name="T10" fmla="*/ 9 w 624"/>
                <a:gd name="T11" fmla="*/ 535 h 625"/>
                <a:gd name="T12" fmla="*/ 14 w 624"/>
                <a:gd name="T13" fmla="*/ 575 h 625"/>
                <a:gd name="T14" fmla="*/ 49 w 624"/>
                <a:gd name="T15" fmla="*/ 610 h 625"/>
                <a:gd name="T16" fmla="*/ 89 w 624"/>
                <a:gd name="T17" fmla="*/ 615 h 625"/>
                <a:gd name="T18" fmla="*/ 340 w 624"/>
                <a:gd name="T19" fmla="*/ 364 h 625"/>
                <a:gd name="T20" fmla="*/ 343 w 624"/>
                <a:gd name="T21" fmla="*/ 359 h 625"/>
                <a:gd name="T22" fmla="*/ 554 w 624"/>
                <a:gd name="T23" fmla="*/ 326 h 625"/>
                <a:gd name="T24" fmla="*/ 96 w 624"/>
                <a:gd name="T25" fmla="*/ 566 h 625"/>
                <a:gd name="T26" fmla="*/ 96 w 624"/>
                <a:gd name="T27" fmla="*/ 566 h 625"/>
                <a:gd name="T28" fmla="*/ 77 w 624"/>
                <a:gd name="T29" fmla="*/ 564 h 625"/>
                <a:gd name="T30" fmla="*/ 60 w 624"/>
                <a:gd name="T31" fmla="*/ 547 h 625"/>
                <a:gd name="T32" fmla="*/ 58 w 624"/>
                <a:gd name="T33" fmla="*/ 528 h 625"/>
                <a:gd name="T34" fmla="*/ 179 w 624"/>
                <a:gd name="T35" fmla="*/ 407 h 625"/>
                <a:gd name="T36" fmla="*/ 198 w 624"/>
                <a:gd name="T37" fmla="*/ 410 h 625"/>
                <a:gd name="T38" fmla="*/ 214 w 624"/>
                <a:gd name="T39" fmla="*/ 427 h 625"/>
                <a:gd name="T40" fmla="*/ 217 w 624"/>
                <a:gd name="T41" fmla="*/ 446 h 625"/>
                <a:gd name="T42" fmla="*/ 96 w 624"/>
                <a:gd name="T43" fmla="*/ 566 h 625"/>
                <a:gd name="T44" fmla="*/ 321 w 624"/>
                <a:gd name="T45" fmla="*/ 303 h 625"/>
                <a:gd name="T46" fmla="*/ 321 w 624"/>
                <a:gd name="T47" fmla="*/ 303 h 625"/>
                <a:gd name="T48" fmla="*/ 321 w 624"/>
                <a:gd name="T49" fmla="*/ 94 h 625"/>
                <a:gd name="T50" fmla="*/ 530 w 624"/>
                <a:gd name="T51" fmla="*/ 94 h 625"/>
                <a:gd name="T52" fmla="*/ 530 w 624"/>
                <a:gd name="T53" fmla="*/ 303 h 625"/>
                <a:gd name="T54" fmla="*/ 321 w 624"/>
                <a:gd name="T55" fmla="*/ 303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24" h="625">
                  <a:moveTo>
                    <a:pt x="554" y="326"/>
                  </a:moveTo>
                  <a:cubicBezTo>
                    <a:pt x="624" y="256"/>
                    <a:pt x="624" y="141"/>
                    <a:pt x="554" y="71"/>
                  </a:cubicBezTo>
                  <a:cubicBezTo>
                    <a:pt x="483" y="0"/>
                    <a:pt x="368" y="0"/>
                    <a:pt x="298" y="71"/>
                  </a:cubicBezTo>
                  <a:cubicBezTo>
                    <a:pt x="241" y="127"/>
                    <a:pt x="230" y="213"/>
                    <a:pt x="265" y="281"/>
                  </a:cubicBezTo>
                  <a:cubicBezTo>
                    <a:pt x="263" y="282"/>
                    <a:pt x="262" y="283"/>
                    <a:pt x="260" y="284"/>
                  </a:cubicBezTo>
                  <a:lnTo>
                    <a:pt x="9" y="535"/>
                  </a:lnTo>
                  <a:cubicBezTo>
                    <a:pt x="0" y="545"/>
                    <a:pt x="2" y="562"/>
                    <a:pt x="14" y="575"/>
                  </a:cubicBezTo>
                  <a:lnTo>
                    <a:pt x="49" y="610"/>
                  </a:lnTo>
                  <a:cubicBezTo>
                    <a:pt x="62" y="622"/>
                    <a:pt x="79" y="625"/>
                    <a:pt x="89" y="615"/>
                  </a:cubicBezTo>
                  <a:lnTo>
                    <a:pt x="340" y="364"/>
                  </a:lnTo>
                  <a:cubicBezTo>
                    <a:pt x="341" y="363"/>
                    <a:pt x="342" y="361"/>
                    <a:pt x="343" y="359"/>
                  </a:cubicBezTo>
                  <a:cubicBezTo>
                    <a:pt x="411" y="394"/>
                    <a:pt x="497" y="383"/>
                    <a:pt x="554" y="326"/>
                  </a:cubicBezTo>
                  <a:close/>
                  <a:moveTo>
                    <a:pt x="96" y="566"/>
                  </a:moveTo>
                  <a:lnTo>
                    <a:pt x="96" y="566"/>
                  </a:lnTo>
                  <a:cubicBezTo>
                    <a:pt x="92" y="571"/>
                    <a:pt x="83" y="570"/>
                    <a:pt x="77" y="564"/>
                  </a:cubicBezTo>
                  <a:lnTo>
                    <a:pt x="60" y="547"/>
                  </a:lnTo>
                  <a:cubicBezTo>
                    <a:pt x="54" y="541"/>
                    <a:pt x="53" y="532"/>
                    <a:pt x="58" y="528"/>
                  </a:cubicBezTo>
                  <a:lnTo>
                    <a:pt x="179" y="407"/>
                  </a:lnTo>
                  <a:cubicBezTo>
                    <a:pt x="183" y="403"/>
                    <a:pt x="192" y="404"/>
                    <a:pt x="198" y="410"/>
                  </a:cubicBezTo>
                  <a:lnTo>
                    <a:pt x="214" y="427"/>
                  </a:lnTo>
                  <a:cubicBezTo>
                    <a:pt x="220" y="433"/>
                    <a:pt x="221" y="441"/>
                    <a:pt x="217" y="446"/>
                  </a:cubicBezTo>
                  <a:lnTo>
                    <a:pt x="96" y="566"/>
                  </a:lnTo>
                  <a:close/>
                  <a:moveTo>
                    <a:pt x="321" y="303"/>
                  </a:moveTo>
                  <a:lnTo>
                    <a:pt x="321" y="303"/>
                  </a:lnTo>
                  <a:cubicBezTo>
                    <a:pt x="264" y="245"/>
                    <a:pt x="264" y="152"/>
                    <a:pt x="321" y="94"/>
                  </a:cubicBezTo>
                  <a:cubicBezTo>
                    <a:pt x="379" y="36"/>
                    <a:pt x="472" y="36"/>
                    <a:pt x="530" y="94"/>
                  </a:cubicBezTo>
                  <a:cubicBezTo>
                    <a:pt x="588" y="152"/>
                    <a:pt x="588" y="245"/>
                    <a:pt x="530" y="303"/>
                  </a:cubicBezTo>
                  <a:cubicBezTo>
                    <a:pt x="472" y="360"/>
                    <a:pt x="379" y="360"/>
                    <a:pt x="321" y="3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7"/>
            <p:cNvSpPr>
              <a:spLocks noEditPoints="1"/>
            </p:cNvSpPr>
            <p:nvPr/>
          </p:nvSpPr>
          <p:spPr bwMode="auto">
            <a:xfrm>
              <a:off x="5409106" y="3358421"/>
              <a:ext cx="488537" cy="492752"/>
            </a:xfrm>
            <a:custGeom>
              <a:avLst/>
              <a:gdLst>
                <a:gd name="T0" fmla="*/ 298 w 596"/>
                <a:gd name="T1" fmla="*/ 0 h 601"/>
                <a:gd name="T2" fmla="*/ 0 w 596"/>
                <a:gd name="T3" fmla="*/ 300 h 601"/>
                <a:gd name="T4" fmla="*/ 298 w 596"/>
                <a:gd name="T5" fmla="*/ 601 h 601"/>
                <a:gd name="T6" fmla="*/ 596 w 596"/>
                <a:gd name="T7" fmla="*/ 300 h 601"/>
                <a:gd name="T8" fmla="*/ 298 w 596"/>
                <a:gd name="T9" fmla="*/ 0 h 601"/>
                <a:gd name="T10" fmla="*/ 298 w 596"/>
                <a:gd name="T11" fmla="*/ 579 h 601"/>
                <a:gd name="T12" fmla="*/ 298 w 596"/>
                <a:gd name="T13" fmla="*/ 579 h 601"/>
                <a:gd name="T14" fmla="*/ 21 w 596"/>
                <a:gd name="T15" fmla="*/ 300 h 601"/>
                <a:gd name="T16" fmla="*/ 298 w 596"/>
                <a:gd name="T17" fmla="*/ 21 h 601"/>
                <a:gd name="T18" fmla="*/ 575 w 596"/>
                <a:gd name="T19" fmla="*/ 300 h 601"/>
                <a:gd name="T20" fmla="*/ 298 w 596"/>
                <a:gd name="T21" fmla="*/ 579 h 601"/>
                <a:gd name="T22" fmla="*/ 298 w 596"/>
                <a:gd name="T23" fmla="*/ 40 h 601"/>
                <a:gd name="T24" fmla="*/ 298 w 596"/>
                <a:gd name="T25" fmla="*/ 40 h 601"/>
                <a:gd name="T26" fmla="*/ 40 w 596"/>
                <a:gd name="T27" fmla="*/ 300 h 601"/>
                <a:gd name="T28" fmla="*/ 298 w 596"/>
                <a:gd name="T29" fmla="*/ 561 h 601"/>
                <a:gd name="T30" fmla="*/ 556 w 596"/>
                <a:gd name="T31" fmla="*/ 300 h 601"/>
                <a:gd name="T32" fmla="*/ 298 w 596"/>
                <a:gd name="T33" fmla="*/ 40 h 601"/>
                <a:gd name="T34" fmla="*/ 304 w 596"/>
                <a:gd name="T35" fmla="*/ 458 h 601"/>
                <a:gd name="T36" fmla="*/ 304 w 596"/>
                <a:gd name="T37" fmla="*/ 458 h 601"/>
                <a:gd name="T38" fmla="*/ 331 w 596"/>
                <a:gd name="T39" fmla="*/ 436 h 601"/>
                <a:gd name="T40" fmla="*/ 352 w 596"/>
                <a:gd name="T41" fmla="*/ 412 h 601"/>
                <a:gd name="T42" fmla="*/ 346 w 596"/>
                <a:gd name="T43" fmla="*/ 437 h 601"/>
                <a:gd name="T44" fmla="*/ 286 w 596"/>
                <a:gd name="T45" fmla="*/ 495 h 601"/>
                <a:gd name="T46" fmla="*/ 218 w 596"/>
                <a:gd name="T47" fmla="*/ 466 h 601"/>
                <a:gd name="T48" fmla="*/ 230 w 596"/>
                <a:gd name="T49" fmla="*/ 409 h 601"/>
                <a:gd name="T50" fmla="*/ 264 w 596"/>
                <a:gd name="T51" fmla="*/ 306 h 601"/>
                <a:gd name="T52" fmla="*/ 244 w 596"/>
                <a:gd name="T53" fmla="*/ 238 h 601"/>
                <a:gd name="T54" fmla="*/ 267 w 596"/>
                <a:gd name="T55" fmla="*/ 222 h 601"/>
                <a:gd name="T56" fmla="*/ 369 w 596"/>
                <a:gd name="T57" fmla="*/ 209 h 601"/>
                <a:gd name="T58" fmla="*/ 312 w 596"/>
                <a:gd name="T59" fmla="*/ 388 h 601"/>
                <a:gd name="T60" fmla="*/ 304 w 596"/>
                <a:gd name="T61" fmla="*/ 458 h 601"/>
                <a:gd name="T62" fmla="*/ 326 w 596"/>
                <a:gd name="T63" fmla="*/ 189 h 601"/>
                <a:gd name="T64" fmla="*/ 326 w 596"/>
                <a:gd name="T65" fmla="*/ 189 h 601"/>
                <a:gd name="T66" fmla="*/ 330 w 596"/>
                <a:gd name="T67" fmla="*/ 102 h 601"/>
                <a:gd name="T68" fmla="*/ 326 w 596"/>
                <a:gd name="T69" fmla="*/ 189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96" h="601">
                  <a:moveTo>
                    <a:pt x="298" y="0"/>
                  </a:moveTo>
                  <a:cubicBezTo>
                    <a:pt x="133" y="0"/>
                    <a:pt x="0" y="134"/>
                    <a:pt x="0" y="300"/>
                  </a:cubicBezTo>
                  <a:cubicBezTo>
                    <a:pt x="0" y="466"/>
                    <a:pt x="133" y="601"/>
                    <a:pt x="298" y="601"/>
                  </a:cubicBezTo>
                  <a:cubicBezTo>
                    <a:pt x="463" y="601"/>
                    <a:pt x="596" y="466"/>
                    <a:pt x="596" y="300"/>
                  </a:cubicBezTo>
                  <a:cubicBezTo>
                    <a:pt x="596" y="134"/>
                    <a:pt x="463" y="0"/>
                    <a:pt x="298" y="0"/>
                  </a:cubicBezTo>
                  <a:close/>
                  <a:moveTo>
                    <a:pt x="298" y="579"/>
                  </a:moveTo>
                  <a:lnTo>
                    <a:pt x="298" y="579"/>
                  </a:lnTo>
                  <a:cubicBezTo>
                    <a:pt x="145" y="579"/>
                    <a:pt x="21" y="454"/>
                    <a:pt x="21" y="300"/>
                  </a:cubicBezTo>
                  <a:cubicBezTo>
                    <a:pt x="21" y="146"/>
                    <a:pt x="145" y="21"/>
                    <a:pt x="298" y="21"/>
                  </a:cubicBezTo>
                  <a:cubicBezTo>
                    <a:pt x="451" y="21"/>
                    <a:pt x="575" y="146"/>
                    <a:pt x="575" y="300"/>
                  </a:cubicBezTo>
                  <a:cubicBezTo>
                    <a:pt x="575" y="454"/>
                    <a:pt x="451" y="579"/>
                    <a:pt x="298" y="579"/>
                  </a:cubicBezTo>
                  <a:close/>
                  <a:moveTo>
                    <a:pt x="298" y="40"/>
                  </a:moveTo>
                  <a:lnTo>
                    <a:pt x="298" y="40"/>
                  </a:lnTo>
                  <a:cubicBezTo>
                    <a:pt x="155" y="40"/>
                    <a:pt x="40" y="156"/>
                    <a:pt x="40" y="300"/>
                  </a:cubicBezTo>
                  <a:cubicBezTo>
                    <a:pt x="40" y="444"/>
                    <a:pt x="155" y="561"/>
                    <a:pt x="298" y="561"/>
                  </a:cubicBezTo>
                  <a:cubicBezTo>
                    <a:pt x="441" y="561"/>
                    <a:pt x="556" y="444"/>
                    <a:pt x="556" y="300"/>
                  </a:cubicBezTo>
                  <a:cubicBezTo>
                    <a:pt x="556" y="156"/>
                    <a:pt x="441" y="40"/>
                    <a:pt x="298" y="40"/>
                  </a:cubicBezTo>
                  <a:close/>
                  <a:moveTo>
                    <a:pt x="304" y="458"/>
                  </a:moveTo>
                  <a:lnTo>
                    <a:pt x="304" y="458"/>
                  </a:lnTo>
                  <a:cubicBezTo>
                    <a:pt x="314" y="460"/>
                    <a:pt x="324" y="445"/>
                    <a:pt x="331" y="436"/>
                  </a:cubicBezTo>
                  <a:cubicBezTo>
                    <a:pt x="338" y="427"/>
                    <a:pt x="343" y="414"/>
                    <a:pt x="352" y="412"/>
                  </a:cubicBezTo>
                  <a:cubicBezTo>
                    <a:pt x="360" y="418"/>
                    <a:pt x="351" y="430"/>
                    <a:pt x="346" y="437"/>
                  </a:cubicBezTo>
                  <a:cubicBezTo>
                    <a:pt x="333" y="457"/>
                    <a:pt x="307" y="487"/>
                    <a:pt x="286" y="495"/>
                  </a:cubicBezTo>
                  <a:cubicBezTo>
                    <a:pt x="255" y="506"/>
                    <a:pt x="221" y="495"/>
                    <a:pt x="218" y="466"/>
                  </a:cubicBezTo>
                  <a:cubicBezTo>
                    <a:pt x="216" y="451"/>
                    <a:pt x="224" y="428"/>
                    <a:pt x="230" y="409"/>
                  </a:cubicBezTo>
                  <a:cubicBezTo>
                    <a:pt x="242" y="371"/>
                    <a:pt x="251" y="347"/>
                    <a:pt x="264" y="306"/>
                  </a:cubicBezTo>
                  <a:cubicBezTo>
                    <a:pt x="273" y="277"/>
                    <a:pt x="293" y="228"/>
                    <a:pt x="244" y="238"/>
                  </a:cubicBezTo>
                  <a:cubicBezTo>
                    <a:pt x="244" y="225"/>
                    <a:pt x="257" y="224"/>
                    <a:pt x="267" y="222"/>
                  </a:cubicBezTo>
                  <a:cubicBezTo>
                    <a:pt x="299" y="217"/>
                    <a:pt x="335" y="211"/>
                    <a:pt x="369" y="209"/>
                  </a:cubicBezTo>
                  <a:cubicBezTo>
                    <a:pt x="353" y="263"/>
                    <a:pt x="331" y="327"/>
                    <a:pt x="312" y="388"/>
                  </a:cubicBezTo>
                  <a:cubicBezTo>
                    <a:pt x="306" y="407"/>
                    <a:pt x="283" y="451"/>
                    <a:pt x="304" y="458"/>
                  </a:cubicBezTo>
                  <a:close/>
                  <a:moveTo>
                    <a:pt x="326" y="189"/>
                  </a:moveTo>
                  <a:lnTo>
                    <a:pt x="326" y="189"/>
                  </a:lnTo>
                  <a:cubicBezTo>
                    <a:pt x="283" y="182"/>
                    <a:pt x="281" y="109"/>
                    <a:pt x="330" y="102"/>
                  </a:cubicBezTo>
                  <a:cubicBezTo>
                    <a:pt x="397" y="91"/>
                    <a:pt x="394" y="201"/>
                    <a:pt x="326" y="18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8"/>
            <p:cNvSpPr>
              <a:spLocks noEditPoints="1"/>
            </p:cNvSpPr>
            <p:nvPr/>
          </p:nvSpPr>
          <p:spPr bwMode="auto">
            <a:xfrm>
              <a:off x="7604344" y="2539262"/>
              <a:ext cx="530073" cy="522436"/>
            </a:xfrm>
            <a:custGeom>
              <a:avLst/>
              <a:gdLst>
                <a:gd name="T0" fmla="*/ 170 w 648"/>
                <a:gd name="T1" fmla="*/ 280 h 639"/>
                <a:gd name="T2" fmla="*/ 226 w 648"/>
                <a:gd name="T3" fmla="*/ 183 h 639"/>
                <a:gd name="T4" fmla="*/ 240 w 648"/>
                <a:gd name="T5" fmla="*/ 167 h 639"/>
                <a:gd name="T6" fmla="*/ 366 w 648"/>
                <a:gd name="T7" fmla="*/ 177 h 639"/>
                <a:gd name="T8" fmla="*/ 359 w 648"/>
                <a:gd name="T9" fmla="*/ 162 h 639"/>
                <a:gd name="T10" fmla="*/ 388 w 648"/>
                <a:gd name="T11" fmla="*/ 153 h 639"/>
                <a:gd name="T12" fmla="*/ 408 w 648"/>
                <a:gd name="T13" fmla="*/ 154 h 639"/>
                <a:gd name="T14" fmla="*/ 402 w 648"/>
                <a:gd name="T15" fmla="*/ 183 h 639"/>
                <a:gd name="T16" fmla="*/ 391 w 648"/>
                <a:gd name="T17" fmla="*/ 199 h 639"/>
                <a:gd name="T18" fmla="*/ 319 w 648"/>
                <a:gd name="T19" fmla="*/ 265 h 639"/>
                <a:gd name="T20" fmla="*/ 318 w 648"/>
                <a:gd name="T21" fmla="*/ 266 h 639"/>
                <a:gd name="T22" fmla="*/ 616 w 648"/>
                <a:gd name="T23" fmla="*/ 615 h 639"/>
                <a:gd name="T24" fmla="*/ 497 w 648"/>
                <a:gd name="T25" fmla="*/ 615 h 639"/>
                <a:gd name="T26" fmla="*/ 272 w 648"/>
                <a:gd name="T27" fmla="*/ 546 h 639"/>
                <a:gd name="T28" fmla="*/ 272 w 648"/>
                <a:gd name="T29" fmla="*/ 0 h 639"/>
                <a:gd name="T30" fmla="*/ 515 w 648"/>
                <a:gd name="T31" fmla="*/ 397 h 639"/>
                <a:gd name="T32" fmla="*/ 616 w 648"/>
                <a:gd name="T33" fmla="*/ 615 h 639"/>
                <a:gd name="T34" fmla="*/ 272 w 648"/>
                <a:gd name="T35" fmla="*/ 511 h 639"/>
                <a:gd name="T36" fmla="*/ 272 w 648"/>
                <a:gd name="T37" fmla="*/ 35 h 639"/>
                <a:gd name="T38" fmla="*/ 272 w 648"/>
                <a:gd name="T39" fmla="*/ 511 h 639"/>
                <a:gd name="T40" fmla="*/ 445 w 648"/>
                <a:gd name="T41" fmla="*/ 391 h 639"/>
                <a:gd name="T42" fmla="*/ 409 w 648"/>
                <a:gd name="T43" fmla="*/ 401 h 639"/>
                <a:gd name="T44" fmla="*/ 338 w 648"/>
                <a:gd name="T45" fmla="*/ 401 h 639"/>
                <a:gd name="T46" fmla="*/ 266 w 648"/>
                <a:gd name="T47" fmla="*/ 401 h 639"/>
                <a:gd name="T48" fmla="*/ 194 w 648"/>
                <a:gd name="T49" fmla="*/ 401 h 639"/>
                <a:gd name="T50" fmla="*/ 111 w 648"/>
                <a:gd name="T51" fmla="*/ 401 h 639"/>
                <a:gd name="T52" fmla="*/ 100 w 648"/>
                <a:gd name="T53" fmla="*/ 391 h 639"/>
                <a:gd name="T54" fmla="*/ 111 w 648"/>
                <a:gd name="T55" fmla="*/ 145 h 639"/>
                <a:gd name="T56" fmla="*/ 122 w 648"/>
                <a:gd name="T57" fmla="*/ 380 h 639"/>
                <a:gd name="T58" fmla="*/ 152 w 648"/>
                <a:gd name="T59" fmla="*/ 331 h 639"/>
                <a:gd name="T60" fmla="*/ 183 w 648"/>
                <a:gd name="T61" fmla="*/ 320 h 639"/>
                <a:gd name="T62" fmla="*/ 194 w 648"/>
                <a:gd name="T63" fmla="*/ 380 h 639"/>
                <a:gd name="T64" fmla="*/ 224 w 648"/>
                <a:gd name="T65" fmla="*/ 256 h 639"/>
                <a:gd name="T66" fmla="*/ 255 w 648"/>
                <a:gd name="T67" fmla="*/ 245 h 639"/>
                <a:gd name="T68" fmla="*/ 266 w 648"/>
                <a:gd name="T69" fmla="*/ 380 h 639"/>
                <a:gd name="T70" fmla="*/ 296 w 648"/>
                <a:gd name="T71" fmla="*/ 292 h 639"/>
                <a:gd name="T72" fmla="*/ 327 w 648"/>
                <a:gd name="T73" fmla="*/ 282 h 639"/>
                <a:gd name="T74" fmla="*/ 338 w 648"/>
                <a:gd name="T75" fmla="*/ 380 h 639"/>
                <a:gd name="T76" fmla="*/ 368 w 648"/>
                <a:gd name="T77" fmla="*/ 231 h 639"/>
                <a:gd name="T78" fmla="*/ 399 w 648"/>
                <a:gd name="T79" fmla="*/ 220 h 639"/>
                <a:gd name="T80" fmla="*/ 409 w 648"/>
                <a:gd name="T81" fmla="*/ 380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8" h="639">
                  <a:moveTo>
                    <a:pt x="242" y="199"/>
                  </a:moveTo>
                  <a:lnTo>
                    <a:pt x="170" y="280"/>
                  </a:lnTo>
                  <a:lnTo>
                    <a:pt x="153" y="266"/>
                  </a:lnTo>
                  <a:lnTo>
                    <a:pt x="226" y="183"/>
                  </a:lnTo>
                  <a:lnTo>
                    <a:pt x="226" y="183"/>
                  </a:lnTo>
                  <a:lnTo>
                    <a:pt x="240" y="167"/>
                  </a:lnTo>
                  <a:lnTo>
                    <a:pt x="316" y="234"/>
                  </a:lnTo>
                  <a:lnTo>
                    <a:pt x="366" y="177"/>
                  </a:lnTo>
                  <a:lnTo>
                    <a:pt x="357" y="169"/>
                  </a:lnTo>
                  <a:cubicBezTo>
                    <a:pt x="354" y="167"/>
                    <a:pt x="355" y="163"/>
                    <a:pt x="359" y="162"/>
                  </a:cubicBezTo>
                  <a:lnTo>
                    <a:pt x="373" y="158"/>
                  </a:lnTo>
                  <a:cubicBezTo>
                    <a:pt x="377" y="156"/>
                    <a:pt x="384" y="154"/>
                    <a:pt x="388" y="153"/>
                  </a:cubicBezTo>
                  <a:lnTo>
                    <a:pt x="402" y="149"/>
                  </a:lnTo>
                  <a:cubicBezTo>
                    <a:pt x="406" y="147"/>
                    <a:pt x="409" y="150"/>
                    <a:pt x="408" y="154"/>
                  </a:cubicBezTo>
                  <a:lnTo>
                    <a:pt x="405" y="167"/>
                  </a:lnTo>
                  <a:cubicBezTo>
                    <a:pt x="404" y="172"/>
                    <a:pt x="402" y="179"/>
                    <a:pt x="402" y="183"/>
                  </a:cubicBezTo>
                  <a:lnTo>
                    <a:pt x="399" y="196"/>
                  </a:lnTo>
                  <a:cubicBezTo>
                    <a:pt x="398" y="200"/>
                    <a:pt x="395" y="202"/>
                    <a:pt x="391" y="199"/>
                  </a:cubicBezTo>
                  <a:lnTo>
                    <a:pt x="383" y="192"/>
                  </a:lnTo>
                  <a:lnTo>
                    <a:pt x="319" y="265"/>
                  </a:lnTo>
                  <a:lnTo>
                    <a:pt x="319" y="265"/>
                  </a:lnTo>
                  <a:lnTo>
                    <a:pt x="318" y="266"/>
                  </a:lnTo>
                  <a:lnTo>
                    <a:pt x="242" y="199"/>
                  </a:lnTo>
                  <a:close/>
                  <a:moveTo>
                    <a:pt x="616" y="615"/>
                  </a:moveTo>
                  <a:cubicBezTo>
                    <a:pt x="599" y="631"/>
                    <a:pt x="578" y="639"/>
                    <a:pt x="556" y="639"/>
                  </a:cubicBezTo>
                  <a:cubicBezTo>
                    <a:pt x="535" y="639"/>
                    <a:pt x="513" y="631"/>
                    <a:pt x="497" y="615"/>
                  </a:cubicBezTo>
                  <a:lnTo>
                    <a:pt x="396" y="516"/>
                  </a:lnTo>
                  <a:cubicBezTo>
                    <a:pt x="359" y="535"/>
                    <a:pt x="317" y="546"/>
                    <a:pt x="272" y="546"/>
                  </a:cubicBezTo>
                  <a:cubicBezTo>
                    <a:pt x="122" y="546"/>
                    <a:pt x="0" y="424"/>
                    <a:pt x="0" y="273"/>
                  </a:cubicBezTo>
                  <a:cubicBezTo>
                    <a:pt x="0" y="123"/>
                    <a:pt x="122" y="0"/>
                    <a:pt x="272" y="0"/>
                  </a:cubicBezTo>
                  <a:cubicBezTo>
                    <a:pt x="423" y="0"/>
                    <a:pt x="545" y="123"/>
                    <a:pt x="545" y="273"/>
                  </a:cubicBezTo>
                  <a:cubicBezTo>
                    <a:pt x="545" y="318"/>
                    <a:pt x="534" y="360"/>
                    <a:pt x="515" y="397"/>
                  </a:cubicBezTo>
                  <a:lnTo>
                    <a:pt x="616" y="496"/>
                  </a:lnTo>
                  <a:cubicBezTo>
                    <a:pt x="648" y="529"/>
                    <a:pt x="648" y="582"/>
                    <a:pt x="616" y="615"/>
                  </a:cubicBezTo>
                  <a:close/>
                  <a:moveTo>
                    <a:pt x="272" y="511"/>
                  </a:moveTo>
                  <a:lnTo>
                    <a:pt x="272" y="511"/>
                  </a:lnTo>
                  <a:cubicBezTo>
                    <a:pt x="404" y="511"/>
                    <a:pt x="510" y="405"/>
                    <a:pt x="510" y="273"/>
                  </a:cubicBezTo>
                  <a:cubicBezTo>
                    <a:pt x="510" y="142"/>
                    <a:pt x="404" y="35"/>
                    <a:pt x="272" y="35"/>
                  </a:cubicBezTo>
                  <a:cubicBezTo>
                    <a:pt x="141" y="35"/>
                    <a:pt x="35" y="142"/>
                    <a:pt x="35" y="273"/>
                  </a:cubicBezTo>
                  <a:cubicBezTo>
                    <a:pt x="35" y="405"/>
                    <a:pt x="141" y="511"/>
                    <a:pt x="272" y="511"/>
                  </a:cubicBezTo>
                  <a:close/>
                  <a:moveTo>
                    <a:pt x="434" y="380"/>
                  </a:moveTo>
                  <a:cubicBezTo>
                    <a:pt x="440" y="380"/>
                    <a:pt x="445" y="385"/>
                    <a:pt x="445" y="391"/>
                  </a:cubicBezTo>
                  <a:cubicBezTo>
                    <a:pt x="445" y="397"/>
                    <a:pt x="440" y="401"/>
                    <a:pt x="434" y="401"/>
                  </a:cubicBezTo>
                  <a:lnTo>
                    <a:pt x="409" y="401"/>
                  </a:lnTo>
                  <a:lnTo>
                    <a:pt x="368" y="401"/>
                  </a:lnTo>
                  <a:lnTo>
                    <a:pt x="338" y="401"/>
                  </a:lnTo>
                  <a:lnTo>
                    <a:pt x="296" y="401"/>
                  </a:lnTo>
                  <a:lnTo>
                    <a:pt x="266" y="401"/>
                  </a:lnTo>
                  <a:lnTo>
                    <a:pt x="224" y="401"/>
                  </a:lnTo>
                  <a:lnTo>
                    <a:pt x="194" y="401"/>
                  </a:lnTo>
                  <a:lnTo>
                    <a:pt x="152" y="401"/>
                  </a:lnTo>
                  <a:lnTo>
                    <a:pt x="111" y="401"/>
                  </a:lnTo>
                  <a:lnTo>
                    <a:pt x="111" y="401"/>
                  </a:lnTo>
                  <a:cubicBezTo>
                    <a:pt x="105" y="401"/>
                    <a:pt x="100" y="397"/>
                    <a:pt x="100" y="391"/>
                  </a:cubicBezTo>
                  <a:lnTo>
                    <a:pt x="100" y="155"/>
                  </a:lnTo>
                  <a:cubicBezTo>
                    <a:pt x="100" y="150"/>
                    <a:pt x="105" y="145"/>
                    <a:pt x="111" y="145"/>
                  </a:cubicBezTo>
                  <a:cubicBezTo>
                    <a:pt x="117" y="145"/>
                    <a:pt x="121" y="150"/>
                    <a:pt x="121" y="155"/>
                  </a:cubicBezTo>
                  <a:lnTo>
                    <a:pt x="122" y="380"/>
                  </a:lnTo>
                  <a:lnTo>
                    <a:pt x="152" y="380"/>
                  </a:lnTo>
                  <a:lnTo>
                    <a:pt x="152" y="331"/>
                  </a:lnTo>
                  <a:cubicBezTo>
                    <a:pt x="152" y="325"/>
                    <a:pt x="157" y="320"/>
                    <a:pt x="163" y="320"/>
                  </a:cubicBezTo>
                  <a:lnTo>
                    <a:pt x="183" y="320"/>
                  </a:lnTo>
                  <a:cubicBezTo>
                    <a:pt x="189" y="320"/>
                    <a:pt x="194" y="325"/>
                    <a:pt x="194" y="331"/>
                  </a:cubicBezTo>
                  <a:lnTo>
                    <a:pt x="194" y="380"/>
                  </a:lnTo>
                  <a:lnTo>
                    <a:pt x="224" y="380"/>
                  </a:lnTo>
                  <a:lnTo>
                    <a:pt x="224" y="256"/>
                  </a:lnTo>
                  <a:cubicBezTo>
                    <a:pt x="224" y="250"/>
                    <a:pt x="229" y="245"/>
                    <a:pt x="235" y="245"/>
                  </a:cubicBezTo>
                  <a:lnTo>
                    <a:pt x="255" y="245"/>
                  </a:lnTo>
                  <a:cubicBezTo>
                    <a:pt x="261" y="245"/>
                    <a:pt x="266" y="250"/>
                    <a:pt x="266" y="256"/>
                  </a:cubicBezTo>
                  <a:lnTo>
                    <a:pt x="266" y="380"/>
                  </a:lnTo>
                  <a:lnTo>
                    <a:pt x="296" y="380"/>
                  </a:lnTo>
                  <a:lnTo>
                    <a:pt x="296" y="292"/>
                  </a:lnTo>
                  <a:cubicBezTo>
                    <a:pt x="296" y="286"/>
                    <a:pt x="300" y="282"/>
                    <a:pt x="307" y="282"/>
                  </a:cubicBezTo>
                  <a:lnTo>
                    <a:pt x="327" y="282"/>
                  </a:lnTo>
                  <a:cubicBezTo>
                    <a:pt x="333" y="282"/>
                    <a:pt x="338" y="286"/>
                    <a:pt x="338" y="292"/>
                  </a:cubicBezTo>
                  <a:lnTo>
                    <a:pt x="338" y="380"/>
                  </a:lnTo>
                  <a:lnTo>
                    <a:pt x="368" y="380"/>
                  </a:lnTo>
                  <a:lnTo>
                    <a:pt x="368" y="231"/>
                  </a:lnTo>
                  <a:cubicBezTo>
                    <a:pt x="368" y="225"/>
                    <a:pt x="372" y="220"/>
                    <a:pt x="378" y="220"/>
                  </a:cubicBezTo>
                  <a:lnTo>
                    <a:pt x="399" y="220"/>
                  </a:lnTo>
                  <a:cubicBezTo>
                    <a:pt x="405" y="220"/>
                    <a:pt x="409" y="225"/>
                    <a:pt x="409" y="231"/>
                  </a:cubicBezTo>
                  <a:lnTo>
                    <a:pt x="409" y="380"/>
                  </a:lnTo>
                  <a:lnTo>
                    <a:pt x="434" y="3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9"/>
            <p:cNvSpPr>
              <a:spLocks noEditPoints="1"/>
            </p:cNvSpPr>
            <p:nvPr/>
          </p:nvSpPr>
          <p:spPr bwMode="auto">
            <a:xfrm>
              <a:off x="7604344" y="1127468"/>
              <a:ext cx="470737" cy="498689"/>
            </a:xfrm>
            <a:custGeom>
              <a:avLst/>
              <a:gdLst>
                <a:gd name="T0" fmla="*/ 139 w 577"/>
                <a:gd name="T1" fmla="*/ 87 h 609"/>
                <a:gd name="T2" fmla="*/ 27 w 577"/>
                <a:gd name="T3" fmla="*/ 87 h 609"/>
                <a:gd name="T4" fmla="*/ 27 w 577"/>
                <a:gd name="T5" fmla="*/ 48 h 609"/>
                <a:gd name="T6" fmla="*/ 139 w 577"/>
                <a:gd name="T7" fmla="*/ 48 h 609"/>
                <a:gd name="T8" fmla="*/ 139 w 577"/>
                <a:gd name="T9" fmla="*/ 87 h 609"/>
                <a:gd name="T10" fmla="*/ 139 w 577"/>
                <a:gd name="T11" fmla="*/ 179 h 609"/>
                <a:gd name="T12" fmla="*/ 27 w 577"/>
                <a:gd name="T13" fmla="*/ 179 h 609"/>
                <a:gd name="T14" fmla="*/ 27 w 577"/>
                <a:gd name="T15" fmla="*/ 140 h 609"/>
                <a:gd name="T16" fmla="*/ 139 w 577"/>
                <a:gd name="T17" fmla="*/ 140 h 609"/>
                <a:gd name="T18" fmla="*/ 139 w 577"/>
                <a:gd name="T19" fmla="*/ 179 h 609"/>
                <a:gd name="T20" fmla="*/ 139 w 577"/>
                <a:gd name="T21" fmla="*/ 271 h 609"/>
                <a:gd name="T22" fmla="*/ 27 w 577"/>
                <a:gd name="T23" fmla="*/ 271 h 609"/>
                <a:gd name="T24" fmla="*/ 27 w 577"/>
                <a:gd name="T25" fmla="*/ 232 h 609"/>
                <a:gd name="T26" fmla="*/ 139 w 577"/>
                <a:gd name="T27" fmla="*/ 232 h 609"/>
                <a:gd name="T28" fmla="*/ 139 w 577"/>
                <a:gd name="T29" fmla="*/ 271 h 609"/>
                <a:gd name="T30" fmla="*/ 0 w 577"/>
                <a:gd name="T31" fmla="*/ 609 h 609"/>
                <a:gd name="T32" fmla="*/ 166 w 577"/>
                <a:gd name="T33" fmla="*/ 609 h 609"/>
                <a:gd name="T34" fmla="*/ 166 w 577"/>
                <a:gd name="T35" fmla="*/ 0 h 609"/>
                <a:gd name="T36" fmla="*/ 0 w 577"/>
                <a:gd name="T37" fmla="*/ 0 h 609"/>
                <a:gd name="T38" fmla="*/ 0 w 577"/>
                <a:gd name="T39" fmla="*/ 609 h 609"/>
                <a:gd name="T40" fmla="*/ 344 w 577"/>
                <a:gd name="T41" fmla="*/ 87 h 609"/>
                <a:gd name="T42" fmla="*/ 232 w 577"/>
                <a:gd name="T43" fmla="*/ 87 h 609"/>
                <a:gd name="T44" fmla="*/ 232 w 577"/>
                <a:gd name="T45" fmla="*/ 48 h 609"/>
                <a:gd name="T46" fmla="*/ 344 w 577"/>
                <a:gd name="T47" fmla="*/ 48 h 609"/>
                <a:gd name="T48" fmla="*/ 344 w 577"/>
                <a:gd name="T49" fmla="*/ 87 h 609"/>
                <a:gd name="T50" fmla="*/ 344 w 577"/>
                <a:gd name="T51" fmla="*/ 179 h 609"/>
                <a:gd name="T52" fmla="*/ 232 w 577"/>
                <a:gd name="T53" fmla="*/ 179 h 609"/>
                <a:gd name="T54" fmla="*/ 232 w 577"/>
                <a:gd name="T55" fmla="*/ 140 h 609"/>
                <a:gd name="T56" fmla="*/ 344 w 577"/>
                <a:gd name="T57" fmla="*/ 140 h 609"/>
                <a:gd name="T58" fmla="*/ 344 w 577"/>
                <a:gd name="T59" fmla="*/ 179 h 609"/>
                <a:gd name="T60" fmla="*/ 344 w 577"/>
                <a:gd name="T61" fmla="*/ 271 h 609"/>
                <a:gd name="T62" fmla="*/ 232 w 577"/>
                <a:gd name="T63" fmla="*/ 271 h 609"/>
                <a:gd name="T64" fmla="*/ 232 w 577"/>
                <a:gd name="T65" fmla="*/ 232 h 609"/>
                <a:gd name="T66" fmla="*/ 344 w 577"/>
                <a:gd name="T67" fmla="*/ 232 h 609"/>
                <a:gd name="T68" fmla="*/ 344 w 577"/>
                <a:gd name="T69" fmla="*/ 271 h 609"/>
                <a:gd name="T70" fmla="*/ 205 w 577"/>
                <a:gd name="T71" fmla="*/ 609 h 609"/>
                <a:gd name="T72" fmla="*/ 371 w 577"/>
                <a:gd name="T73" fmla="*/ 609 h 609"/>
                <a:gd name="T74" fmla="*/ 371 w 577"/>
                <a:gd name="T75" fmla="*/ 0 h 609"/>
                <a:gd name="T76" fmla="*/ 205 w 577"/>
                <a:gd name="T77" fmla="*/ 0 h 609"/>
                <a:gd name="T78" fmla="*/ 205 w 577"/>
                <a:gd name="T79" fmla="*/ 609 h 609"/>
                <a:gd name="T80" fmla="*/ 549 w 577"/>
                <a:gd name="T81" fmla="*/ 87 h 609"/>
                <a:gd name="T82" fmla="*/ 437 w 577"/>
                <a:gd name="T83" fmla="*/ 87 h 609"/>
                <a:gd name="T84" fmla="*/ 437 w 577"/>
                <a:gd name="T85" fmla="*/ 48 h 609"/>
                <a:gd name="T86" fmla="*/ 549 w 577"/>
                <a:gd name="T87" fmla="*/ 48 h 609"/>
                <a:gd name="T88" fmla="*/ 549 w 577"/>
                <a:gd name="T89" fmla="*/ 87 h 609"/>
                <a:gd name="T90" fmla="*/ 549 w 577"/>
                <a:gd name="T91" fmla="*/ 179 h 609"/>
                <a:gd name="T92" fmla="*/ 437 w 577"/>
                <a:gd name="T93" fmla="*/ 179 h 609"/>
                <a:gd name="T94" fmla="*/ 437 w 577"/>
                <a:gd name="T95" fmla="*/ 140 h 609"/>
                <a:gd name="T96" fmla="*/ 549 w 577"/>
                <a:gd name="T97" fmla="*/ 140 h 609"/>
                <a:gd name="T98" fmla="*/ 549 w 577"/>
                <a:gd name="T99" fmla="*/ 179 h 609"/>
                <a:gd name="T100" fmla="*/ 549 w 577"/>
                <a:gd name="T101" fmla="*/ 271 h 609"/>
                <a:gd name="T102" fmla="*/ 437 w 577"/>
                <a:gd name="T103" fmla="*/ 271 h 609"/>
                <a:gd name="T104" fmla="*/ 437 w 577"/>
                <a:gd name="T105" fmla="*/ 232 h 609"/>
                <a:gd name="T106" fmla="*/ 549 w 577"/>
                <a:gd name="T107" fmla="*/ 232 h 609"/>
                <a:gd name="T108" fmla="*/ 549 w 577"/>
                <a:gd name="T109" fmla="*/ 271 h 609"/>
                <a:gd name="T110" fmla="*/ 410 w 577"/>
                <a:gd name="T111" fmla="*/ 609 h 609"/>
                <a:gd name="T112" fmla="*/ 577 w 577"/>
                <a:gd name="T113" fmla="*/ 609 h 609"/>
                <a:gd name="T114" fmla="*/ 577 w 577"/>
                <a:gd name="T115" fmla="*/ 0 h 609"/>
                <a:gd name="T116" fmla="*/ 410 w 577"/>
                <a:gd name="T117" fmla="*/ 0 h 609"/>
                <a:gd name="T118" fmla="*/ 410 w 577"/>
                <a:gd name="T119" fmla="*/ 609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77" h="609">
                  <a:moveTo>
                    <a:pt x="139" y="87"/>
                  </a:moveTo>
                  <a:lnTo>
                    <a:pt x="27" y="87"/>
                  </a:lnTo>
                  <a:lnTo>
                    <a:pt x="27" y="48"/>
                  </a:lnTo>
                  <a:lnTo>
                    <a:pt x="139" y="48"/>
                  </a:lnTo>
                  <a:lnTo>
                    <a:pt x="139" y="87"/>
                  </a:lnTo>
                  <a:close/>
                  <a:moveTo>
                    <a:pt x="139" y="179"/>
                  </a:moveTo>
                  <a:lnTo>
                    <a:pt x="27" y="179"/>
                  </a:lnTo>
                  <a:lnTo>
                    <a:pt x="27" y="140"/>
                  </a:lnTo>
                  <a:lnTo>
                    <a:pt x="139" y="140"/>
                  </a:lnTo>
                  <a:lnTo>
                    <a:pt x="139" y="179"/>
                  </a:lnTo>
                  <a:close/>
                  <a:moveTo>
                    <a:pt x="139" y="271"/>
                  </a:moveTo>
                  <a:lnTo>
                    <a:pt x="27" y="271"/>
                  </a:lnTo>
                  <a:lnTo>
                    <a:pt x="27" y="232"/>
                  </a:lnTo>
                  <a:lnTo>
                    <a:pt x="139" y="232"/>
                  </a:lnTo>
                  <a:lnTo>
                    <a:pt x="139" y="271"/>
                  </a:lnTo>
                  <a:close/>
                  <a:moveTo>
                    <a:pt x="0" y="609"/>
                  </a:moveTo>
                  <a:lnTo>
                    <a:pt x="166" y="609"/>
                  </a:lnTo>
                  <a:lnTo>
                    <a:pt x="166" y="0"/>
                  </a:lnTo>
                  <a:lnTo>
                    <a:pt x="0" y="0"/>
                  </a:lnTo>
                  <a:lnTo>
                    <a:pt x="0" y="609"/>
                  </a:lnTo>
                  <a:close/>
                  <a:moveTo>
                    <a:pt x="344" y="87"/>
                  </a:moveTo>
                  <a:lnTo>
                    <a:pt x="232" y="87"/>
                  </a:lnTo>
                  <a:lnTo>
                    <a:pt x="232" y="48"/>
                  </a:lnTo>
                  <a:lnTo>
                    <a:pt x="344" y="48"/>
                  </a:lnTo>
                  <a:lnTo>
                    <a:pt x="344" y="87"/>
                  </a:lnTo>
                  <a:close/>
                  <a:moveTo>
                    <a:pt x="344" y="179"/>
                  </a:moveTo>
                  <a:lnTo>
                    <a:pt x="232" y="179"/>
                  </a:lnTo>
                  <a:lnTo>
                    <a:pt x="232" y="140"/>
                  </a:lnTo>
                  <a:lnTo>
                    <a:pt x="344" y="140"/>
                  </a:lnTo>
                  <a:lnTo>
                    <a:pt x="344" y="179"/>
                  </a:lnTo>
                  <a:close/>
                  <a:moveTo>
                    <a:pt x="344" y="271"/>
                  </a:moveTo>
                  <a:lnTo>
                    <a:pt x="232" y="271"/>
                  </a:lnTo>
                  <a:lnTo>
                    <a:pt x="232" y="232"/>
                  </a:lnTo>
                  <a:lnTo>
                    <a:pt x="344" y="232"/>
                  </a:lnTo>
                  <a:lnTo>
                    <a:pt x="344" y="271"/>
                  </a:lnTo>
                  <a:close/>
                  <a:moveTo>
                    <a:pt x="205" y="609"/>
                  </a:moveTo>
                  <a:lnTo>
                    <a:pt x="371" y="609"/>
                  </a:lnTo>
                  <a:lnTo>
                    <a:pt x="371" y="0"/>
                  </a:lnTo>
                  <a:lnTo>
                    <a:pt x="205" y="0"/>
                  </a:lnTo>
                  <a:lnTo>
                    <a:pt x="205" y="609"/>
                  </a:lnTo>
                  <a:close/>
                  <a:moveTo>
                    <a:pt x="549" y="87"/>
                  </a:moveTo>
                  <a:lnTo>
                    <a:pt x="437" y="87"/>
                  </a:lnTo>
                  <a:lnTo>
                    <a:pt x="437" y="48"/>
                  </a:lnTo>
                  <a:lnTo>
                    <a:pt x="549" y="48"/>
                  </a:lnTo>
                  <a:lnTo>
                    <a:pt x="549" y="87"/>
                  </a:lnTo>
                  <a:close/>
                  <a:moveTo>
                    <a:pt x="549" y="179"/>
                  </a:moveTo>
                  <a:lnTo>
                    <a:pt x="437" y="179"/>
                  </a:lnTo>
                  <a:lnTo>
                    <a:pt x="437" y="140"/>
                  </a:lnTo>
                  <a:lnTo>
                    <a:pt x="549" y="140"/>
                  </a:lnTo>
                  <a:lnTo>
                    <a:pt x="549" y="179"/>
                  </a:lnTo>
                  <a:close/>
                  <a:moveTo>
                    <a:pt x="549" y="271"/>
                  </a:moveTo>
                  <a:lnTo>
                    <a:pt x="437" y="271"/>
                  </a:lnTo>
                  <a:lnTo>
                    <a:pt x="437" y="232"/>
                  </a:lnTo>
                  <a:lnTo>
                    <a:pt x="549" y="232"/>
                  </a:lnTo>
                  <a:lnTo>
                    <a:pt x="549" y="271"/>
                  </a:lnTo>
                  <a:close/>
                  <a:moveTo>
                    <a:pt x="410" y="609"/>
                  </a:moveTo>
                  <a:lnTo>
                    <a:pt x="577" y="609"/>
                  </a:lnTo>
                  <a:lnTo>
                    <a:pt x="577" y="0"/>
                  </a:lnTo>
                  <a:lnTo>
                    <a:pt x="410" y="0"/>
                  </a:lnTo>
                  <a:lnTo>
                    <a:pt x="410" y="60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10"/>
            <p:cNvSpPr>
              <a:spLocks noEditPoints="1"/>
            </p:cNvSpPr>
            <p:nvPr/>
          </p:nvSpPr>
          <p:spPr bwMode="auto">
            <a:xfrm>
              <a:off x="6509153" y="1095805"/>
              <a:ext cx="563696" cy="562014"/>
            </a:xfrm>
            <a:custGeom>
              <a:avLst/>
              <a:gdLst>
                <a:gd name="T0" fmla="*/ 122 w 689"/>
                <a:gd name="T1" fmla="*/ 472 h 688"/>
                <a:gd name="T2" fmla="*/ 567 w 689"/>
                <a:gd name="T3" fmla="*/ 215 h 688"/>
                <a:gd name="T4" fmla="*/ 495 w 689"/>
                <a:gd name="T5" fmla="*/ 605 h 688"/>
                <a:gd name="T6" fmla="*/ 194 w 689"/>
                <a:gd name="T7" fmla="*/ 83 h 688"/>
                <a:gd name="T8" fmla="*/ 495 w 689"/>
                <a:gd name="T9" fmla="*/ 605 h 688"/>
                <a:gd name="T10" fmla="*/ 161 w 689"/>
                <a:gd name="T11" fmla="*/ 450 h 688"/>
                <a:gd name="T12" fmla="*/ 528 w 689"/>
                <a:gd name="T13" fmla="*/ 238 h 688"/>
                <a:gd name="T14" fmla="*/ 460 w 689"/>
                <a:gd name="T15" fmla="*/ 543 h 688"/>
                <a:gd name="T16" fmla="*/ 230 w 689"/>
                <a:gd name="T17" fmla="*/ 145 h 688"/>
                <a:gd name="T18" fmla="*/ 460 w 689"/>
                <a:gd name="T19" fmla="*/ 543 h 688"/>
                <a:gd name="T20" fmla="*/ 345 w 689"/>
                <a:gd name="T21" fmla="*/ 376 h 688"/>
                <a:gd name="T22" fmla="*/ 345 w 689"/>
                <a:gd name="T23" fmla="*/ 311 h 688"/>
                <a:gd name="T24" fmla="*/ 359 w 689"/>
                <a:gd name="T25" fmla="*/ 158 h 688"/>
                <a:gd name="T26" fmla="*/ 344 w 689"/>
                <a:gd name="T27" fmla="*/ 172 h 688"/>
                <a:gd name="T28" fmla="*/ 330 w 689"/>
                <a:gd name="T29" fmla="*/ 135 h 688"/>
                <a:gd name="T30" fmla="*/ 345 w 689"/>
                <a:gd name="T31" fmla="*/ 121 h 688"/>
                <a:gd name="T32" fmla="*/ 359 w 689"/>
                <a:gd name="T33" fmla="*/ 158 h 688"/>
                <a:gd name="T34" fmla="*/ 345 w 689"/>
                <a:gd name="T35" fmla="*/ 567 h 688"/>
                <a:gd name="T36" fmla="*/ 330 w 689"/>
                <a:gd name="T37" fmla="*/ 553 h 688"/>
                <a:gd name="T38" fmla="*/ 344 w 689"/>
                <a:gd name="T39" fmla="*/ 516 h 688"/>
                <a:gd name="T40" fmla="*/ 359 w 689"/>
                <a:gd name="T41" fmla="*/ 530 h 688"/>
                <a:gd name="T42" fmla="*/ 159 w 689"/>
                <a:gd name="T43" fmla="*/ 326 h 688"/>
                <a:gd name="T44" fmla="*/ 173 w 689"/>
                <a:gd name="T45" fmla="*/ 342 h 688"/>
                <a:gd name="T46" fmla="*/ 136 w 689"/>
                <a:gd name="T47" fmla="*/ 356 h 688"/>
                <a:gd name="T48" fmla="*/ 122 w 689"/>
                <a:gd name="T49" fmla="*/ 340 h 688"/>
                <a:gd name="T50" fmla="*/ 159 w 689"/>
                <a:gd name="T51" fmla="*/ 326 h 688"/>
                <a:gd name="T52" fmla="*/ 567 w 689"/>
                <a:gd name="T53" fmla="*/ 340 h 688"/>
                <a:gd name="T54" fmla="*/ 553 w 689"/>
                <a:gd name="T55" fmla="*/ 356 h 688"/>
                <a:gd name="T56" fmla="*/ 516 w 689"/>
                <a:gd name="T57" fmla="*/ 342 h 688"/>
                <a:gd name="T58" fmla="*/ 530 w 689"/>
                <a:gd name="T59" fmla="*/ 326 h 688"/>
                <a:gd name="T60" fmla="*/ 363 w 689"/>
                <a:gd name="T61" fmla="*/ 344 h 688"/>
                <a:gd name="T62" fmla="*/ 327 w 689"/>
                <a:gd name="T63" fmla="*/ 344 h 688"/>
                <a:gd name="T64" fmla="*/ 345 w 689"/>
                <a:gd name="T65" fmla="*/ 201 h 688"/>
                <a:gd name="T66" fmla="*/ 363 w 689"/>
                <a:gd name="T67" fmla="*/ 344 h 688"/>
                <a:gd name="T68" fmla="*/ 262 w 689"/>
                <a:gd name="T69" fmla="*/ 429 h 688"/>
                <a:gd name="T70" fmla="*/ 329 w 689"/>
                <a:gd name="T71" fmla="*/ 336 h 688"/>
                <a:gd name="T72" fmla="*/ 355 w 689"/>
                <a:gd name="T73" fmla="*/ 361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89" h="688">
                  <a:moveTo>
                    <a:pt x="216" y="121"/>
                  </a:moveTo>
                  <a:cubicBezTo>
                    <a:pt x="94" y="192"/>
                    <a:pt x="51" y="350"/>
                    <a:pt x="122" y="472"/>
                  </a:cubicBezTo>
                  <a:cubicBezTo>
                    <a:pt x="193" y="595"/>
                    <a:pt x="350" y="637"/>
                    <a:pt x="473" y="566"/>
                  </a:cubicBezTo>
                  <a:cubicBezTo>
                    <a:pt x="596" y="495"/>
                    <a:pt x="638" y="338"/>
                    <a:pt x="567" y="215"/>
                  </a:cubicBezTo>
                  <a:cubicBezTo>
                    <a:pt x="496" y="93"/>
                    <a:pt x="339" y="51"/>
                    <a:pt x="216" y="121"/>
                  </a:cubicBezTo>
                  <a:close/>
                  <a:moveTo>
                    <a:pt x="495" y="605"/>
                  </a:moveTo>
                  <a:cubicBezTo>
                    <a:pt x="351" y="688"/>
                    <a:pt x="167" y="638"/>
                    <a:pt x="83" y="495"/>
                  </a:cubicBezTo>
                  <a:cubicBezTo>
                    <a:pt x="0" y="351"/>
                    <a:pt x="50" y="166"/>
                    <a:pt x="194" y="83"/>
                  </a:cubicBezTo>
                  <a:cubicBezTo>
                    <a:pt x="338" y="0"/>
                    <a:pt x="523" y="49"/>
                    <a:pt x="606" y="193"/>
                  </a:cubicBezTo>
                  <a:cubicBezTo>
                    <a:pt x="689" y="337"/>
                    <a:pt x="639" y="522"/>
                    <a:pt x="495" y="605"/>
                  </a:cubicBezTo>
                  <a:close/>
                  <a:moveTo>
                    <a:pt x="238" y="160"/>
                  </a:moveTo>
                  <a:cubicBezTo>
                    <a:pt x="137" y="219"/>
                    <a:pt x="102" y="349"/>
                    <a:pt x="161" y="450"/>
                  </a:cubicBezTo>
                  <a:cubicBezTo>
                    <a:pt x="219" y="551"/>
                    <a:pt x="349" y="586"/>
                    <a:pt x="451" y="528"/>
                  </a:cubicBezTo>
                  <a:cubicBezTo>
                    <a:pt x="552" y="469"/>
                    <a:pt x="587" y="339"/>
                    <a:pt x="528" y="238"/>
                  </a:cubicBezTo>
                  <a:cubicBezTo>
                    <a:pt x="470" y="136"/>
                    <a:pt x="340" y="102"/>
                    <a:pt x="238" y="160"/>
                  </a:cubicBezTo>
                  <a:close/>
                  <a:moveTo>
                    <a:pt x="460" y="543"/>
                  </a:moveTo>
                  <a:cubicBezTo>
                    <a:pt x="350" y="607"/>
                    <a:pt x="209" y="569"/>
                    <a:pt x="145" y="459"/>
                  </a:cubicBezTo>
                  <a:cubicBezTo>
                    <a:pt x="82" y="349"/>
                    <a:pt x="120" y="208"/>
                    <a:pt x="230" y="145"/>
                  </a:cubicBezTo>
                  <a:cubicBezTo>
                    <a:pt x="339" y="81"/>
                    <a:pt x="480" y="119"/>
                    <a:pt x="544" y="229"/>
                  </a:cubicBezTo>
                  <a:cubicBezTo>
                    <a:pt x="607" y="339"/>
                    <a:pt x="570" y="480"/>
                    <a:pt x="460" y="543"/>
                  </a:cubicBezTo>
                  <a:close/>
                  <a:moveTo>
                    <a:pt x="377" y="344"/>
                  </a:moveTo>
                  <a:cubicBezTo>
                    <a:pt x="377" y="362"/>
                    <a:pt x="362" y="376"/>
                    <a:pt x="345" y="376"/>
                  </a:cubicBezTo>
                  <a:cubicBezTo>
                    <a:pt x="327" y="376"/>
                    <a:pt x="312" y="362"/>
                    <a:pt x="312" y="344"/>
                  </a:cubicBezTo>
                  <a:cubicBezTo>
                    <a:pt x="312" y="326"/>
                    <a:pt x="327" y="311"/>
                    <a:pt x="345" y="311"/>
                  </a:cubicBezTo>
                  <a:cubicBezTo>
                    <a:pt x="362" y="311"/>
                    <a:pt x="377" y="326"/>
                    <a:pt x="377" y="344"/>
                  </a:cubicBezTo>
                  <a:close/>
                  <a:moveTo>
                    <a:pt x="359" y="158"/>
                  </a:moveTo>
                  <a:cubicBezTo>
                    <a:pt x="359" y="166"/>
                    <a:pt x="353" y="172"/>
                    <a:pt x="345" y="172"/>
                  </a:cubicBezTo>
                  <a:lnTo>
                    <a:pt x="344" y="172"/>
                  </a:lnTo>
                  <a:cubicBezTo>
                    <a:pt x="336" y="172"/>
                    <a:pt x="330" y="166"/>
                    <a:pt x="330" y="158"/>
                  </a:cubicBezTo>
                  <a:lnTo>
                    <a:pt x="330" y="135"/>
                  </a:lnTo>
                  <a:cubicBezTo>
                    <a:pt x="330" y="127"/>
                    <a:pt x="336" y="121"/>
                    <a:pt x="344" y="121"/>
                  </a:cubicBezTo>
                  <a:lnTo>
                    <a:pt x="345" y="121"/>
                  </a:lnTo>
                  <a:cubicBezTo>
                    <a:pt x="353" y="121"/>
                    <a:pt x="359" y="127"/>
                    <a:pt x="359" y="135"/>
                  </a:cubicBezTo>
                  <a:lnTo>
                    <a:pt x="359" y="158"/>
                  </a:lnTo>
                  <a:close/>
                  <a:moveTo>
                    <a:pt x="359" y="553"/>
                  </a:moveTo>
                  <a:cubicBezTo>
                    <a:pt x="359" y="560"/>
                    <a:pt x="353" y="567"/>
                    <a:pt x="345" y="567"/>
                  </a:cubicBezTo>
                  <a:lnTo>
                    <a:pt x="344" y="567"/>
                  </a:lnTo>
                  <a:cubicBezTo>
                    <a:pt x="336" y="567"/>
                    <a:pt x="330" y="560"/>
                    <a:pt x="330" y="553"/>
                  </a:cubicBezTo>
                  <a:lnTo>
                    <a:pt x="330" y="530"/>
                  </a:lnTo>
                  <a:cubicBezTo>
                    <a:pt x="330" y="522"/>
                    <a:pt x="336" y="516"/>
                    <a:pt x="344" y="516"/>
                  </a:cubicBezTo>
                  <a:lnTo>
                    <a:pt x="345" y="516"/>
                  </a:lnTo>
                  <a:cubicBezTo>
                    <a:pt x="353" y="516"/>
                    <a:pt x="359" y="522"/>
                    <a:pt x="359" y="530"/>
                  </a:cubicBezTo>
                  <a:lnTo>
                    <a:pt x="359" y="553"/>
                  </a:lnTo>
                  <a:close/>
                  <a:moveTo>
                    <a:pt x="159" y="326"/>
                  </a:moveTo>
                  <a:cubicBezTo>
                    <a:pt x="166" y="326"/>
                    <a:pt x="173" y="333"/>
                    <a:pt x="173" y="340"/>
                  </a:cubicBezTo>
                  <a:lnTo>
                    <a:pt x="173" y="342"/>
                  </a:lnTo>
                  <a:cubicBezTo>
                    <a:pt x="173" y="350"/>
                    <a:pt x="166" y="356"/>
                    <a:pt x="159" y="356"/>
                  </a:cubicBezTo>
                  <a:lnTo>
                    <a:pt x="136" y="356"/>
                  </a:lnTo>
                  <a:cubicBezTo>
                    <a:pt x="128" y="356"/>
                    <a:pt x="122" y="350"/>
                    <a:pt x="122" y="342"/>
                  </a:cubicBezTo>
                  <a:lnTo>
                    <a:pt x="122" y="340"/>
                  </a:lnTo>
                  <a:cubicBezTo>
                    <a:pt x="122" y="333"/>
                    <a:pt x="128" y="326"/>
                    <a:pt x="136" y="326"/>
                  </a:cubicBezTo>
                  <a:lnTo>
                    <a:pt x="159" y="326"/>
                  </a:lnTo>
                  <a:close/>
                  <a:moveTo>
                    <a:pt x="553" y="326"/>
                  </a:moveTo>
                  <a:cubicBezTo>
                    <a:pt x="561" y="326"/>
                    <a:pt x="567" y="333"/>
                    <a:pt x="567" y="340"/>
                  </a:cubicBezTo>
                  <a:lnTo>
                    <a:pt x="567" y="342"/>
                  </a:lnTo>
                  <a:cubicBezTo>
                    <a:pt x="567" y="350"/>
                    <a:pt x="561" y="356"/>
                    <a:pt x="553" y="356"/>
                  </a:cubicBezTo>
                  <a:lnTo>
                    <a:pt x="530" y="356"/>
                  </a:lnTo>
                  <a:cubicBezTo>
                    <a:pt x="523" y="356"/>
                    <a:pt x="516" y="350"/>
                    <a:pt x="516" y="342"/>
                  </a:cubicBezTo>
                  <a:lnTo>
                    <a:pt x="516" y="340"/>
                  </a:lnTo>
                  <a:cubicBezTo>
                    <a:pt x="516" y="333"/>
                    <a:pt x="523" y="326"/>
                    <a:pt x="530" y="326"/>
                  </a:cubicBezTo>
                  <a:lnTo>
                    <a:pt x="553" y="326"/>
                  </a:lnTo>
                  <a:close/>
                  <a:moveTo>
                    <a:pt x="363" y="344"/>
                  </a:moveTo>
                  <a:cubicBezTo>
                    <a:pt x="363" y="354"/>
                    <a:pt x="355" y="362"/>
                    <a:pt x="345" y="362"/>
                  </a:cubicBezTo>
                  <a:cubicBezTo>
                    <a:pt x="335" y="362"/>
                    <a:pt x="327" y="354"/>
                    <a:pt x="327" y="344"/>
                  </a:cubicBezTo>
                  <a:lnTo>
                    <a:pt x="327" y="219"/>
                  </a:lnTo>
                  <a:cubicBezTo>
                    <a:pt x="327" y="209"/>
                    <a:pt x="335" y="201"/>
                    <a:pt x="345" y="201"/>
                  </a:cubicBezTo>
                  <a:cubicBezTo>
                    <a:pt x="355" y="201"/>
                    <a:pt x="363" y="209"/>
                    <a:pt x="363" y="219"/>
                  </a:cubicBezTo>
                  <a:lnTo>
                    <a:pt x="363" y="344"/>
                  </a:lnTo>
                  <a:close/>
                  <a:moveTo>
                    <a:pt x="289" y="427"/>
                  </a:moveTo>
                  <a:cubicBezTo>
                    <a:pt x="281" y="435"/>
                    <a:pt x="269" y="436"/>
                    <a:pt x="262" y="429"/>
                  </a:cubicBezTo>
                  <a:cubicBezTo>
                    <a:pt x="255" y="422"/>
                    <a:pt x="255" y="409"/>
                    <a:pt x="263" y="402"/>
                  </a:cubicBezTo>
                  <a:lnTo>
                    <a:pt x="329" y="336"/>
                  </a:lnTo>
                  <a:cubicBezTo>
                    <a:pt x="337" y="328"/>
                    <a:pt x="349" y="327"/>
                    <a:pt x="356" y="334"/>
                  </a:cubicBezTo>
                  <a:cubicBezTo>
                    <a:pt x="363" y="341"/>
                    <a:pt x="362" y="354"/>
                    <a:pt x="355" y="361"/>
                  </a:cubicBezTo>
                  <a:lnTo>
                    <a:pt x="289" y="42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11"/>
            <p:cNvSpPr>
              <a:spLocks noEditPoints="1"/>
            </p:cNvSpPr>
            <p:nvPr/>
          </p:nvSpPr>
          <p:spPr bwMode="auto">
            <a:xfrm>
              <a:off x="3382887" y="4146108"/>
              <a:ext cx="363931" cy="496711"/>
            </a:xfrm>
            <a:custGeom>
              <a:avLst/>
              <a:gdLst>
                <a:gd name="T0" fmla="*/ 90 w 446"/>
                <a:gd name="T1" fmla="*/ 226 h 608"/>
                <a:gd name="T2" fmla="*/ 137 w 446"/>
                <a:gd name="T3" fmla="*/ 337 h 608"/>
                <a:gd name="T4" fmla="*/ 175 w 446"/>
                <a:gd name="T5" fmla="*/ 425 h 608"/>
                <a:gd name="T6" fmla="*/ 261 w 446"/>
                <a:gd name="T7" fmla="*/ 428 h 608"/>
                <a:gd name="T8" fmla="*/ 280 w 446"/>
                <a:gd name="T9" fmla="*/ 393 h 608"/>
                <a:gd name="T10" fmla="*/ 328 w 446"/>
                <a:gd name="T11" fmla="*/ 304 h 608"/>
                <a:gd name="T12" fmla="*/ 223 w 446"/>
                <a:gd name="T13" fmla="*/ 93 h 608"/>
                <a:gd name="T14" fmla="*/ 184 w 446"/>
                <a:gd name="T15" fmla="*/ 456 h 608"/>
                <a:gd name="T16" fmla="*/ 141 w 446"/>
                <a:gd name="T17" fmla="*/ 405 h 608"/>
                <a:gd name="T18" fmla="*/ 94 w 446"/>
                <a:gd name="T19" fmla="*/ 319 h 608"/>
                <a:gd name="T20" fmla="*/ 223 w 446"/>
                <a:gd name="T21" fmla="*/ 65 h 608"/>
                <a:gd name="T22" fmla="*/ 351 w 446"/>
                <a:gd name="T23" fmla="*/ 319 h 608"/>
                <a:gd name="T24" fmla="*/ 305 w 446"/>
                <a:gd name="T25" fmla="*/ 405 h 608"/>
                <a:gd name="T26" fmla="*/ 261 w 446"/>
                <a:gd name="T27" fmla="*/ 456 h 608"/>
                <a:gd name="T28" fmla="*/ 159 w 446"/>
                <a:gd name="T29" fmla="*/ 545 h 608"/>
                <a:gd name="T30" fmla="*/ 267 w 446"/>
                <a:gd name="T31" fmla="*/ 566 h 608"/>
                <a:gd name="T32" fmla="*/ 267 w 446"/>
                <a:gd name="T33" fmla="*/ 524 h 608"/>
                <a:gd name="T34" fmla="*/ 172 w 446"/>
                <a:gd name="T35" fmla="*/ 558 h 608"/>
                <a:gd name="T36" fmla="*/ 276 w 446"/>
                <a:gd name="T37" fmla="*/ 558 h 608"/>
                <a:gd name="T38" fmla="*/ 289 w 446"/>
                <a:gd name="T39" fmla="*/ 545 h 608"/>
                <a:gd name="T40" fmla="*/ 159 w 446"/>
                <a:gd name="T41" fmla="*/ 480 h 608"/>
                <a:gd name="T42" fmla="*/ 289 w 446"/>
                <a:gd name="T43" fmla="*/ 545 h 608"/>
                <a:gd name="T44" fmla="*/ 287 w 446"/>
                <a:gd name="T45" fmla="*/ 254 h 608"/>
                <a:gd name="T46" fmla="*/ 244 w 446"/>
                <a:gd name="T47" fmla="*/ 298 h 608"/>
                <a:gd name="T48" fmla="*/ 202 w 446"/>
                <a:gd name="T49" fmla="*/ 298 h 608"/>
                <a:gd name="T50" fmla="*/ 158 w 446"/>
                <a:gd name="T51" fmla="*/ 254 h 608"/>
                <a:gd name="T52" fmla="*/ 158 w 446"/>
                <a:gd name="T53" fmla="*/ 212 h 608"/>
                <a:gd name="T54" fmla="*/ 202 w 446"/>
                <a:gd name="T55" fmla="*/ 168 h 608"/>
                <a:gd name="T56" fmla="*/ 244 w 446"/>
                <a:gd name="T57" fmla="*/ 168 h 608"/>
                <a:gd name="T58" fmla="*/ 287 w 446"/>
                <a:gd name="T59" fmla="*/ 212 h 608"/>
                <a:gd name="T60" fmla="*/ 428 w 446"/>
                <a:gd name="T61" fmla="*/ 206 h 608"/>
                <a:gd name="T62" fmla="*/ 405 w 446"/>
                <a:gd name="T63" fmla="*/ 226 h 608"/>
                <a:gd name="T64" fmla="*/ 428 w 446"/>
                <a:gd name="T65" fmla="*/ 239 h 608"/>
                <a:gd name="T66" fmla="*/ 428 w 446"/>
                <a:gd name="T67" fmla="*/ 206 h 608"/>
                <a:gd name="T68" fmla="*/ 379 w 446"/>
                <a:gd name="T69" fmla="*/ 90 h 608"/>
                <a:gd name="T70" fmla="*/ 356 w 446"/>
                <a:gd name="T71" fmla="*/ 67 h 608"/>
                <a:gd name="T72" fmla="*/ 362 w 446"/>
                <a:gd name="T73" fmla="*/ 107 h 608"/>
                <a:gd name="T74" fmla="*/ 239 w 446"/>
                <a:gd name="T75" fmla="*/ 44 h 608"/>
                <a:gd name="T76" fmla="*/ 222 w 446"/>
                <a:gd name="T77" fmla="*/ 0 h 608"/>
                <a:gd name="T78" fmla="*/ 206 w 446"/>
                <a:gd name="T79" fmla="*/ 44 h 608"/>
                <a:gd name="T80" fmla="*/ 81 w 446"/>
                <a:gd name="T81" fmla="*/ 109 h 608"/>
                <a:gd name="T82" fmla="*/ 89 w 446"/>
                <a:gd name="T83" fmla="*/ 69 h 608"/>
                <a:gd name="T84" fmla="*/ 65 w 446"/>
                <a:gd name="T85" fmla="*/ 93 h 608"/>
                <a:gd name="T86" fmla="*/ 39 w 446"/>
                <a:gd name="T87" fmla="*/ 226 h 608"/>
                <a:gd name="T88" fmla="*/ 17 w 446"/>
                <a:gd name="T89" fmla="*/ 206 h 608"/>
                <a:gd name="T90" fmla="*/ 17 w 446"/>
                <a:gd name="T91" fmla="*/ 239 h 608"/>
                <a:gd name="T92" fmla="*/ 39 w 446"/>
                <a:gd name="T93" fmla="*/ 226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6" h="608">
                  <a:moveTo>
                    <a:pt x="223" y="93"/>
                  </a:moveTo>
                  <a:cubicBezTo>
                    <a:pt x="149" y="93"/>
                    <a:pt x="90" y="153"/>
                    <a:pt x="90" y="226"/>
                  </a:cubicBezTo>
                  <a:cubicBezTo>
                    <a:pt x="90" y="261"/>
                    <a:pt x="117" y="303"/>
                    <a:pt x="117" y="304"/>
                  </a:cubicBezTo>
                  <a:cubicBezTo>
                    <a:pt x="123" y="313"/>
                    <a:pt x="132" y="327"/>
                    <a:pt x="137" y="337"/>
                  </a:cubicBezTo>
                  <a:lnTo>
                    <a:pt x="165" y="393"/>
                  </a:lnTo>
                  <a:cubicBezTo>
                    <a:pt x="171" y="403"/>
                    <a:pt x="175" y="417"/>
                    <a:pt x="175" y="425"/>
                  </a:cubicBezTo>
                  <a:cubicBezTo>
                    <a:pt x="175" y="426"/>
                    <a:pt x="178" y="428"/>
                    <a:pt x="184" y="428"/>
                  </a:cubicBezTo>
                  <a:lnTo>
                    <a:pt x="261" y="428"/>
                  </a:lnTo>
                  <a:cubicBezTo>
                    <a:pt x="267" y="428"/>
                    <a:pt x="270" y="426"/>
                    <a:pt x="271" y="425"/>
                  </a:cubicBezTo>
                  <a:cubicBezTo>
                    <a:pt x="270" y="417"/>
                    <a:pt x="275" y="403"/>
                    <a:pt x="280" y="393"/>
                  </a:cubicBezTo>
                  <a:lnTo>
                    <a:pt x="309" y="337"/>
                  </a:lnTo>
                  <a:cubicBezTo>
                    <a:pt x="313" y="327"/>
                    <a:pt x="322" y="313"/>
                    <a:pt x="328" y="304"/>
                  </a:cubicBezTo>
                  <a:cubicBezTo>
                    <a:pt x="337" y="289"/>
                    <a:pt x="356" y="254"/>
                    <a:pt x="356" y="226"/>
                  </a:cubicBezTo>
                  <a:cubicBezTo>
                    <a:pt x="356" y="153"/>
                    <a:pt x="296" y="93"/>
                    <a:pt x="223" y="93"/>
                  </a:cubicBezTo>
                  <a:close/>
                  <a:moveTo>
                    <a:pt x="261" y="456"/>
                  </a:moveTo>
                  <a:lnTo>
                    <a:pt x="184" y="456"/>
                  </a:lnTo>
                  <a:cubicBezTo>
                    <a:pt x="163" y="456"/>
                    <a:pt x="147" y="442"/>
                    <a:pt x="147" y="425"/>
                  </a:cubicBezTo>
                  <a:cubicBezTo>
                    <a:pt x="147" y="423"/>
                    <a:pt x="145" y="414"/>
                    <a:pt x="141" y="405"/>
                  </a:cubicBezTo>
                  <a:lnTo>
                    <a:pt x="112" y="349"/>
                  </a:lnTo>
                  <a:cubicBezTo>
                    <a:pt x="107" y="341"/>
                    <a:pt x="99" y="327"/>
                    <a:pt x="94" y="319"/>
                  </a:cubicBezTo>
                  <a:cubicBezTo>
                    <a:pt x="91" y="314"/>
                    <a:pt x="62" y="268"/>
                    <a:pt x="62" y="226"/>
                  </a:cubicBezTo>
                  <a:cubicBezTo>
                    <a:pt x="62" y="137"/>
                    <a:pt x="134" y="65"/>
                    <a:pt x="223" y="65"/>
                  </a:cubicBezTo>
                  <a:cubicBezTo>
                    <a:pt x="311" y="65"/>
                    <a:pt x="383" y="137"/>
                    <a:pt x="383" y="226"/>
                  </a:cubicBezTo>
                  <a:cubicBezTo>
                    <a:pt x="383" y="268"/>
                    <a:pt x="354" y="314"/>
                    <a:pt x="351" y="319"/>
                  </a:cubicBezTo>
                  <a:cubicBezTo>
                    <a:pt x="346" y="327"/>
                    <a:pt x="338" y="341"/>
                    <a:pt x="333" y="349"/>
                  </a:cubicBezTo>
                  <a:lnTo>
                    <a:pt x="305" y="405"/>
                  </a:lnTo>
                  <a:cubicBezTo>
                    <a:pt x="301" y="414"/>
                    <a:pt x="298" y="423"/>
                    <a:pt x="298" y="425"/>
                  </a:cubicBezTo>
                  <a:cubicBezTo>
                    <a:pt x="298" y="442"/>
                    <a:pt x="282" y="456"/>
                    <a:pt x="261" y="456"/>
                  </a:cubicBezTo>
                  <a:close/>
                  <a:moveTo>
                    <a:pt x="180" y="524"/>
                  </a:moveTo>
                  <a:cubicBezTo>
                    <a:pt x="169" y="524"/>
                    <a:pt x="159" y="534"/>
                    <a:pt x="159" y="545"/>
                  </a:cubicBezTo>
                  <a:cubicBezTo>
                    <a:pt x="159" y="556"/>
                    <a:pt x="169" y="566"/>
                    <a:pt x="180" y="566"/>
                  </a:cubicBezTo>
                  <a:lnTo>
                    <a:pt x="267" y="566"/>
                  </a:lnTo>
                  <a:cubicBezTo>
                    <a:pt x="279" y="566"/>
                    <a:pt x="289" y="556"/>
                    <a:pt x="289" y="545"/>
                  </a:cubicBezTo>
                  <a:cubicBezTo>
                    <a:pt x="289" y="534"/>
                    <a:pt x="279" y="524"/>
                    <a:pt x="267" y="524"/>
                  </a:cubicBezTo>
                  <a:lnTo>
                    <a:pt x="180" y="524"/>
                  </a:lnTo>
                  <a:close/>
                  <a:moveTo>
                    <a:pt x="172" y="558"/>
                  </a:moveTo>
                  <a:cubicBezTo>
                    <a:pt x="173" y="586"/>
                    <a:pt x="196" y="608"/>
                    <a:pt x="224" y="608"/>
                  </a:cubicBezTo>
                  <a:cubicBezTo>
                    <a:pt x="252" y="608"/>
                    <a:pt x="275" y="586"/>
                    <a:pt x="276" y="558"/>
                  </a:cubicBezTo>
                  <a:lnTo>
                    <a:pt x="172" y="558"/>
                  </a:lnTo>
                  <a:close/>
                  <a:moveTo>
                    <a:pt x="289" y="545"/>
                  </a:moveTo>
                  <a:lnTo>
                    <a:pt x="159" y="545"/>
                  </a:lnTo>
                  <a:lnTo>
                    <a:pt x="159" y="480"/>
                  </a:lnTo>
                  <a:lnTo>
                    <a:pt x="289" y="480"/>
                  </a:lnTo>
                  <a:lnTo>
                    <a:pt x="289" y="545"/>
                  </a:lnTo>
                  <a:close/>
                  <a:moveTo>
                    <a:pt x="309" y="233"/>
                  </a:moveTo>
                  <a:cubicBezTo>
                    <a:pt x="309" y="245"/>
                    <a:pt x="299" y="254"/>
                    <a:pt x="287" y="254"/>
                  </a:cubicBezTo>
                  <a:lnTo>
                    <a:pt x="244" y="254"/>
                  </a:lnTo>
                  <a:lnTo>
                    <a:pt x="244" y="298"/>
                  </a:lnTo>
                  <a:cubicBezTo>
                    <a:pt x="244" y="309"/>
                    <a:pt x="234" y="319"/>
                    <a:pt x="223" y="319"/>
                  </a:cubicBezTo>
                  <a:cubicBezTo>
                    <a:pt x="211" y="319"/>
                    <a:pt x="202" y="309"/>
                    <a:pt x="202" y="298"/>
                  </a:cubicBezTo>
                  <a:lnTo>
                    <a:pt x="202" y="254"/>
                  </a:lnTo>
                  <a:lnTo>
                    <a:pt x="158" y="254"/>
                  </a:lnTo>
                  <a:cubicBezTo>
                    <a:pt x="146" y="254"/>
                    <a:pt x="137" y="245"/>
                    <a:pt x="137" y="233"/>
                  </a:cubicBezTo>
                  <a:cubicBezTo>
                    <a:pt x="137" y="221"/>
                    <a:pt x="146" y="212"/>
                    <a:pt x="158" y="212"/>
                  </a:cubicBezTo>
                  <a:lnTo>
                    <a:pt x="202" y="212"/>
                  </a:lnTo>
                  <a:lnTo>
                    <a:pt x="202" y="168"/>
                  </a:lnTo>
                  <a:cubicBezTo>
                    <a:pt x="202" y="157"/>
                    <a:pt x="211" y="147"/>
                    <a:pt x="223" y="147"/>
                  </a:cubicBezTo>
                  <a:cubicBezTo>
                    <a:pt x="234" y="147"/>
                    <a:pt x="244" y="157"/>
                    <a:pt x="244" y="168"/>
                  </a:cubicBezTo>
                  <a:lnTo>
                    <a:pt x="244" y="212"/>
                  </a:lnTo>
                  <a:lnTo>
                    <a:pt x="287" y="212"/>
                  </a:lnTo>
                  <a:cubicBezTo>
                    <a:pt x="299" y="212"/>
                    <a:pt x="309" y="221"/>
                    <a:pt x="309" y="233"/>
                  </a:cubicBezTo>
                  <a:close/>
                  <a:moveTo>
                    <a:pt x="428" y="206"/>
                  </a:moveTo>
                  <a:lnTo>
                    <a:pt x="404" y="206"/>
                  </a:lnTo>
                  <a:cubicBezTo>
                    <a:pt x="405" y="212"/>
                    <a:pt x="405" y="219"/>
                    <a:pt x="405" y="226"/>
                  </a:cubicBezTo>
                  <a:cubicBezTo>
                    <a:pt x="405" y="230"/>
                    <a:pt x="405" y="235"/>
                    <a:pt x="405" y="239"/>
                  </a:cubicBezTo>
                  <a:lnTo>
                    <a:pt x="428" y="239"/>
                  </a:lnTo>
                  <a:cubicBezTo>
                    <a:pt x="438" y="239"/>
                    <a:pt x="446" y="232"/>
                    <a:pt x="446" y="222"/>
                  </a:cubicBezTo>
                  <a:cubicBezTo>
                    <a:pt x="446" y="213"/>
                    <a:pt x="438" y="206"/>
                    <a:pt x="428" y="206"/>
                  </a:cubicBezTo>
                  <a:close/>
                  <a:moveTo>
                    <a:pt x="362" y="107"/>
                  </a:moveTo>
                  <a:lnTo>
                    <a:pt x="379" y="90"/>
                  </a:lnTo>
                  <a:cubicBezTo>
                    <a:pt x="386" y="83"/>
                    <a:pt x="386" y="72"/>
                    <a:pt x="380" y="66"/>
                  </a:cubicBezTo>
                  <a:cubicBezTo>
                    <a:pt x="373" y="60"/>
                    <a:pt x="362" y="60"/>
                    <a:pt x="356" y="67"/>
                  </a:cubicBezTo>
                  <a:lnTo>
                    <a:pt x="338" y="84"/>
                  </a:lnTo>
                  <a:cubicBezTo>
                    <a:pt x="347" y="91"/>
                    <a:pt x="355" y="99"/>
                    <a:pt x="362" y="107"/>
                  </a:cubicBezTo>
                  <a:close/>
                  <a:moveTo>
                    <a:pt x="222" y="43"/>
                  </a:moveTo>
                  <a:cubicBezTo>
                    <a:pt x="228" y="43"/>
                    <a:pt x="233" y="43"/>
                    <a:pt x="239" y="44"/>
                  </a:cubicBezTo>
                  <a:lnTo>
                    <a:pt x="239" y="18"/>
                  </a:lnTo>
                  <a:cubicBezTo>
                    <a:pt x="239" y="8"/>
                    <a:pt x="231" y="0"/>
                    <a:pt x="222" y="0"/>
                  </a:cubicBezTo>
                  <a:cubicBezTo>
                    <a:pt x="213" y="0"/>
                    <a:pt x="206" y="8"/>
                    <a:pt x="206" y="18"/>
                  </a:cubicBezTo>
                  <a:lnTo>
                    <a:pt x="206" y="44"/>
                  </a:lnTo>
                  <a:cubicBezTo>
                    <a:pt x="211" y="43"/>
                    <a:pt x="217" y="43"/>
                    <a:pt x="222" y="43"/>
                  </a:cubicBezTo>
                  <a:close/>
                  <a:moveTo>
                    <a:pt x="81" y="109"/>
                  </a:moveTo>
                  <a:cubicBezTo>
                    <a:pt x="89" y="101"/>
                    <a:pt x="96" y="93"/>
                    <a:pt x="105" y="86"/>
                  </a:cubicBezTo>
                  <a:lnTo>
                    <a:pt x="89" y="69"/>
                  </a:lnTo>
                  <a:cubicBezTo>
                    <a:pt x="82" y="63"/>
                    <a:pt x="71" y="62"/>
                    <a:pt x="65" y="69"/>
                  </a:cubicBezTo>
                  <a:cubicBezTo>
                    <a:pt x="58" y="75"/>
                    <a:pt x="58" y="86"/>
                    <a:pt x="65" y="93"/>
                  </a:cubicBezTo>
                  <a:lnTo>
                    <a:pt x="81" y="109"/>
                  </a:lnTo>
                  <a:close/>
                  <a:moveTo>
                    <a:pt x="39" y="226"/>
                  </a:moveTo>
                  <a:cubicBezTo>
                    <a:pt x="39" y="219"/>
                    <a:pt x="40" y="212"/>
                    <a:pt x="41" y="206"/>
                  </a:cubicBezTo>
                  <a:lnTo>
                    <a:pt x="17" y="206"/>
                  </a:lnTo>
                  <a:cubicBezTo>
                    <a:pt x="7" y="206"/>
                    <a:pt x="0" y="213"/>
                    <a:pt x="0" y="222"/>
                  </a:cubicBezTo>
                  <a:cubicBezTo>
                    <a:pt x="0" y="232"/>
                    <a:pt x="7" y="239"/>
                    <a:pt x="17" y="239"/>
                  </a:cubicBezTo>
                  <a:lnTo>
                    <a:pt x="40" y="239"/>
                  </a:lnTo>
                  <a:cubicBezTo>
                    <a:pt x="40" y="235"/>
                    <a:pt x="39" y="230"/>
                    <a:pt x="39" y="2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12"/>
            <p:cNvSpPr>
              <a:spLocks noEditPoints="1"/>
            </p:cNvSpPr>
            <p:nvPr/>
          </p:nvSpPr>
          <p:spPr bwMode="auto">
            <a:xfrm>
              <a:off x="1216856" y="4148088"/>
              <a:ext cx="630945" cy="492752"/>
            </a:xfrm>
            <a:custGeom>
              <a:avLst/>
              <a:gdLst>
                <a:gd name="T0" fmla="*/ 451 w 771"/>
                <a:gd name="T1" fmla="*/ 411 h 602"/>
                <a:gd name="T2" fmla="*/ 457 w 771"/>
                <a:gd name="T3" fmla="*/ 396 h 602"/>
                <a:gd name="T4" fmla="*/ 459 w 771"/>
                <a:gd name="T5" fmla="*/ 388 h 602"/>
                <a:gd name="T6" fmla="*/ 463 w 771"/>
                <a:gd name="T7" fmla="*/ 372 h 602"/>
                <a:gd name="T8" fmla="*/ 464 w 771"/>
                <a:gd name="T9" fmla="*/ 365 h 602"/>
                <a:gd name="T10" fmla="*/ 466 w 771"/>
                <a:gd name="T11" fmla="*/ 341 h 602"/>
                <a:gd name="T12" fmla="*/ 233 w 771"/>
                <a:gd name="T13" fmla="*/ 139 h 602"/>
                <a:gd name="T14" fmla="*/ 201 w 771"/>
                <a:gd name="T15" fmla="*/ 141 h 602"/>
                <a:gd name="T16" fmla="*/ 201 w 771"/>
                <a:gd name="T17" fmla="*/ 141 h 602"/>
                <a:gd name="T18" fmla="*/ 0 w 771"/>
                <a:gd name="T19" fmla="*/ 341 h 602"/>
                <a:gd name="T20" fmla="*/ 61 w 771"/>
                <a:gd name="T21" fmla="*/ 477 h 602"/>
                <a:gd name="T22" fmla="*/ 37 w 771"/>
                <a:gd name="T23" fmla="*/ 602 h 602"/>
                <a:gd name="T24" fmla="*/ 129 w 771"/>
                <a:gd name="T25" fmla="*/ 522 h 602"/>
                <a:gd name="T26" fmla="*/ 233 w 771"/>
                <a:gd name="T27" fmla="*/ 544 h 602"/>
                <a:gd name="T28" fmla="*/ 363 w 771"/>
                <a:gd name="T29" fmla="*/ 509 h 602"/>
                <a:gd name="T30" fmla="*/ 363 w 771"/>
                <a:gd name="T31" fmla="*/ 509 h 602"/>
                <a:gd name="T32" fmla="*/ 383 w 771"/>
                <a:gd name="T33" fmla="*/ 496 h 602"/>
                <a:gd name="T34" fmla="*/ 389 w 771"/>
                <a:gd name="T35" fmla="*/ 491 h 602"/>
                <a:gd name="T36" fmla="*/ 402 w 771"/>
                <a:gd name="T37" fmla="*/ 480 h 602"/>
                <a:gd name="T38" fmla="*/ 408 w 771"/>
                <a:gd name="T39" fmla="*/ 474 h 602"/>
                <a:gd name="T40" fmla="*/ 419 w 771"/>
                <a:gd name="T41" fmla="*/ 462 h 602"/>
                <a:gd name="T42" fmla="*/ 424 w 771"/>
                <a:gd name="T43" fmla="*/ 457 h 602"/>
                <a:gd name="T44" fmla="*/ 448 w 771"/>
                <a:gd name="T45" fmla="*/ 417 h 602"/>
                <a:gd name="T46" fmla="*/ 451 w 771"/>
                <a:gd name="T47" fmla="*/ 411 h 602"/>
                <a:gd name="T48" fmla="*/ 771 w 771"/>
                <a:gd name="T49" fmla="*/ 263 h 602"/>
                <a:gd name="T50" fmla="*/ 771 w 771"/>
                <a:gd name="T51" fmla="*/ 263 h 602"/>
                <a:gd name="T52" fmla="*/ 469 w 771"/>
                <a:gd name="T53" fmla="*/ 0 h 602"/>
                <a:gd name="T54" fmla="*/ 243 w 771"/>
                <a:gd name="T55" fmla="*/ 89 h 602"/>
                <a:gd name="T56" fmla="*/ 508 w 771"/>
                <a:gd name="T57" fmla="*/ 341 h 602"/>
                <a:gd name="T58" fmla="*/ 424 w 771"/>
                <a:gd name="T59" fmla="*/ 523 h 602"/>
                <a:gd name="T60" fmla="*/ 469 w 771"/>
                <a:gd name="T61" fmla="*/ 526 h 602"/>
                <a:gd name="T62" fmla="*/ 603 w 771"/>
                <a:gd name="T63" fmla="*/ 498 h 602"/>
                <a:gd name="T64" fmla="*/ 722 w 771"/>
                <a:gd name="T65" fmla="*/ 602 h 602"/>
                <a:gd name="T66" fmla="*/ 692 w 771"/>
                <a:gd name="T67" fmla="*/ 440 h 602"/>
                <a:gd name="T68" fmla="*/ 771 w 771"/>
                <a:gd name="T69" fmla="*/ 263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71" h="602">
                  <a:moveTo>
                    <a:pt x="451" y="411"/>
                  </a:moveTo>
                  <a:cubicBezTo>
                    <a:pt x="453" y="406"/>
                    <a:pt x="455" y="401"/>
                    <a:pt x="457" y="396"/>
                  </a:cubicBezTo>
                  <a:cubicBezTo>
                    <a:pt x="458" y="393"/>
                    <a:pt x="458" y="391"/>
                    <a:pt x="459" y="388"/>
                  </a:cubicBezTo>
                  <a:cubicBezTo>
                    <a:pt x="460" y="383"/>
                    <a:pt x="462" y="377"/>
                    <a:pt x="463" y="372"/>
                  </a:cubicBezTo>
                  <a:cubicBezTo>
                    <a:pt x="463" y="370"/>
                    <a:pt x="464" y="367"/>
                    <a:pt x="464" y="365"/>
                  </a:cubicBezTo>
                  <a:cubicBezTo>
                    <a:pt x="465" y="357"/>
                    <a:pt x="466" y="349"/>
                    <a:pt x="466" y="341"/>
                  </a:cubicBezTo>
                  <a:cubicBezTo>
                    <a:pt x="466" y="230"/>
                    <a:pt x="361" y="139"/>
                    <a:pt x="233" y="139"/>
                  </a:cubicBezTo>
                  <a:cubicBezTo>
                    <a:pt x="222" y="139"/>
                    <a:pt x="212" y="140"/>
                    <a:pt x="201" y="141"/>
                  </a:cubicBezTo>
                  <a:lnTo>
                    <a:pt x="201" y="141"/>
                  </a:lnTo>
                  <a:cubicBezTo>
                    <a:pt x="88" y="154"/>
                    <a:pt x="0" y="239"/>
                    <a:pt x="0" y="341"/>
                  </a:cubicBezTo>
                  <a:cubicBezTo>
                    <a:pt x="0" y="394"/>
                    <a:pt x="23" y="441"/>
                    <a:pt x="61" y="477"/>
                  </a:cubicBezTo>
                  <a:lnTo>
                    <a:pt x="37" y="602"/>
                  </a:lnTo>
                  <a:lnTo>
                    <a:pt x="129" y="522"/>
                  </a:lnTo>
                  <a:cubicBezTo>
                    <a:pt x="161" y="536"/>
                    <a:pt x="196" y="544"/>
                    <a:pt x="233" y="544"/>
                  </a:cubicBezTo>
                  <a:cubicBezTo>
                    <a:pt x="281" y="544"/>
                    <a:pt x="325" y="531"/>
                    <a:pt x="363" y="509"/>
                  </a:cubicBezTo>
                  <a:cubicBezTo>
                    <a:pt x="363" y="509"/>
                    <a:pt x="363" y="509"/>
                    <a:pt x="363" y="509"/>
                  </a:cubicBezTo>
                  <a:cubicBezTo>
                    <a:pt x="370" y="505"/>
                    <a:pt x="376" y="500"/>
                    <a:pt x="383" y="496"/>
                  </a:cubicBezTo>
                  <a:cubicBezTo>
                    <a:pt x="385" y="494"/>
                    <a:pt x="387" y="493"/>
                    <a:pt x="389" y="491"/>
                  </a:cubicBezTo>
                  <a:cubicBezTo>
                    <a:pt x="393" y="487"/>
                    <a:pt x="398" y="484"/>
                    <a:pt x="402" y="480"/>
                  </a:cubicBezTo>
                  <a:cubicBezTo>
                    <a:pt x="404" y="478"/>
                    <a:pt x="406" y="476"/>
                    <a:pt x="408" y="474"/>
                  </a:cubicBezTo>
                  <a:cubicBezTo>
                    <a:pt x="412" y="470"/>
                    <a:pt x="415" y="466"/>
                    <a:pt x="419" y="462"/>
                  </a:cubicBezTo>
                  <a:cubicBezTo>
                    <a:pt x="421" y="460"/>
                    <a:pt x="422" y="458"/>
                    <a:pt x="424" y="457"/>
                  </a:cubicBezTo>
                  <a:cubicBezTo>
                    <a:pt x="433" y="445"/>
                    <a:pt x="442" y="431"/>
                    <a:pt x="448" y="417"/>
                  </a:cubicBezTo>
                  <a:cubicBezTo>
                    <a:pt x="449" y="415"/>
                    <a:pt x="450" y="413"/>
                    <a:pt x="451" y="411"/>
                  </a:cubicBezTo>
                  <a:close/>
                  <a:moveTo>
                    <a:pt x="771" y="263"/>
                  </a:moveTo>
                  <a:lnTo>
                    <a:pt x="771" y="263"/>
                  </a:lnTo>
                  <a:cubicBezTo>
                    <a:pt x="771" y="118"/>
                    <a:pt x="635" y="0"/>
                    <a:pt x="469" y="0"/>
                  </a:cubicBezTo>
                  <a:cubicBezTo>
                    <a:pt x="379" y="0"/>
                    <a:pt x="299" y="35"/>
                    <a:pt x="243" y="89"/>
                  </a:cubicBezTo>
                  <a:cubicBezTo>
                    <a:pt x="390" y="94"/>
                    <a:pt x="508" y="205"/>
                    <a:pt x="508" y="341"/>
                  </a:cubicBezTo>
                  <a:cubicBezTo>
                    <a:pt x="508" y="413"/>
                    <a:pt x="476" y="477"/>
                    <a:pt x="424" y="523"/>
                  </a:cubicBezTo>
                  <a:cubicBezTo>
                    <a:pt x="439" y="525"/>
                    <a:pt x="453" y="526"/>
                    <a:pt x="469" y="526"/>
                  </a:cubicBezTo>
                  <a:cubicBezTo>
                    <a:pt x="517" y="526"/>
                    <a:pt x="563" y="516"/>
                    <a:pt x="603" y="498"/>
                  </a:cubicBezTo>
                  <a:lnTo>
                    <a:pt x="722" y="602"/>
                  </a:lnTo>
                  <a:lnTo>
                    <a:pt x="692" y="440"/>
                  </a:lnTo>
                  <a:cubicBezTo>
                    <a:pt x="741" y="393"/>
                    <a:pt x="771" y="331"/>
                    <a:pt x="771" y="2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3"/>
            <p:cNvSpPr>
              <a:spLocks noEditPoints="1"/>
            </p:cNvSpPr>
            <p:nvPr/>
          </p:nvSpPr>
          <p:spPr bwMode="auto">
            <a:xfrm>
              <a:off x="5339881" y="2568945"/>
              <a:ext cx="626988" cy="492752"/>
            </a:xfrm>
            <a:custGeom>
              <a:avLst/>
              <a:gdLst>
                <a:gd name="T0" fmla="*/ 282 w 766"/>
                <a:gd name="T1" fmla="*/ 304 h 600"/>
                <a:gd name="T2" fmla="*/ 391 w 766"/>
                <a:gd name="T3" fmla="*/ 248 h 600"/>
                <a:gd name="T4" fmla="*/ 596 w 766"/>
                <a:gd name="T5" fmla="*/ 213 h 600"/>
                <a:gd name="T6" fmla="*/ 652 w 766"/>
                <a:gd name="T7" fmla="*/ 129 h 600"/>
                <a:gd name="T8" fmla="*/ 570 w 766"/>
                <a:gd name="T9" fmla="*/ 186 h 600"/>
                <a:gd name="T10" fmla="*/ 391 w 766"/>
                <a:gd name="T11" fmla="*/ 195 h 600"/>
                <a:gd name="T12" fmla="*/ 766 w 766"/>
                <a:gd name="T13" fmla="*/ 80 h 600"/>
                <a:gd name="T14" fmla="*/ 465 w 766"/>
                <a:gd name="T15" fmla="*/ 32 h 600"/>
                <a:gd name="T16" fmla="*/ 437 w 766"/>
                <a:gd name="T17" fmla="*/ 0 h 600"/>
                <a:gd name="T18" fmla="*/ 154 w 766"/>
                <a:gd name="T19" fmla="*/ 32 h 600"/>
                <a:gd name="T20" fmla="*/ 175 w 766"/>
                <a:gd name="T21" fmla="*/ 80 h 600"/>
                <a:gd name="T22" fmla="*/ 216 w 766"/>
                <a:gd name="T23" fmla="*/ 135 h 600"/>
                <a:gd name="T24" fmla="*/ 706 w 766"/>
                <a:gd name="T25" fmla="*/ 80 h 600"/>
                <a:gd name="T26" fmla="*/ 355 w 766"/>
                <a:gd name="T27" fmla="*/ 394 h 600"/>
                <a:gd name="T28" fmla="*/ 706 w 766"/>
                <a:gd name="T29" fmla="*/ 410 h 600"/>
                <a:gd name="T30" fmla="*/ 361 w 766"/>
                <a:gd name="T31" fmla="*/ 427 h 600"/>
                <a:gd name="T32" fmla="*/ 362 w 766"/>
                <a:gd name="T33" fmla="*/ 478 h 600"/>
                <a:gd name="T34" fmla="*/ 437 w 766"/>
                <a:gd name="T35" fmla="*/ 595 h 600"/>
                <a:gd name="T36" fmla="*/ 465 w 766"/>
                <a:gd name="T37" fmla="*/ 478 h 600"/>
                <a:gd name="T38" fmla="*/ 603 w 766"/>
                <a:gd name="T39" fmla="*/ 592 h 600"/>
                <a:gd name="T40" fmla="*/ 591 w 766"/>
                <a:gd name="T41" fmla="*/ 478 h 600"/>
                <a:gd name="T42" fmla="*/ 766 w 766"/>
                <a:gd name="T43" fmla="*/ 427 h 600"/>
                <a:gd name="T44" fmla="*/ 747 w 766"/>
                <a:gd name="T45" fmla="*/ 80 h 600"/>
                <a:gd name="T46" fmla="*/ 161 w 766"/>
                <a:gd name="T47" fmla="*/ 310 h 600"/>
                <a:gd name="T48" fmla="*/ 235 w 766"/>
                <a:gd name="T49" fmla="*/ 236 h 600"/>
                <a:gd name="T50" fmla="*/ 86 w 766"/>
                <a:gd name="T51" fmla="*/ 236 h 600"/>
                <a:gd name="T52" fmla="*/ 208 w 766"/>
                <a:gd name="T53" fmla="*/ 325 h 600"/>
                <a:gd name="T54" fmla="*/ 181 w 766"/>
                <a:gd name="T55" fmla="*/ 325 h 600"/>
                <a:gd name="T56" fmla="*/ 188 w 766"/>
                <a:gd name="T57" fmla="*/ 339 h 600"/>
                <a:gd name="T58" fmla="*/ 196 w 766"/>
                <a:gd name="T59" fmla="*/ 510 h 600"/>
                <a:gd name="T60" fmla="*/ 129 w 766"/>
                <a:gd name="T61" fmla="*/ 510 h 600"/>
                <a:gd name="T62" fmla="*/ 137 w 766"/>
                <a:gd name="T63" fmla="*/ 339 h 600"/>
                <a:gd name="T64" fmla="*/ 145 w 766"/>
                <a:gd name="T65" fmla="*/ 325 h 600"/>
                <a:gd name="T66" fmla="*/ 0 w 766"/>
                <a:gd name="T67" fmla="*/ 438 h 600"/>
                <a:gd name="T68" fmla="*/ 66 w 766"/>
                <a:gd name="T69" fmla="*/ 600 h 600"/>
                <a:gd name="T70" fmla="*/ 89 w 766"/>
                <a:gd name="T71" fmla="*/ 432 h 600"/>
                <a:gd name="T72" fmla="*/ 230 w 766"/>
                <a:gd name="T73" fmla="*/ 600 h 600"/>
                <a:gd name="T74" fmla="*/ 253 w 766"/>
                <a:gd name="T75" fmla="*/ 432 h 600"/>
                <a:gd name="T76" fmla="*/ 321 w 766"/>
                <a:gd name="T77" fmla="*/ 600 h 600"/>
                <a:gd name="T78" fmla="*/ 208 w 766"/>
                <a:gd name="T79" fmla="*/ 325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66" h="600">
                  <a:moveTo>
                    <a:pt x="391" y="195"/>
                  </a:moveTo>
                  <a:lnTo>
                    <a:pt x="282" y="304"/>
                  </a:lnTo>
                  <a:cubicBezTo>
                    <a:pt x="293" y="310"/>
                    <a:pt x="303" y="317"/>
                    <a:pt x="312" y="326"/>
                  </a:cubicBezTo>
                  <a:lnTo>
                    <a:pt x="391" y="248"/>
                  </a:lnTo>
                  <a:lnTo>
                    <a:pt x="476" y="333"/>
                  </a:lnTo>
                  <a:lnTo>
                    <a:pt x="596" y="213"/>
                  </a:lnTo>
                  <a:lnTo>
                    <a:pt x="614" y="259"/>
                  </a:lnTo>
                  <a:lnTo>
                    <a:pt x="652" y="129"/>
                  </a:lnTo>
                  <a:lnTo>
                    <a:pt x="522" y="167"/>
                  </a:lnTo>
                  <a:lnTo>
                    <a:pt x="570" y="186"/>
                  </a:lnTo>
                  <a:lnTo>
                    <a:pt x="476" y="280"/>
                  </a:lnTo>
                  <a:lnTo>
                    <a:pt x="391" y="195"/>
                  </a:lnTo>
                  <a:close/>
                  <a:moveTo>
                    <a:pt x="766" y="80"/>
                  </a:moveTo>
                  <a:lnTo>
                    <a:pt x="766" y="80"/>
                  </a:lnTo>
                  <a:lnTo>
                    <a:pt x="766" y="32"/>
                  </a:lnTo>
                  <a:lnTo>
                    <a:pt x="465" y="32"/>
                  </a:lnTo>
                  <a:lnTo>
                    <a:pt x="465" y="0"/>
                  </a:lnTo>
                  <a:lnTo>
                    <a:pt x="437" y="0"/>
                  </a:lnTo>
                  <a:lnTo>
                    <a:pt x="437" y="32"/>
                  </a:lnTo>
                  <a:lnTo>
                    <a:pt x="154" y="32"/>
                  </a:lnTo>
                  <a:lnTo>
                    <a:pt x="154" y="80"/>
                  </a:lnTo>
                  <a:lnTo>
                    <a:pt x="175" y="80"/>
                  </a:lnTo>
                  <a:lnTo>
                    <a:pt x="175" y="122"/>
                  </a:lnTo>
                  <a:cubicBezTo>
                    <a:pt x="190" y="124"/>
                    <a:pt x="203" y="128"/>
                    <a:pt x="216" y="135"/>
                  </a:cubicBezTo>
                  <a:lnTo>
                    <a:pt x="216" y="80"/>
                  </a:lnTo>
                  <a:lnTo>
                    <a:pt x="706" y="80"/>
                  </a:lnTo>
                  <a:lnTo>
                    <a:pt x="706" y="394"/>
                  </a:lnTo>
                  <a:lnTo>
                    <a:pt x="355" y="394"/>
                  </a:lnTo>
                  <a:cubicBezTo>
                    <a:pt x="356" y="399"/>
                    <a:pt x="358" y="404"/>
                    <a:pt x="359" y="410"/>
                  </a:cubicBezTo>
                  <a:lnTo>
                    <a:pt x="706" y="410"/>
                  </a:lnTo>
                  <a:lnTo>
                    <a:pt x="706" y="427"/>
                  </a:lnTo>
                  <a:lnTo>
                    <a:pt x="361" y="427"/>
                  </a:lnTo>
                  <a:cubicBezTo>
                    <a:pt x="361" y="430"/>
                    <a:pt x="362" y="434"/>
                    <a:pt x="362" y="438"/>
                  </a:cubicBezTo>
                  <a:lnTo>
                    <a:pt x="362" y="478"/>
                  </a:lnTo>
                  <a:lnTo>
                    <a:pt x="437" y="478"/>
                  </a:lnTo>
                  <a:lnTo>
                    <a:pt x="437" y="595"/>
                  </a:lnTo>
                  <a:lnTo>
                    <a:pt x="465" y="595"/>
                  </a:lnTo>
                  <a:lnTo>
                    <a:pt x="465" y="478"/>
                  </a:lnTo>
                  <a:lnTo>
                    <a:pt x="560" y="478"/>
                  </a:lnTo>
                  <a:lnTo>
                    <a:pt x="603" y="592"/>
                  </a:lnTo>
                  <a:lnTo>
                    <a:pt x="631" y="585"/>
                  </a:lnTo>
                  <a:lnTo>
                    <a:pt x="591" y="478"/>
                  </a:lnTo>
                  <a:lnTo>
                    <a:pt x="766" y="478"/>
                  </a:lnTo>
                  <a:lnTo>
                    <a:pt x="766" y="427"/>
                  </a:lnTo>
                  <a:lnTo>
                    <a:pt x="747" y="427"/>
                  </a:lnTo>
                  <a:lnTo>
                    <a:pt x="747" y="80"/>
                  </a:lnTo>
                  <a:lnTo>
                    <a:pt x="766" y="80"/>
                  </a:lnTo>
                  <a:close/>
                  <a:moveTo>
                    <a:pt x="161" y="310"/>
                  </a:moveTo>
                  <a:lnTo>
                    <a:pt x="161" y="310"/>
                  </a:lnTo>
                  <a:cubicBezTo>
                    <a:pt x="202" y="310"/>
                    <a:pt x="235" y="277"/>
                    <a:pt x="235" y="236"/>
                  </a:cubicBezTo>
                  <a:cubicBezTo>
                    <a:pt x="235" y="194"/>
                    <a:pt x="202" y="161"/>
                    <a:pt x="161" y="161"/>
                  </a:cubicBezTo>
                  <a:cubicBezTo>
                    <a:pt x="119" y="161"/>
                    <a:pt x="86" y="194"/>
                    <a:pt x="86" y="236"/>
                  </a:cubicBezTo>
                  <a:cubicBezTo>
                    <a:pt x="86" y="277"/>
                    <a:pt x="119" y="310"/>
                    <a:pt x="161" y="310"/>
                  </a:cubicBezTo>
                  <a:close/>
                  <a:moveTo>
                    <a:pt x="208" y="325"/>
                  </a:moveTo>
                  <a:lnTo>
                    <a:pt x="208" y="325"/>
                  </a:lnTo>
                  <a:lnTo>
                    <a:pt x="181" y="325"/>
                  </a:lnTo>
                  <a:lnTo>
                    <a:pt x="185" y="328"/>
                  </a:lnTo>
                  <a:cubicBezTo>
                    <a:pt x="188" y="331"/>
                    <a:pt x="190" y="336"/>
                    <a:pt x="188" y="339"/>
                  </a:cubicBezTo>
                  <a:lnTo>
                    <a:pt x="178" y="365"/>
                  </a:lnTo>
                  <a:lnTo>
                    <a:pt x="196" y="510"/>
                  </a:lnTo>
                  <a:lnTo>
                    <a:pt x="163" y="540"/>
                  </a:lnTo>
                  <a:lnTo>
                    <a:pt x="129" y="510"/>
                  </a:lnTo>
                  <a:lnTo>
                    <a:pt x="147" y="365"/>
                  </a:lnTo>
                  <a:lnTo>
                    <a:pt x="137" y="339"/>
                  </a:lnTo>
                  <a:cubicBezTo>
                    <a:pt x="135" y="336"/>
                    <a:pt x="137" y="331"/>
                    <a:pt x="140" y="328"/>
                  </a:cubicBezTo>
                  <a:lnTo>
                    <a:pt x="145" y="325"/>
                  </a:lnTo>
                  <a:lnTo>
                    <a:pt x="112" y="325"/>
                  </a:lnTo>
                  <a:cubicBezTo>
                    <a:pt x="50" y="325"/>
                    <a:pt x="0" y="376"/>
                    <a:pt x="0" y="438"/>
                  </a:cubicBezTo>
                  <a:lnTo>
                    <a:pt x="0" y="600"/>
                  </a:lnTo>
                  <a:lnTo>
                    <a:pt x="66" y="600"/>
                  </a:lnTo>
                  <a:lnTo>
                    <a:pt x="66" y="432"/>
                  </a:lnTo>
                  <a:lnTo>
                    <a:pt x="89" y="432"/>
                  </a:lnTo>
                  <a:lnTo>
                    <a:pt x="89" y="600"/>
                  </a:lnTo>
                  <a:lnTo>
                    <a:pt x="230" y="600"/>
                  </a:lnTo>
                  <a:lnTo>
                    <a:pt x="230" y="432"/>
                  </a:lnTo>
                  <a:lnTo>
                    <a:pt x="253" y="432"/>
                  </a:lnTo>
                  <a:lnTo>
                    <a:pt x="253" y="600"/>
                  </a:lnTo>
                  <a:lnTo>
                    <a:pt x="321" y="600"/>
                  </a:lnTo>
                  <a:lnTo>
                    <a:pt x="321" y="438"/>
                  </a:lnTo>
                  <a:cubicBezTo>
                    <a:pt x="321" y="376"/>
                    <a:pt x="271" y="325"/>
                    <a:pt x="208" y="3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4"/>
            <p:cNvSpPr>
              <a:spLocks noEditPoints="1"/>
            </p:cNvSpPr>
            <p:nvPr/>
          </p:nvSpPr>
          <p:spPr bwMode="auto">
            <a:xfrm>
              <a:off x="3367064" y="2568945"/>
              <a:ext cx="395577" cy="494730"/>
            </a:xfrm>
            <a:custGeom>
              <a:avLst/>
              <a:gdLst>
                <a:gd name="T0" fmla="*/ 82 w 484"/>
                <a:gd name="T1" fmla="*/ 166 h 606"/>
                <a:gd name="T2" fmla="*/ 82 w 484"/>
                <a:gd name="T3" fmla="*/ 186 h 606"/>
                <a:gd name="T4" fmla="*/ 331 w 484"/>
                <a:gd name="T5" fmla="*/ 193 h 606"/>
                <a:gd name="T6" fmla="*/ 331 w 484"/>
                <a:gd name="T7" fmla="*/ 173 h 606"/>
                <a:gd name="T8" fmla="*/ 387 w 484"/>
                <a:gd name="T9" fmla="*/ 556 h 606"/>
                <a:gd name="T10" fmla="*/ 388 w 484"/>
                <a:gd name="T11" fmla="*/ 564 h 606"/>
                <a:gd name="T12" fmla="*/ 418 w 484"/>
                <a:gd name="T13" fmla="*/ 594 h 606"/>
                <a:gd name="T14" fmla="*/ 474 w 484"/>
                <a:gd name="T15" fmla="*/ 581 h 606"/>
                <a:gd name="T16" fmla="*/ 474 w 484"/>
                <a:gd name="T17" fmla="*/ 531 h 606"/>
                <a:gd name="T18" fmla="*/ 444 w 484"/>
                <a:gd name="T19" fmla="*/ 501 h 606"/>
                <a:gd name="T20" fmla="*/ 418 w 484"/>
                <a:gd name="T21" fmla="*/ 519 h 606"/>
                <a:gd name="T22" fmla="*/ 384 w 484"/>
                <a:gd name="T23" fmla="*/ 553 h 606"/>
                <a:gd name="T24" fmla="*/ 218 w 484"/>
                <a:gd name="T25" fmla="*/ 354 h 606"/>
                <a:gd name="T26" fmla="*/ 229 w 484"/>
                <a:gd name="T27" fmla="*/ 336 h 606"/>
                <a:gd name="T28" fmla="*/ 207 w 484"/>
                <a:gd name="T29" fmla="*/ 320 h 606"/>
                <a:gd name="T30" fmla="*/ 207 w 484"/>
                <a:gd name="T31" fmla="*/ 327 h 606"/>
                <a:gd name="T32" fmla="*/ 246 w 484"/>
                <a:gd name="T33" fmla="*/ 422 h 606"/>
                <a:gd name="T34" fmla="*/ 297 w 484"/>
                <a:gd name="T35" fmla="*/ 364 h 606"/>
                <a:gd name="T36" fmla="*/ 296 w 484"/>
                <a:gd name="T37" fmla="*/ 357 h 606"/>
                <a:gd name="T38" fmla="*/ 224 w 484"/>
                <a:gd name="T39" fmla="*/ 362 h 606"/>
                <a:gd name="T40" fmla="*/ 224 w 484"/>
                <a:gd name="T41" fmla="*/ 368 h 606"/>
                <a:gd name="T42" fmla="*/ 246 w 484"/>
                <a:gd name="T43" fmla="*/ 422 h 606"/>
                <a:gd name="T44" fmla="*/ 429 w 484"/>
                <a:gd name="T45" fmla="*/ 493 h 606"/>
                <a:gd name="T46" fmla="*/ 429 w 484"/>
                <a:gd name="T47" fmla="*/ 487 h 606"/>
                <a:gd name="T48" fmla="*/ 394 w 484"/>
                <a:gd name="T49" fmla="*/ 451 h 606"/>
                <a:gd name="T50" fmla="*/ 256 w 484"/>
                <a:gd name="T51" fmla="*/ 425 h 606"/>
                <a:gd name="T52" fmla="*/ 256 w 484"/>
                <a:gd name="T53" fmla="*/ 432 h 606"/>
                <a:gd name="T54" fmla="*/ 354 w 484"/>
                <a:gd name="T55" fmla="*/ 530 h 606"/>
                <a:gd name="T56" fmla="*/ 395 w 484"/>
                <a:gd name="T57" fmla="*/ 528 h 606"/>
                <a:gd name="T58" fmla="*/ 20 w 484"/>
                <a:gd name="T59" fmla="*/ 150 h 606"/>
                <a:gd name="T60" fmla="*/ 89 w 484"/>
                <a:gd name="T61" fmla="*/ 152 h 606"/>
                <a:gd name="T62" fmla="*/ 141 w 484"/>
                <a:gd name="T63" fmla="*/ 100 h 606"/>
                <a:gd name="T64" fmla="*/ 141 w 484"/>
                <a:gd name="T65" fmla="*/ 93 h 606"/>
                <a:gd name="T66" fmla="*/ 383 w 484"/>
                <a:gd name="T67" fmla="*/ 28 h 606"/>
                <a:gd name="T68" fmla="*/ 394 w 484"/>
                <a:gd name="T69" fmla="*/ 422 h 606"/>
                <a:gd name="T70" fmla="*/ 414 w 484"/>
                <a:gd name="T71" fmla="*/ 449 h 606"/>
                <a:gd name="T72" fmla="*/ 414 w 484"/>
                <a:gd name="T73" fmla="*/ 39 h 606"/>
                <a:gd name="T74" fmla="*/ 383 w 484"/>
                <a:gd name="T75" fmla="*/ 0 h 606"/>
                <a:gd name="T76" fmla="*/ 121 w 484"/>
                <a:gd name="T77" fmla="*/ 2 h 606"/>
                <a:gd name="T78" fmla="*/ 0 w 484"/>
                <a:gd name="T79" fmla="*/ 123 h 606"/>
                <a:gd name="T80" fmla="*/ 0 w 484"/>
                <a:gd name="T81" fmla="*/ 492 h 606"/>
                <a:gd name="T82" fmla="*/ 31 w 484"/>
                <a:gd name="T83" fmla="*/ 530 h 606"/>
                <a:gd name="T84" fmla="*/ 319 w 484"/>
                <a:gd name="T85" fmla="*/ 524 h 606"/>
                <a:gd name="T86" fmla="*/ 305 w 484"/>
                <a:gd name="T87" fmla="*/ 503 h 606"/>
                <a:gd name="T88" fmla="*/ 20 w 484"/>
                <a:gd name="T89" fmla="*/ 492 h 606"/>
                <a:gd name="T90" fmla="*/ 20 w 484"/>
                <a:gd name="T91" fmla="*/ 150 h 606"/>
                <a:gd name="T92" fmla="*/ 156 w 484"/>
                <a:gd name="T93" fmla="*/ 322 h 606"/>
                <a:gd name="T94" fmla="*/ 156 w 484"/>
                <a:gd name="T95" fmla="*/ 301 h 606"/>
                <a:gd name="T96" fmla="*/ 82 w 484"/>
                <a:gd name="T97" fmla="*/ 294 h 606"/>
                <a:gd name="T98" fmla="*/ 82 w 484"/>
                <a:gd name="T99" fmla="*/ 315 h 606"/>
                <a:gd name="T100" fmla="*/ 82 w 484"/>
                <a:gd name="T101" fmla="*/ 272 h 606"/>
                <a:gd name="T102" fmla="*/ 331 w 484"/>
                <a:gd name="T103" fmla="*/ 279 h 606"/>
                <a:gd name="T104" fmla="*/ 331 w 484"/>
                <a:gd name="T105" fmla="*/ 258 h 606"/>
                <a:gd name="T106" fmla="*/ 82 w 484"/>
                <a:gd name="T107" fmla="*/ 252 h 606"/>
                <a:gd name="T108" fmla="*/ 82 w 484"/>
                <a:gd name="T109" fmla="*/ 272 h 606"/>
                <a:gd name="T110" fmla="*/ 82 w 484"/>
                <a:gd name="T111" fmla="*/ 236 h 606"/>
                <a:gd name="T112" fmla="*/ 331 w 484"/>
                <a:gd name="T113" fmla="*/ 229 h 606"/>
                <a:gd name="T114" fmla="*/ 331 w 484"/>
                <a:gd name="T115" fmla="*/ 209 h 606"/>
                <a:gd name="T116" fmla="*/ 82 w 484"/>
                <a:gd name="T117" fmla="*/ 216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84" h="606">
                  <a:moveTo>
                    <a:pt x="331" y="166"/>
                  </a:moveTo>
                  <a:lnTo>
                    <a:pt x="82" y="166"/>
                  </a:lnTo>
                  <a:lnTo>
                    <a:pt x="82" y="173"/>
                  </a:lnTo>
                  <a:lnTo>
                    <a:pt x="82" y="186"/>
                  </a:lnTo>
                  <a:lnTo>
                    <a:pt x="82" y="193"/>
                  </a:lnTo>
                  <a:lnTo>
                    <a:pt x="331" y="193"/>
                  </a:lnTo>
                  <a:lnTo>
                    <a:pt x="331" y="186"/>
                  </a:lnTo>
                  <a:lnTo>
                    <a:pt x="331" y="173"/>
                  </a:lnTo>
                  <a:lnTo>
                    <a:pt x="331" y="166"/>
                  </a:lnTo>
                  <a:close/>
                  <a:moveTo>
                    <a:pt x="387" y="556"/>
                  </a:moveTo>
                  <a:lnTo>
                    <a:pt x="384" y="560"/>
                  </a:lnTo>
                  <a:lnTo>
                    <a:pt x="388" y="564"/>
                  </a:lnTo>
                  <a:lnTo>
                    <a:pt x="408" y="583"/>
                  </a:lnTo>
                  <a:lnTo>
                    <a:pt x="418" y="594"/>
                  </a:lnTo>
                  <a:cubicBezTo>
                    <a:pt x="430" y="606"/>
                    <a:pt x="450" y="606"/>
                    <a:pt x="462" y="594"/>
                  </a:cubicBezTo>
                  <a:lnTo>
                    <a:pt x="474" y="581"/>
                  </a:lnTo>
                  <a:cubicBezTo>
                    <a:pt x="481" y="575"/>
                    <a:pt x="484" y="565"/>
                    <a:pt x="483" y="556"/>
                  </a:cubicBezTo>
                  <a:cubicBezTo>
                    <a:pt x="484" y="548"/>
                    <a:pt x="481" y="538"/>
                    <a:pt x="474" y="531"/>
                  </a:cubicBezTo>
                  <a:lnTo>
                    <a:pt x="462" y="519"/>
                  </a:lnTo>
                  <a:lnTo>
                    <a:pt x="444" y="501"/>
                  </a:lnTo>
                  <a:lnTo>
                    <a:pt x="440" y="497"/>
                  </a:lnTo>
                  <a:lnTo>
                    <a:pt x="418" y="519"/>
                  </a:lnTo>
                  <a:lnTo>
                    <a:pt x="412" y="525"/>
                  </a:lnTo>
                  <a:lnTo>
                    <a:pt x="384" y="553"/>
                  </a:lnTo>
                  <a:lnTo>
                    <a:pt x="387" y="556"/>
                  </a:lnTo>
                  <a:close/>
                  <a:moveTo>
                    <a:pt x="218" y="354"/>
                  </a:moveTo>
                  <a:lnTo>
                    <a:pt x="234" y="338"/>
                  </a:lnTo>
                  <a:lnTo>
                    <a:pt x="229" y="336"/>
                  </a:lnTo>
                  <a:lnTo>
                    <a:pt x="234" y="331"/>
                  </a:lnTo>
                  <a:lnTo>
                    <a:pt x="207" y="320"/>
                  </a:lnTo>
                  <a:lnTo>
                    <a:pt x="211" y="328"/>
                  </a:lnTo>
                  <a:lnTo>
                    <a:pt x="207" y="327"/>
                  </a:lnTo>
                  <a:lnTo>
                    <a:pt x="218" y="354"/>
                  </a:lnTo>
                  <a:close/>
                  <a:moveTo>
                    <a:pt x="246" y="422"/>
                  </a:moveTo>
                  <a:lnTo>
                    <a:pt x="302" y="366"/>
                  </a:lnTo>
                  <a:lnTo>
                    <a:pt x="297" y="364"/>
                  </a:lnTo>
                  <a:lnTo>
                    <a:pt x="302" y="359"/>
                  </a:lnTo>
                  <a:lnTo>
                    <a:pt x="296" y="357"/>
                  </a:lnTo>
                  <a:lnTo>
                    <a:pt x="249" y="337"/>
                  </a:lnTo>
                  <a:lnTo>
                    <a:pt x="224" y="362"/>
                  </a:lnTo>
                  <a:lnTo>
                    <a:pt x="226" y="367"/>
                  </a:lnTo>
                  <a:lnTo>
                    <a:pt x="224" y="368"/>
                  </a:lnTo>
                  <a:lnTo>
                    <a:pt x="243" y="416"/>
                  </a:lnTo>
                  <a:lnTo>
                    <a:pt x="246" y="422"/>
                  </a:lnTo>
                  <a:close/>
                  <a:moveTo>
                    <a:pt x="412" y="511"/>
                  </a:moveTo>
                  <a:lnTo>
                    <a:pt x="429" y="493"/>
                  </a:lnTo>
                  <a:lnTo>
                    <a:pt x="426" y="490"/>
                  </a:lnTo>
                  <a:lnTo>
                    <a:pt x="429" y="487"/>
                  </a:lnTo>
                  <a:lnTo>
                    <a:pt x="414" y="472"/>
                  </a:lnTo>
                  <a:lnTo>
                    <a:pt x="394" y="451"/>
                  </a:lnTo>
                  <a:lnTo>
                    <a:pt x="312" y="369"/>
                  </a:lnTo>
                  <a:lnTo>
                    <a:pt x="256" y="425"/>
                  </a:lnTo>
                  <a:lnTo>
                    <a:pt x="260" y="429"/>
                  </a:lnTo>
                  <a:lnTo>
                    <a:pt x="256" y="432"/>
                  </a:lnTo>
                  <a:lnTo>
                    <a:pt x="334" y="510"/>
                  </a:lnTo>
                  <a:lnTo>
                    <a:pt x="354" y="530"/>
                  </a:lnTo>
                  <a:lnTo>
                    <a:pt x="374" y="549"/>
                  </a:lnTo>
                  <a:lnTo>
                    <a:pt x="395" y="528"/>
                  </a:lnTo>
                  <a:lnTo>
                    <a:pt x="412" y="511"/>
                  </a:lnTo>
                  <a:close/>
                  <a:moveTo>
                    <a:pt x="20" y="150"/>
                  </a:moveTo>
                  <a:lnTo>
                    <a:pt x="89" y="152"/>
                  </a:lnTo>
                  <a:lnTo>
                    <a:pt x="89" y="152"/>
                  </a:lnTo>
                  <a:lnTo>
                    <a:pt x="89" y="152"/>
                  </a:lnTo>
                  <a:cubicBezTo>
                    <a:pt x="118" y="152"/>
                    <a:pt x="141" y="129"/>
                    <a:pt x="141" y="100"/>
                  </a:cubicBezTo>
                  <a:lnTo>
                    <a:pt x="141" y="94"/>
                  </a:lnTo>
                  <a:lnTo>
                    <a:pt x="141" y="93"/>
                  </a:lnTo>
                  <a:lnTo>
                    <a:pt x="141" y="28"/>
                  </a:lnTo>
                  <a:lnTo>
                    <a:pt x="383" y="28"/>
                  </a:lnTo>
                  <a:cubicBezTo>
                    <a:pt x="389" y="28"/>
                    <a:pt x="394" y="32"/>
                    <a:pt x="394" y="38"/>
                  </a:cubicBezTo>
                  <a:lnTo>
                    <a:pt x="394" y="422"/>
                  </a:lnTo>
                  <a:lnTo>
                    <a:pt x="394" y="429"/>
                  </a:lnTo>
                  <a:lnTo>
                    <a:pt x="414" y="449"/>
                  </a:lnTo>
                  <a:lnTo>
                    <a:pt x="414" y="443"/>
                  </a:lnTo>
                  <a:lnTo>
                    <a:pt x="414" y="39"/>
                  </a:lnTo>
                  <a:lnTo>
                    <a:pt x="414" y="32"/>
                  </a:lnTo>
                  <a:cubicBezTo>
                    <a:pt x="414" y="15"/>
                    <a:pt x="400" y="0"/>
                    <a:pt x="383" y="0"/>
                  </a:cubicBezTo>
                  <a:lnTo>
                    <a:pt x="123" y="0"/>
                  </a:lnTo>
                  <a:lnTo>
                    <a:pt x="121" y="2"/>
                  </a:lnTo>
                  <a:lnTo>
                    <a:pt x="1" y="122"/>
                  </a:lnTo>
                  <a:lnTo>
                    <a:pt x="0" y="123"/>
                  </a:lnTo>
                  <a:lnTo>
                    <a:pt x="0" y="130"/>
                  </a:lnTo>
                  <a:lnTo>
                    <a:pt x="0" y="492"/>
                  </a:lnTo>
                  <a:lnTo>
                    <a:pt x="0" y="499"/>
                  </a:lnTo>
                  <a:cubicBezTo>
                    <a:pt x="0" y="516"/>
                    <a:pt x="14" y="530"/>
                    <a:pt x="31" y="530"/>
                  </a:cubicBezTo>
                  <a:lnTo>
                    <a:pt x="326" y="530"/>
                  </a:lnTo>
                  <a:lnTo>
                    <a:pt x="319" y="524"/>
                  </a:lnTo>
                  <a:lnTo>
                    <a:pt x="326" y="524"/>
                  </a:lnTo>
                  <a:lnTo>
                    <a:pt x="305" y="503"/>
                  </a:lnTo>
                  <a:lnTo>
                    <a:pt x="31" y="503"/>
                  </a:lnTo>
                  <a:cubicBezTo>
                    <a:pt x="25" y="503"/>
                    <a:pt x="21" y="498"/>
                    <a:pt x="20" y="492"/>
                  </a:cubicBezTo>
                  <a:lnTo>
                    <a:pt x="20" y="492"/>
                  </a:lnTo>
                  <a:lnTo>
                    <a:pt x="20" y="150"/>
                  </a:lnTo>
                  <a:close/>
                  <a:moveTo>
                    <a:pt x="82" y="322"/>
                  </a:moveTo>
                  <a:lnTo>
                    <a:pt x="156" y="322"/>
                  </a:lnTo>
                  <a:lnTo>
                    <a:pt x="156" y="315"/>
                  </a:lnTo>
                  <a:lnTo>
                    <a:pt x="156" y="301"/>
                  </a:lnTo>
                  <a:lnTo>
                    <a:pt x="156" y="294"/>
                  </a:lnTo>
                  <a:lnTo>
                    <a:pt x="82" y="294"/>
                  </a:lnTo>
                  <a:lnTo>
                    <a:pt x="82" y="301"/>
                  </a:lnTo>
                  <a:lnTo>
                    <a:pt x="82" y="315"/>
                  </a:lnTo>
                  <a:lnTo>
                    <a:pt x="82" y="322"/>
                  </a:lnTo>
                  <a:close/>
                  <a:moveTo>
                    <a:pt x="82" y="272"/>
                  </a:moveTo>
                  <a:lnTo>
                    <a:pt x="82" y="279"/>
                  </a:lnTo>
                  <a:lnTo>
                    <a:pt x="331" y="279"/>
                  </a:lnTo>
                  <a:lnTo>
                    <a:pt x="331" y="272"/>
                  </a:lnTo>
                  <a:lnTo>
                    <a:pt x="331" y="258"/>
                  </a:lnTo>
                  <a:lnTo>
                    <a:pt x="331" y="252"/>
                  </a:lnTo>
                  <a:lnTo>
                    <a:pt x="82" y="252"/>
                  </a:lnTo>
                  <a:lnTo>
                    <a:pt x="82" y="258"/>
                  </a:lnTo>
                  <a:lnTo>
                    <a:pt x="82" y="272"/>
                  </a:lnTo>
                  <a:close/>
                  <a:moveTo>
                    <a:pt x="82" y="229"/>
                  </a:moveTo>
                  <a:lnTo>
                    <a:pt x="82" y="236"/>
                  </a:lnTo>
                  <a:lnTo>
                    <a:pt x="331" y="236"/>
                  </a:lnTo>
                  <a:lnTo>
                    <a:pt x="331" y="229"/>
                  </a:lnTo>
                  <a:lnTo>
                    <a:pt x="331" y="216"/>
                  </a:lnTo>
                  <a:lnTo>
                    <a:pt x="331" y="209"/>
                  </a:lnTo>
                  <a:lnTo>
                    <a:pt x="82" y="209"/>
                  </a:lnTo>
                  <a:lnTo>
                    <a:pt x="82" y="216"/>
                  </a:lnTo>
                  <a:lnTo>
                    <a:pt x="82" y="2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5"/>
            <p:cNvSpPr>
              <a:spLocks noEditPoints="1"/>
            </p:cNvSpPr>
            <p:nvPr/>
          </p:nvSpPr>
          <p:spPr bwMode="auto">
            <a:xfrm>
              <a:off x="6560577" y="4146108"/>
              <a:ext cx="464802" cy="494730"/>
            </a:xfrm>
            <a:custGeom>
              <a:avLst/>
              <a:gdLst>
                <a:gd name="T0" fmla="*/ 171 w 568"/>
                <a:gd name="T1" fmla="*/ 92 h 606"/>
                <a:gd name="T2" fmla="*/ 372 w 568"/>
                <a:gd name="T3" fmla="*/ 67 h 606"/>
                <a:gd name="T4" fmla="*/ 300 w 568"/>
                <a:gd name="T5" fmla="*/ 41 h 606"/>
                <a:gd name="T6" fmla="*/ 217 w 568"/>
                <a:gd name="T7" fmla="*/ 41 h 606"/>
                <a:gd name="T8" fmla="*/ 145 w 568"/>
                <a:gd name="T9" fmla="*/ 67 h 606"/>
                <a:gd name="T10" fmla="*/ 468 w 568"/>
                <a:gd name="T11" fmla="*/ 525 h 606"/>
                <a:gd name="T12" fmla="*/ 475 w 568"/>
                <a:gd name="T13" fmla="*/ 507 h 606"/>
                <a:gd name="T14" fmla="*/ 443 w 568"/>
                <a:gd name="T15" fmla="*/ 393 h 606"/>
                <a:gd name="T16" fmla="*/ 422 w 568"/>
                <a:gd name="T17" fmla="*/ 393 h 606"/>
                <a:gd name="T18" fmla="*/ 422 w 568"/>
                <a:gd name="T19" fmla="*/ 481 h 606"/>
                <a:gd name="T20" fmla="*/ 422 w 568"/>
                <a:gd name="T21" fmla="*/ 483 h 606"/>
                <a:gd name="T22" fmla="*/ 423 w 568"/>
                <a:gd name="T23" fmla="*/ 484 h 606"/>
                <a:gd name="T24" fmla="*/ 425 w 568"/>
                <a:gd name="T25" fmla="*/ 486 h 606"/>
                <a:gd name="T26" fmla="*/ 541 w 568"/>
                <a:gd name="T27" fmla="*/ 400 h 606"/>
                <a:gd name="T28" fmla="*/ 432 w 568"/>
                <a:gd name="T29" fmla="*/ 342 h 606"/>
                <a:gd name="T30" fmla="*/ 407 w 568"/>
                <a:gd name="T31" fmla="*/ 604 h 606"/>
                <a:gd name="T32" fmla="*/ 562 w 568"/>
                <a:gd name="T33" fmla="*/ 499 h 606"/>
                <a:gd name="T34" fmla="*/ 542 w 568"/>
                <a:gd name="T35" fmla="*/ 495 h 606"/>
                <a:gd name="T36" fmla="*/ 432 w 568"/>
                <a:gd name="T37" fmla="*/ 586 h 606"/>
                <a:gd name="T38" fmla="*/ 323 w 568"/>
                <a:gd name="T39" fmla="*/ 453 h 606"/>
                <a:gd name="T40" fmla="*/ 453 w 568"/>
                <a:gd name="T41" fmla="*/ 365 h 606"/>
                <a:gd name="T42" fmla="*/ 542 w 568"/>
                <a:gd name="T43" fmla="*/ 495 h 606"/>
                <a:gd name="T44" fmla="*/ 190 w 568"/>
                <a:gd name="T45" fmla="*/ 494 h 606"/>
                <a:gd name="T46" fmla="*/ 325 w 568"/>
                <a:gd name="T47" fmla="*/ 360 h 606"/>
                <a:gd name="T48" fmla="*/ 353 w 568"/>
                <a:gd name="T49" fmla="*/ 339 h 606"/>
                <a:gd name="T50" fmla="*/ 491 w 568"/>
                <a:gd name="T51" fmla="*/ 205 h 606"/>
                <a:gd name="T52" fmla="*/ 496 w 568"/>
                <a:gd name="T53" fmla="*/ 331 h 606"/>
                <a:gd name="T54" fmla="*/ 518 w 568"/>
                <a:gd name="T55" fmla="*/ 339 h 606"/>
                <a:gd name="T56" fmla="*/ 518 w 568"/>
                <a:gd name="T57" fmla="*/ 139 h 606"/>
                <a:gd name="T58" fmla="*/ 27 w 568"/>
                <a:gd name="T59" fmla="*/ 112 h 606"/>
                <a:gd name="T60" fmla="*/ 0 w 568"/>
                <a:gd name="T61" fmla="*/ 211 h 606"/>
                <a:gd name="T62" fmla="*/ 0 w 568"/>
                <a:gd name="T63" fmla="*/ 360 h 606"/>
                <a:gd name="T64" fmla="*/ 0 w 568"/>
                <a:gd name="T65" fmla="*/ 504 h 606"/>
                <a:gd name="T66" fmla="*/ 286 w 568"/>
                <a:gd name="T67" fmla="*/ 531 h 606"/>
                <a:gd name="T68" fmla="*/ 21 w 568"/>
                <a:gd name="T69" fmla="*/ 211 h 606"/>
                <a:gd name="T70" fmla="*/ 27 w 568"/>
                <a:gd name="T71" fmla="*/ 205 h 606"/>
                <a:gd name="T72" fmla="*/ 169 w 568"/>
                <a:gd name="T73" fmla="*/ 339 h 606"/>
                <a:gd name="T74" fmla="*/ 21 w 568"/>
                <a:gd name="T75" fmla="*/ 211 h 606"/>
                <a:gd name="T76" fmla="*/ 169 w 568"/>
                <a:gd name="T77" fmla="*/ 360 h 606"/>
                <a:gd name="T78" fmla="*/ 27 w 568"/>
                <a:gd name="T79" fmla="*/ 494 h 606"/>
                <a:gd name="T80" fmla="*/ 21 w 568"/>
                <a:gd name="T81" fmla="*/ 360 h 606"/>
                <a:gd name="T82" fmla="*/ 190 w 568"/>
                <a:gd name="T83" fmla="*/ 339 h 606"/>
                <a:gd name="T84" fmla="*/ 190 w 568"/>
                <a:gd name="T85" fmla="*/ 205 h 606"/>
                <a:gd name="T86" fmla="*/ 332 w 568"/>
                <a:gd name="T87" fmla="*/ 339 h 606"/>
                <a:gd name="T88" fmla="*/ 342 w 568"/>
                <a:gd name="T89" fmla="*/ 139 h 606"/>
                <a:gd name="T90" fmla="*/ 361 w 568"/>
                <a:gd name="T91" fmla="*/ 157 h 606"/>
                <a:gd name="T92" fmla="*/ 324 w 568"/>
                <a:gd name="T93" fmla="*/ 157 h 606"/>
                <a:gd name="T94" fmla="*/ 180 w 568"/>
                <a:gd name="T95" fmla="*/ 139 h 606"/>
                <a:gd name="T96" fmla="*/ 198 w 568"/>
                <a:gd name="T97" fmla="*/ 157 h 606"/>
                <a:gd name="T98" fmla="*/ 161 w 568"/>
                <a:gd name="T99" fmla="*/ 157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68" h="606">
                  <a:moveTo>
                    <a:pt x="145" y="67"/>
                  </a:moveTo>
                  <a:cubicBezTo>
                    <a:pt x="145" y="81"/>
                    <a:pt x="157" y="92"/>
                    <a:pt x="171" y="92"/>
                  </a:cubicBezTo>
                  <a:lnTo>
                    <a:pt x="347" y="92"/>
                  </a:lnTo>
                  <a:cubicBezTo>
                    <a:pt x="361" y="92"/>
                    <a:pt x="372" y="81"/>
                    <a:pt x="372" y="67"/>
                  </a:cubicBezTo>
                  <a:cubicBezTo>
                    <a:pt x="372" y="53"/>
                    <a:pt x="361" y="41"/>
                    <a:pt x="347" y="41"/>
                  </a:cubicBezTo>
                  <a:lnTo>
                    <a:pt x="300" y="41"/>
                  </a:lnTo>
                  <a:cubicBezTo>
                    <a:pt x="300" y="18"/>
                    <a:pt x="282" y="0"/>
                    <a:pt x="259" y="0"/>
                  </a:cubicBezTo>
                  <a:cubicBezTo>
                    <a:pt x="236" y="0"/>
                    <a:pt x="217" y="18"/>
                    <a:pt x="217" y="41"/>
                  </a:cubicBezTo>
                  <a:lnTo>
                    <a:pt x="171" y="41"/>
                  </a:lnTo>
                  <a:cubicBezTo>
                    <a:pt x="157" y="41"/>
                    <a:pt x="145" y="53"/>
                    <a:pt x="145" y="67"/>
                  </a:cubicBezTo>
                  <a:close/>
                  <a:moveTo>
                    <a:pt x="460" y="522"/>
                  </a:moveTo>
                  <a:cubicBezTo>
                    <a:pt x="462" y="524"/>
                    <a:pt x="465" y="525"/>
                    <a:pt x="468" y="525"/>
                  </a:cubicBezTo>
                  <a:cubicBezTo>
                    <a:pt x="471" y="525"/>
                    <a:pt x="473" y="524"/>
                    <a:pt x="475" y="522"/>
                  </a:cubicBezTo>
                  <a:cubicBezTo>
                    <a:pt x="480" y="518"/>
                    <a:pt x="480" y="511"/>
                    <a:pt x="475" y="507"/>
                  </a:cubicBezTo>
                  <a:lnTo>
                    <a:pt x="443" y="474"/>
                  </a:lnTo>
                  <a:lnTo>
                    <a:pt x="443" y="393"/>
                  </a:lnTo>
                  <a:cubicBezTo>
                    <a:pt x="443" y="387"/>
                    <a:pt x="438" y="383"/>
                    <a:pt x="432" y="383"/>
                  </a:cubicBezTo>
                  <a:cubicBezTo>
                    <a:pt x="426" y="383"/>
                    <a:pt x="422" y="387"/>
                    <a:pt x="422" y="393"/>
                  </a:cubicBezTo>
                  <a:lnTo>
                    <a:pt x="422" y="479"/>
                  </a:lnTo>
                  <a:cubicBezTo>
                    <a:pt x="422" y="479"/>
                    <a:pt x="422" y="480"/>
                    <a:pt x="422" y="481"/>
                  </a:cubicBezTo>
                  <a:cubicBezTo>
                    <a:pt x="422" y="481"/>
                    <a:pt x="422" y="481"/>
                    <a:pt x="422" y="481"/>
                  </a:cubicBezTo>
                  <a:cubicBezTo>
                    <a:pt x="422" y="482"/>
                    <a:pt x="422" y="482"/>
                    <a:pt x="422" y="483"/>
                  </a:cubicBezTo>
                  <a:cubicBezTo>
                    <a:pt x="423" y="483"/>
                    <a:pt x="423" y="483"/>
                    <a:pt x="423" y="484"/>
                  </a:cubicBezTo>
                  <a:cubicBezTo>
                    <a:pt x="423" y="484"/>
                    <a:pt x="423" y="484"/>
                    <a:pt x="423" y="484"/>
                  </a:cubicBezTo>
                  <a:cubicBezTo>
                    <a:pt x="424" y="485"/>
                    <a:pt x="424" y="485"/>
                    <a:pt x="425" y="486"/>
                  </a:cubicBezTo>
                  <a:cubicBezTo>
                    <a:pt x="425" y="486"/>
                    <a:pt x="425" y="486"/>
                    <a:pt x="425" y="486"/>
                  </a:cubicBezTo>
                  <a:lnTo>
                    <a:pt x="460" y="522"/>
                  </a:lnTo>
                  <a:close/>
                  <a:moveTo>
                    <a:pt x="541" y="400"/>
                  </a:moveTo>
                  <a:cubicBezTo>
                    <a:pt x="522" y="371"/>
                    <a:pt x="492" y="351"/>
                    <a:pt x="457" y="344"/>
                  </a:cubicBezTo>
                  <a:cubicBezTo>
                    <a:pt x="449" y="343"/>
                    <a:pt x="440" y="342"/>
                    <a:pt x="432" y="342"/>
                  </a:cubicBezTo>
                  <a:cubicBezTo>
                    <a:pt x="369" y="342"/>
                    <a:pt x="314" y="387"/>
                    <a:pt x="303" y="449"/>
                  </a:cubicBezTo>
                  <a:cubicBezTo>
                    <a:pt x="289" y="521"/>
                    <a:pt x="336" y="590"/>
                    <a:pt x="407" y="604"/>
                  </a:cubicBezTo>
                  <a:cubicBezTo>
                    <a:pt x="416" y="605"/>
                    <a:pt x="424" y="606"/>
                    <a:pt x="432" y="606"/>
                  </a:cubicBezTo>
                  <a:cubicBezTo>
                    <a:pt x="496" y="606"/>
                    <a:pt x="550" y="561"/>
                    <a:pt x="562" y="499"/>
                  </a:cubicBezTo>
                  <a:cubicBezTo>
                    <a:pt x="568" y="464"/>
                    <a:pt x="561" y="429"/>
                    <a:pt x="541" y="400"/>
                  </a:cubicBezTo>
                  <a:close/>
                  <a:moveTo>
                    <a:pt x="542" y="495"/>
                  </a:moveTo>
                  <a:lnTo>
                    <a:pt x="542" y="495"/>
                  </a:lnTo>
                  <a:cubicBezTo>
                    <a:pt x="532" y="547"/>
                    <a:pt x="486" y="586"/>
                    <a:pt x="432" y="586"/>
                  </a:cubicBezTo>
                  <a:cubicBezTo>
                    <a:pt x="425" y="586"/>
                    <a:pt x="418" y="585"/>
                    <a:pt x="411" y="584"/>
                  </a:cubicBezTo>
                  <a:cubicBezTo>
                    <a:pt x="351" y="572"/>
                    <a:pt x="311" y="513"/>
                    <a:pt x="323" y="453"/>
                  </a:cubicBezTo>
                  <a:cubicBezTo>
                    <a:pt x="333" y="401"/>
                    <a:pt x="379" y="363"/>
                    <a:pt x="432" y="363"/>
                  </a:cubicBezTo>
                  <a:cubicBezTo>
                    <a:pt x="439" y="363"/>
                    <a:pt x="446" y="363"/>
                    <a:pt x="453" y="365"/>
                  </a:cubicBezTo>
                  <a:cubicBezTo>
                    <a:pt x="482" y="370"/>
                    <a:pt x="508" y="387"/>
                    <a:pt x="524" y="411"/>
                  </a:cubicBezTo>
                  <a:cubicBezTo>
                    <a:pt x="541" y="436"/>
                    <a:pt x="547" y="466"/>
                    <a:pt x="542" y="495"/>
                  </a:cubicBezTo>
                  <a:close/>
                  <a:moveTo>
                    <a:pt x="277" y="494"/>
                  </a:moveTo>
                  <a:lnTo>
                    <a:pt x="190" y="494"/>
                  </a:lnTo>
                  <a:lnTo>
                    <a:pt x="190" y="360"/>
                  </a:lnTo>
                  <a:lnTo>
                    <a:pt x="325" y="360"/>
                  </a:lnTo>
                  <a:cubicBezTo>
                    <a:pt x="334" y="352"/>
                    <a:pt x="343" y="345"/>
                    <a:pt x="353" y="339"/>
                  </a:cubicBezTo>
                  <a:lnTo>
                    <a:pt x="353" y="339"/>
                  </a:lnTo>
                  <a:lnTo>
                    <a:pt x="353" y="205"/>
                  </a:lnTo>
                  <a:lnTo>
                    <a:pt x="491" y="205"/>
                  </a:lnTo>
                  <a:cubicBezTo>
                    <a:pt x="494" y="205"/>
                    <a:pt x="496" y="208"/>
                    <a:pt x="496" y="211"/>
                  </a:cubicBezTo>
                  <a:lnTo>
                    <a:pt x="496" y="331"/>
                  </a:lnTo>
                  <a:cubicBezTo>
                    <a:pt x="504" y="335"/>
                    <a:pt x="511" y="339"/>
                    <a:pt x="518" y="343"/>
                  </a:cubicBezTo>
                  <a:lnTo>
                    <a:pt x="518" y="339"/>
                  </a:lnTo>
                  <a:lnTo>
                    <a:pt x="518" y="211"/>
                  </a:lnTo>
                  <a:lnTo>
                    <a:pt x="518" y="139"/>
                  </a:lnTo>
                  <a:cubicBezTo>
                    <a:pt x="518" y="124"/>
                    <a:pt x="506" y="112"/>
                    <a:pt x="491" y="112"/>
                  </a:cubicBezTo>
                  <a:lnTo>
                    <a:pt x="27" y="112"/>
                  </a:lnTo>
                  <a:cubicBezTo>
                    <a:pt x="12" y="112"/>
                    <a:pt x="0" y="124"/>
                    <a:pt x="0" y="139"/>
                  </a:cubicBezTo>
                  <a:lnTo>
                    <a:pt x="0" y="211"/>
                  </a:lnTo>
                  <a:lnTo>
                    <a:pt x="0" y="339"/>
                  </a:lnTo>
                  <a:lnTo>
                    <a:pt x="0" y="360"/>
                  </a:lnTo>
                  <a:lnTo>
                    <a:pt x="0" y="488"/>
                  </a:lnTo>
                  <a:lnTo>
                    <a:pt x="0" y="504"/>
                  </a:lnTo>
                  <a:cubicBezTo>
                    <a:pt x="0" y="519"/>
                    <a:pt x="12" y="531"/>
                    <a:pt x="27" y="531"/>
                  </a:cubicBezTo>
                  <a:lnTo>
                    <a:pt x="286" y="531"/>
                  </a:lnTo>
                  <a:cubicBezTo>
                    <a:pt x="282" y="519"/>
                    <a:pt x="278" y="507"/>
                    <a:pt x="277" y="494"/>
                  </a:cubicBezTo>
                  <a:close/>
                  <a:moveTo>
                    <a:pt x="21" y="211"/>
                  </a:moveTo>
                  <a:lnTo>
                    <a:pt x="21" y="211"/>
                  </a:lnTo>
                  <a:cubicBezTo>
                    <a:pt x="21" y="208"/>
                    <a:pt x="24" y="205"/>
                    <a:pt x="27" y="205"/>
                  </a:cubicBezTo>
                  <a:lnTo>
                    <a:pt x="169" y="205"/>
                  </a:lnTo>
                  <a:lnTo>
                    <a:pt x="169" y="339"/>
                  </a:lnTo>
                  <a:lnTo>
                    <a:pt x="21" y="339"/>
                  </a:lnTo>
                  <a:lnTo>
                    <a:pt x="21" y="211"/>
                  </a:lnTo>
                  <a:close/>
                  <a:moveTo>
                    <a:pt x="169" y="360"/>
                  </a:moveTo>
                  <a:lnTo>
                    <a:pt x="169" y="360"/>
                  </a:lnTo>
                  <a:lnTo>
                    <a:pt x="169" y="494"/>
                  </a:lnTo>
                  <a:lnTo>
                    <a:pt x="27" y="494"/>
                  </a:lnTo>
                  <a:cubicBezTo>
                    <a:pt x="24" y="494"/>
                    <a:pt x="21" y="491"/>
                    <a:pt x="21" y="488"/>
                  </a:cubicBezTo>
                  <a:lnTo>
                    <a:pt x="21" y="360"/>
                  </a:lnTo>
                  <a:lnTo>
                    <a:pt x="169" y="360"/>
                  </a:lnTo>
                  <a:close/>
                  <a:moveTo>
                    <a:pt x="190" y="339"/>
                  </a:moveTo>
                  <a:lnTo>
                    <a:pt x="190" y="339"/>
                  </a:lnTo>
                  <a:lnTo>
                    <a:pt x="190" y="205"/>
                  </a:lnTo>
                  <a:lnTo>
                    <a:pt x="332" y="205"/>
                  </a:lnTo>
                  <a:lnTo>
                    <a:pt x="332" y="339"/>
                  </a:lnTo>
                  <a:lnTo>
                    <a:pt x="190" y="339"/>
                  </a:lnTo>
                  <a:close/>
                  <a:moveTo>
                    <a:pt x="342" y="139"/>
                  </a:moveTo>
                  <a:lnTo>
                    <a:pt x="342" y="139"/>
                  </a:lnTo>
                  <a:cubicBezTo>
                    <a:pt x="353" y="139"/>
                    <a:pt x="361" y="147"/>
                    <a:pt x="361" y="157"/>
                  </a:cubicBezTo>
                  <a:cubicBezTo>
                    <a:pt x="361" y="167"/>
                    <a:pt x="353" y="176"/>
                    <a:pt x="342" y="176"/>
                  </a:cubicBezTo>
                  <a:cubicBezTo>
                    <a:pt x="332" y="176"/>
                    <a:pt x="324" y="167"/>
                    <a:pt x="324" y="157"/>
                  </a:cubicBezTo>
                  <a:cubicBezTo>
                    <a:pt x="324" y="147"/>
                    <a:pt x="332" y="139"/>
                    <a:pt x="342" y="139"/>
                  </a:cubicBezTo>
                  <a:close/>
                  <a:moveTo>
                    <a:pt x="180" y="139"/>
                  </a:moveTo>
                  <a:lnTo>
                    <a:pt x="180" y="139"/>
                  </a:lnTo>
                  <a:cubicBezTo>
                    <a:pt x="190" y="139"/>
                    <a:pt x="198" y="147"/>
                    <a:pt x="198" y="157"/>
                  </a:cubicBezTo>
                  <a:cubicBezTo>
                    <a:pt x="198" y="167"/>
                    <a:pt x="190" y="176"/>
                    <a:pt x="180" y="176"/>
                  </a:cubicBezTo>
                  <a:cubicBezTo>
                    <a:pt x="170" y="176"/>
                    <a:pt x="161" y="167"/>
                    <a:pt x="161" y="157"/>
                  </a:cubicBezTo>
                  <a:cubicBezTo>
                    <a:pt x="161" y="147"/>
                    <a:pt x="170" y="139"/>
                    <a:pt x="180" y="1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6"/>
            <p:cNvSpPr>
              <a:spLocks noEditPoints="1"/>
            </p:cNvSpPr>
            <p:nvPr/>
          </p:nvSpPr>
          <p:spPr bwMode="auto">
            <a:xfrm>
              <a:off x="1268281" y="2566966"/>
              <a:ext cx="526117" cy="494730"/>
            </a:xfrm>
            <a:custGeom>
              <a:avLst/>
              <a:gdLst>
                <a:gd name="T0" fmla="*/ 21 w 643"/>
                <a:gd name="T1" fmla="*/ 478 h 603"/>
                <a:gd name="T2" fmla="*/ 459 w 643"/>
                <a:gd name="T3" fmla="*/ 359 h 603"/>
                <a:gd name="T4" fmla="*/ 420 w 643"/>
                <a:gd name="T5" fmla="*/ 494 h 603"/>
                <a:gd name="T6" fmla="*/ 407 w 643"/>
                <a:gd name="T7" fmla="*/ 377 h 603"/>
                <a:gd name="T8" fmla="*/ 408 w 643"/>
                <a:gd name="T9" fmla="*/ 272 h 603"/>
                <a:gd name="T10" fmla="*/ 397 w 643"/>
                <a:gd name="T11" fmla="*/ 276 h 603"/>
                <a:gd name="T12" fmla="*/ 405 w 643"/>
                <a:gd name="T13" fmla="*/ 292 h 603"/>
                <a:gd name="T14" fmla="*/ 415 w 643"/>
                <a:gd name="T15" fmla="*/ 288 h 603"/>
                <a:gd name="T16" fmla="*/ 356 w 643"/>
                <a:gd name="T17" fmla="*/ 302 h 603"/>
                <a:gd name="T18" fmla="*/ 360 w 643"/>
                <a:gd name="T19" fmla="*/ 322 h 603"/>
                <a:gd name="T20" fmla="*/ 368 w 643"/>
                <a:gd name="T21" fmla="*/ 315 h 603"/>
                <a:gd name="T22" fmla="*/ 324 w 643"/>
                <a:gd name="T23" fmla="*/ 341 h 603"/>
                <a:gd name="T24" fmla="*/ 319 w 643"/>
                <a:gd name="T25" fmla="*/ 351 h 603"/>
                <a:gd name="T26" fmla="*/ 335 w 643"/>
                <a:gd name="T27" fmla="*/ 359 h 603"/>
                <a:gd name="T28" fmla="*/ 340 w 643"/>
                <a:gd name="T29" fmla="*/ 349 h 603"/>
                <a:gd name="T30" fmla="*/ 305 w 643"/>
                <a:gd name="T31" fmla="*/ 399 h 603"/>
                <a:gd name="T32" fmla="*/ 322 w 643"/>
                <a:gd name="T33" fmla="*/ 411 h 603"/>
                <a:gd name="T34" fmla="*/ 323 w 643"/>
                <a:gd name="T35" fmla="*/ 400 h 603"/>
                <a:gd name="T36" fmla="*/ 308 w 643"/>
                <a:gd name="T37" fmla="*/ 450 h 603"/>
                <a:gd name="T38" fmla="*/ 311 w 643"/>
                <a:gd name="T39" fmla="*/ 461 h 603"/>
                <a:gd name="T40" fmla="*/ 327 w 643"/>
                <a:gd name="T41" fmla="*/ 455 h 603"/>
                <a:gd name="T42" fmla="*/ 324 w 643"/>
                <a:gd name="T43" fmla="*/ 444 h 603"/>
                <a:gd name="T44" fmla="*/ 332 w 643"/>
                <a:gd name="T45" fmla="*/ 506 h 603"/>
                <a:gd name="T46" fmla="*/ 353 w 643"/>
                <a:gd name="T47" fmla="*/ 503 h 603"/>
                <a:gd name="T48" fmla="*/ 346 w 643"/>
                <a:gd name="T49" fmla="*/ 495 h 603"/>
                <a:gd name="T50" fmla="*/ 367 w 643"/>
                <a:gd name="T51" fmla="*/ 541 h 603"/>
                <a:gd name="T52" fmla="*/ 377 w 643"/>
                <a:gd name="T53" fmla="*/ 547 h 603"/>
                <a:gd name="T54" fmla="*/ 386 w 643"/>
                <a:gd name="T55" fmla="*/ 532 h 603"/>
                <a:gd name="T56" fmla="*/ 377 w 643"/>
                <a:gd name="T57" fmla="*/ 526 h 603"/>
                <a:gd name="T58" fmla="*/ 423 w 643"/>
                <a:gd name="T59" fmla="*/ 566 h 603"/>
                <a:gd name="T60" fmla="*/ 434 w 643"/>
                <a:gd name="T61" fmla="*/ 568 h 603"/>
                <a:gd name="T62" fmla="*/ 427 w 643"/>
                <a:gd name="T63" fmla="*/ 549 h 603"/>
                <a:gd name="T64" fmla="*/ 472 w 643"/>
                <a:gd name="T65" fmla="*/ 569 h 603"/>
                <a:gd name="T66" fmla="*/ 484 w 643"/>
                <a:gd name="T67" fmla="*/ 568 h 603"/>
                <a:gd name="T68" fmla="*/ 483 w 643"/>
                <a:gd name="T69" fmla="*/ 550 h 603"/>
                <a:gd name="T70" fmla="*/ 472 w 643"/>
                <a:gd name="T71" fmla="*/ 552 h 603"/>
                <a:gd name="T72" fmla="*/ 530 w 643"/>
                <a:gd name="T73" fmla="*/ 552 h 603"/>
                <a:gd name="T74" fmla="*/ 540 w 643"/>
                <a:gd name="T75" fmla="*/ 545 h 603"/>
                <a:gd name="T76" fmla="*/ 524 w 643"/>
                <a:gd name="T77" fmla="*/ 535 h 603"/>
                <a:gd name="T78" fmla="*/ 570 w 643"/>
                <a:gd name="T79" fmla="*/ 521 h 603"/>
                <a:gd name="T80" fmla="*/ 577 w 643"/>
                <a:gd name="T81" fmla="*/ 512 h 603"/>
                <a:gd name="T82" fmla="*/ 565 w 643"/>
                <a:gd name="T83" fmla="*/ 499 h 603"/>
                <a:gd name="T84" fmla="*/ 559 w 643"/>
                <a:gd name="T85" fmla="*/ 507 h 603"/>
                <a:gd name="T86" fmla="*/ 601 w 643"/>
                <a:gd name="T87" fmla="*/ 469 h 603"/>
                <a:gd name="T88" fmla="*/ 605 w 643"/>
                <a:gd name="T89" fmla="*/ 457 h 603"/>
                <a:gd name="T90" fmla="*/ 586 w 643"/>
                <a:gd name="T91" fmla="*/ 459 h 603"/>
                <a:gd name="T92" fmla="*/ 610 w 643"/>
                <a:gd name="T93" fmla="*/ 419 h 603"/>
                <a:gd name="T94" fmla="*/ 610 w 643"/>
                <a:gd name="T95" fmla="*/ 408 h 603"/>
                <a:gd name="T96" fmla="*/ 592 w 643"/>
                <a:gd name="T97" fmla="*/ 406 h 603"/>
                <a:gd name="T98" fmla="*/ 593 w 643"/>
                <a:gd name="T99" fmla="*/ 417 h 603"/>
                <a:gd name="T100" fmla="*/ 599 w 643"/>
                <a:gd name="T101" fmla="*/ 358 h 603"/>
                <a:gd name="T102" fmla="*/ 594 w 643"/>
                <a:gd name="T103" fmla="*/ 347 h 603"/>
                <a:gd name="T104" fmla="*/ 581 w 643"/>
                <a:gd name="T105" fmla="*/ 363 h 603"/>
                <a:gd name="T106" fmla="*/ 573 w 643"/>
                <a:gd name="T107" fmla="*/ 316 h 603"/>
                <a:gd name="T108" fmla="*/ 565 w 643"/>
                <a:gd name="T109" fmla="*/ 308 h 603"/>
                <a:gd name="T110" fmla="*/ 550 w 643"/>
                <a:gd name="T111" fmla="*/ 318 h 603"/>
                <a:gd name="T112" fmla="*/ 557 w 643"/>
                <a:gd name="T113" fmla="*/ 326 h 603"/>
                <a:gd name="T114" fmla="*/ 524 w 643"/>
                <a:gd name="T115" fmla="*/ 279 h 603"/>
                <a:gd name="T116" fmla="*/ 513 w 643"/>
                <a:gd name="T117" fmla="*/ 274 h 603"/>
                <a:gd name="T118" fmla="*/ 513 w 643"/>
                <a:gd name="T119" fmla="*/ 293 h 603"/>
                <a:gd name="T120" fmla="*/ 457 w 643"/>
                <a:gd name="T121" fmla="*/ 231 h 603"/>
                <a:gd name="T122" fmla="*/ 358 w 643"/>
                <a:gd name="T123" fmla="*/ 9 h 603"/>
                <a:gd name="T124" fmla="*/ 30 w 643"/>
                <a:gd name="T125" fmla="*/ 153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43" h="603">
                  <a:moveTo>
                    <a:pt x="51" y="448"/>
                  </a:moveTo>
                  <a:cubicBezTo>
                    <a:pt x="83" y="445"/>
                    <a:pt x="115" y="443"/>
                    <a:pt x="147" y="442"/>
                  </a:cubicBezTo>
                  <a:cubicBezTo>
                    <a:pt x="127" y="440"/>
                    <a:pt x="108" y="439"/>
                    <a:pt x="88" y="437"/>
                  </a:cubicBezTo>
                  <a:cubicBezTo>
                    <a:pt x="72" y="435"/>
                    <a:pt x="59" y="423"/>
                    <a:pt x="59" y="407"/>
                  </a:cubicBezTo>
                  <a:cubicBezTo>
                    <a:pt x="59" y="383"/>
                    <a:pt x="59" y="359"/>
                    <a:pt x="59" y="335"/>
                  </a:cubicBezTo>
                  <a:cubicBezTo>
                    <a:pt x="59" y="318"/>
                    <a:pt x="72" y="306"/>
                    <a:pt x="88" y="305"/>
                  </a:cubicBezTo>
                  <a:cubicBezTo>
                    <a:pt x="148" y="299"/>
                    <a:pt x="207" y="297"/>
                    <a:pt x="267" y="298"/>
                  </a:cubicBezTo>
                  <a:cubicBezTo>
                    <a:pt x="245" y="333"/>
                    <a:pt x="233" y="373"/>
                    <a:pt x="233" y="417"/>
                  </a:cubicBezTo>
                  <a:cubicBezTo>
                    <a:pt x="233" y="479"/>
                    <a:pt x="258" y="535"/>
                    <a:pt x="299" y="575"/>
                  </a:cubicBezTo>
                  <a:cubicBezTo>
                    <a:pt x="301" y="578"/>
                    <a:pt x="304" y="581"/>
                    <a:pt x="306" y="583"/>
                  </a:cubicBezTo>
                  <a:cubicBezTo>
                    <a:pt x="221" y="590"/>
                    <a:pt x="136" y="589"/>
                    <a:pt x="51" y="579"/>
                  </a:cubicBezTo>
                  <a:cubicBezTo>
                    <a:pt x="35" y="578"/>
                    <a:pt x="21" y="566"/>
                    <a:pt x="21" y="550"/>
                  </a:cubicBezTo>
                  <a:cubicBezTo>
                    <a:pt x="21" y="526"/>
                    <a:pt x="21" y="502"/>
                    <a:pt x="21" y="478"/>
                  </a:cubicBezTo>
                  <a:cubicBezTo>
                    <a:pt x="21" y="461"/>
                    <a:pt x="35" y="449"/>
                    <a:pt x="51" y="448"/>
                  </a:cubicBezTo>
                  <a:close/>
                  <a:moveTo>
                    <a:pt x="442" y="265"/>
                  </a:moveTo>
                  <a:lnTo>
                    <a:pt x="442" y="265"/>
                  </a:lnTo>
                  <a:cubicBezTo>
                    <a:pt x="454" y="263"/>
                    <a:pt x="467" y="262"/>
                    <a:pt x="479" y="265"/>
                  </a:cubicBezTo>
                  <a:cubicBezTo>
                    <a:pt x="478" y="271"/>
                    <a:pt x="478" y="278"/>
                    <a:pt x="477" y="284"/>
                  </a:cubicBezTo>
                  <a:cubicBezTo>
                    <a:pt x="466" y="283"/>
                    <a:pt x="455" y="283"/>
                    <a:pt x="444" y="284"/>
                  </a:cubicBezTo>
                  <a:cubicBezTo>
                    <a:pt x="443" y="278"/>
                    <a:pt x="443" y="271"/>
                    <a:pt x="442" y="265"/>
                  </a:cubicBezTo>
                  <a:close/>
                  <a:moveTo>
                    <a:pt x="510" y="384"/>
                  </a:moveTo>
                  <a:lnTo>
                    <a:pt x="510" y="384"/>
                  </a:lnTo>
                  <a:lnTo>
                    <a:pt x="467" y="384"/>
                  </a:lnTo>
                  <a:lnTo>
                    <a:pt x="467" y="377"/>
                  </a:lnTo>
                  <a:cubicBezTo>
                    <a:pt x="467" y="369"/>
                    <a:pt x="466" y="364"/>
                    <a:pt x="465" y="362"/>
                  </a:cubicBezTo>
                  <a:cubicBezTo>
                    <a:pt x="464" y="360"/>
                    <a:pt x="462" y="359"/>
                    <a:pt x="459" y="359"/>
                  </a:cubicBezTo>
                  <a:cubicBezTo>
                    <a:pt x="456" y="359"/>
                    <a:pt x="454" y="360"/>
                    <a:pt x="453" y="362"/>
                  </a:cubicBezTo>
                  <a:cubicBezTo>
                    <a:pt x="452" y="364"/>
                    <a:pt x="451" y="367"/>
                    <a:pt x="451" y="371"/>
                  </a:cubicBezTo>
                  <a:cubicBezTo>
                    <a:pt x="451" y="378"/>
                    <a:pt x="452" y="382"/>
                    <a:pt x="455" y="385"/>
                  </a:cubicBezTo>
                  <a:cubicBezTo>
                    <a:pt x="458" y="388"/>
                    <a:pt x="466" y="393"/>
                    <a:pt x="478" y="401"/>
                  </a:cubicBezTo>
                  <a:cubicBezTo>
                    <a:pt x="489" y="407"/>
                    <a:pt x="497" y="413"/>
                    <a:pt x="501" y="416"/>
                  </a:cubicBezTo>
                  <a:cubicBezTo>
                    <a:pt x="505" y="420"/>
                    <a:pt x="508" y="425"/>
                    <a:pt x="511" y="431"/>
                  </a:cubicBezTo>
                  <a:cubicBezTo>
                    <a:pt x="514" y="438"/>
                    <a:pt x="515" y="446"/>
                    <a:pt x="515" y="455"/>
                  </a:cubicBezTo>
                  <a:cubicBezTo>
                    <a:pt x="515" y="471"/>
                    <a:pt x="511" y="483"/>
                    <a:pt x="504" y="491"/>
                  </a:cubicBezTo>
                  <a:cubicBezTo>
                    <a:pt x="497" y="500"/>
                    <a:pt x="485" y="506"/>
                    <a:pt x="471" y="508"/>
                  </a:cubicBezTo>
                  <a:lnTo>
                    <a:pt x="471" y="524"/>
                  </a:lnTo>
                  <a:lnTo>
                    <a:pt x="451" y="524"/>
                  </a:lnTo>
                  <a:lnTo>
                    <a:pt x="451" y="507"/>
                  </a:lnTo>
                  <a:cubicBezTo>
                    <a:pt x="439" y="506"/>
                    <a:pt x="429" y="502"/>
                    <a:pt x="420" y="494"/>
                  </a:cubicBezTo>
                  <a:cubicBezTo>
                    <a:pt x="412" y="486"/>
                    <a:pt x="407" y="473"/>
                    <a:pt x="407" y="453"/>
                  </a:cubicBezTo>
                  <a:lnTo>
                    <a:pt x="407" y="445"/>
                  </a:lnTo>
                  <a:lnTo>
                    <a:pt x="451" y="445"/>
                  </a:lnTo>
                  <a:lnTo>
                    <a:pt x="451" y="456"/>
                  </a:lnTo>
                  <a:cubicBezTo>
                    <a:pt x="451" y="467"/>
                    <a:pt x="451" y="474"/>
                    <a:pt x="452" y="477"/>
                  </a:cubicBezTo>
                  <a:cubicBezTo>
                    <a:pt x="453" y="480"/>
                    <a:pt x="455" y="481"/>
                    <a:pt x="458" y="481"/>
                  </a:cubicBezTo>
                  <a:cubicBezTo>
                    <a:pt x="461" y="481"/>
                    <a:pt x="464" y="480"/>
                    <a:pt x="465" y="479"/>
                  </a:cubicBezTo>
                  <a:cubicBezTo>
                    <a:pt x="466" y="477"/>
                    <a:pt x="467" y="474"/>
                    <a:pt x="467" y="470"/>
                  </a:cubicBezTo>
                  <a:cubicBezTo>
                    <a:pt x="467" y="460"/>
                    <a:pt x="466" y="453"/>
                    <a:pt x="465" y="449"/>
                  </a:cubicBezTo>
                  <a:cubicBezTo>
                    <a:pt x="464" y="445"/>
                    <a:pt x="459" y="440"/>
                    <a:pt x="451" y="435"/>
                  </a:cubicBezTo>
                  <a:cubicBezTo>
                    <a:pt x="438" y="427"/>
                    <a:pt x="429" y="421"/>
                    <a:pt x="424" y="417"/>
                  </a:cubicBezTo>
                  <a:cubicBezTo>
                    <a:pt x="420" y="413"/>
                    <a:pt x="415" y="408"/>
                    <a:pt x="412" y="401"/>
                  </a:cubicBezTo>
                  <a:cubicBezTo>
                    <a:pt x="408" y="394"/>
                    <a:pt x="407" y="386"/>
                    <a:pt x="407" y="377"/>
                  </a:cubicBezTo>
                  <a:cubicBezTo>
                    <a:pt x="407" y="364"/>
                    <a:pt x="410" y="354"/>
                    <a:pt x="418" y="346"/>
                  </a:cubicBezTo>
                  <a:cubicBezTo>
                    <a:pt x="425" y="339"/>
                    <a:pt x="436" y="334"/>
                    <a:pt x="451" y="333"/>
                  </a:cubicBezTo>
                  <a:lnTo>
                    <a:pt x="451" y="319"/>
                  </a:lnTo>
                  <a:lnTo>
                    <a:pt x="471" y="319"/>
                  </a:lnTo>
                  <a:lnTo>
                    <a:pt x="471" y="333"/>
                  </a:lnTo>
                  <a:cubicBezTo>
                    <a:pt x="484" y="334"/>
                    <a:pt x="494" y="339"/>
                    <a:pt x="501" y="346"/>
                  </a:cubicBezTo>
                  <a:cubicBezTo>
                    <a:pt x="507" y="353"/>
                    <a:pt x="511" y="363"/>
                    <a:pt x="511" y="376"/>
                  </a:cubicBezTo>
                  <a:cubicBezTo>
                    <a:pt x="511" y="378"/>
                    <a:pt x="510" y="381"/>
                    <a:pt x="510" y="384"/>
                  </a:cubicBezTo>
                  <a:close/>
                  <a:moveTo>
                    <a:pt x="411" y="271"/>
                  </a:moveTo>
                  <a:lnTo>
                    <a:pt x="411" y="271"/>
                  </a:lnTo>
                  <a:lnTo>
                    <a:pt x="410" y="271"/>
                  </a:lnTo>
                  <a:lnTo>
                    <a:pt x="409" y="272"/>
                  </a:lnTo>
                  <a:lnTo>
                    <a:pt x="408" y="272"/>
                  </a:lnTo>
                  <a:lnTo>
                    <a:pt x="407" y="272"/>
                  </a:lnTo>
                  <a:lnTo>
                    <a:pt x="406" y="272"/>
                  </a:lnTo>
                  <a:lnTo>
                    <a:pt x="405" y="273"/>
                  </a:lnTo>
                  <a:lnTo>
                    <a:pt x="404" y="273"/>
                  </a:lnTo>
                  <a:lnTo>
                    <a:pt x="404" y="273"/>
                  </a:lnTo>
                  <a:lnTo>
                    <a:pt x="403" y="274"/>
                  </a:lnTo>
                  <a:lnTo>
                    <a:pt x="402" y="274"/>
                  </a:lnTo>
                  <a:lnTo>
                    <a:pt x="401" y="274"/>
                  </a:lnTo>
                  <a:lnTo>
                    <a:pt x="400" y="275"/>
                  </a:lnTo>
                  <a:lnTo>
                    <a:pt x="399" y="275"/>
                  </a:lnTo>
                  <a:lnTo>
                    <a:pt x="398" y="275"/>
                  </a:lnTo>
                  <a:lnTo>
                    <a:pt x="398" y="276"/>
                  </a:lnTo>
                  <a:lnTo>
                    <a:pt x="397" y="276"/>
                  </a:lnTo>
                  <a:lnTo>
                    <a:pt x="396" y="277"/>
                  </a:lnTo>
                  <a:lnTo>
                    <a:pt x="395" y="277"/>
                  </a:lnTo>
                  <a:lnTo>
                    <a:pt x="394" y="277"/>
                  </a:lnTo>
                  <a:lnTo>
                    <a:pt x="393" y="278"/>
                  </a:lnTo>
                  <a:lnTo>
                    <a:pt x="393" y="278"/>
                  </a:lnTo>
                  <a:lnTo>
                    <a:pt x="401" y="294"/>
                  </a:lnTo>
                  <a:lnTo>
                    <a:pt x="401" y="294"/>
                  </a:lnTo>
                  <a:lnTo>
                    <a:pt x="401" y="293"/>
                  </a:lnTo>
                  <a:lnTo>
                    <a:pt x="402" y="293"/>
                  </a:lnTo>
                  <a:lnTo>
                    <a:pt x="403" y="293"/>
                  </a:lnTo>
                  <a:lnTo>
                    <a:pt x="404" y="292"/>
                  </a:lnTo>
                  <a:lnTo>
                    <a:pt x="404" y="292"/>
                  </a:lnTo>
                  <a:lnTo>
                    <a:pt x="405" y="292"/>
                  </a:lnTo>
                  <a:lnTo>
                    <a:pt x="406" y="291"/>
                  </a:lnTo>
                  <a:lnTo>
                    <a:pt x="407" y="291"/>
                  </a:lnTo>
                  <a:lnTo>
                    <a:pt x="407" y="291"/>
                  </a:lnTo>
                  <a:lnTo>
                    <a:pt x="408" y="290"/>
                  </a:lnTo>
                  <a:lnTo>
                    <a:pt x="409" y="290"/>
                  </a:lnTo>
                  <a:lnTo>
                    <a:pt x="410" y="290"/>
                  </a:lnTo>
                  <a:lnTo>
                    <a:pt x="411" y="290"/>
                  </a:lnTo>
                  <a:lnTo>
                    <a:pt x="411" y="289"/>
                  </a:lnTo>
                  <a:lnTo>
                    <a:pt x="412" y="289"/>
                  </a:lnTo>
                  <a:lnTo>
                    <a:pt x="413" y="289"/>
                  </a:lnTo>
                  <a:lnTo>
                    <a:pt x="414" y="289"/>
                  </a:lnTo>
                  <a:lnTo>
                    <a:pt x="414" y="288"/>
                  </a:lnTo>
                  <a:lnTo>
                    <a:pt x="415" y="288"/>
                  </a:lnTo>
                  <a:lnTo>
                    <a:pt x="416" y="288"/>
                  </a:lnTo>
                  <a:lnTo>
                    <a:pt x="411" y="271"/>
                  </a:lnTo>
                  <a:close/>
                  <a:moveTo>
                    <a:pt x="361" y="297"/>
                  </a:moveTo>
                  <a:lnTo>
                    <a:pt x="361" y="297"/>
                  </a:lnTo>
                  <a:lnTo>
                    <a:pt x="361" y="298"/>
                  </a:lnTo>
                  <a:lnTo>
                    <a:pt x="360" y="298"/>
                  </a:lnTo>
                  <a:lnTo>
                    <a:pt x="360" y="299"/>
                  </a:lnTo>
                  <a:lnTo>
                    <a:pt x="359" y="299"/>
                  </a:lnTo>
                  <a:lnTo>
                    <a:pt x="358" y="300"/>
                  </a:lnTo>
                  <a:lnTo>
                    <a:pt x="358" y="301"/>
                  </a:lnTo>
                  <a:lnTo>
                    <a:pt x="357" y="301"/>
                  </a:lnTo>
                  <a:lnTo>
                    <a:pt x="356" y="302"/>
                  </a:lnTo>
                  <a:lnTo>
                    <a:pt x="356" y="302"/>
                  </a:lnTo>
                  <a:lnTo>
                    <a:pt x="355" y="303"/>
                  </a:lnTo>
                  <a:lnTo>
                    <a:pt x="354" y="304"/>
                  </a:lnTo>
                  <a:lnTo>
                    <a:pt x="354" y="304"/>
                  </a:lnTo>
                  <a:lnTo>
                    <a:pt x="353" y="305"/>
                  </a:lnTo>
                  <a:lnTo>
                    <a:pt x="352" y="305"/>
                  </a:lnTo>
                  <a:lnTo>
                    <a:pt x="352" y="306"/>
                  </a:lnTo>
                  <a:lnTo>
                    <a:pt x="351" y="307"/>
                  </a:lnTo>
                  <a:lnTo>
                    <a:pt x="350" y="307"/>
                  </a:lnTo>
                  <a:lnTo>
                    <a:pt x="350" y="308"/>
                  </a:lnTo>
                  <a:lnTo>
                    <a:pt x="349" y="309"/>
                  </a:lnTo>
                  <a:lnTo>
                    <a:pt x="348" y="309"/>
                  </a:lnTo>
                  <a:lnTo>
                    <a:pt x="348" y="310"/>
                  </a:lnTo>
                  <a:lnTo>
                    <a:pt x="360" y="322"/>
                  </a:lnTo>
                  <a:lnTo>
                    <a:pt x="361" y="322"/>
                  </a:lnTo>
                  <a:lnTo>
                    <a:pt x="361" y="321"/>
                  </a:lnTo>
                  <a:lnTo>
                    <a:pt x="362" y="320"/>
                  </a:lnTo>
                  <a:lnTo>
                    <a:pt x="362" y="320"/>
                  </a:lnTo>
                  <a:lnTo>
                    <a:pt x="363" y="319"/>
                  </a:lnTo>
                  <a:lnTo>
                    <a:pt x="364" y="319"/>
                  </a:lnTo>
                  <a:lnTo>
                    <a:pt x="364" y="318"/>
                  </a:lnTo>
                  <a:lnTo>
                    <a:pt x="365" y="318"/>
                  </a:lnTo>
                  <a:lnTo>
                    <a:pt x="365" y="317"/>
                  </a:lnTo>
                  <a:lnTo>
                    <a:pt x="366" y="317"/>
                  </a:lnTo>
                  <a:lnTo>
                    <a:pt x="367" y="316"/>
                  </a:lnTo>
                  <a:lnTo>
                    <a:pt x="367" y="316"/>
                  </a:lnTo>
                  <a:lnTo>
                    <a:pt x="368" y="315"/>
                  </a:lnTo>
                  <a:lnTo>
                    <a:pt x="368" y="314"/>
                  </a:lnTo>
                  <a:lnTo>
                    <a:pt x="369" y="314"/>
                  </a:lnTo>
                  <a:lnTo>
                    <a:pt x="370" y="313"/>
                  </a:lnTo>
                  <a:lnTo>
                    <a:pt x="370" y="313"/>
                  </a:lnTo>
                  <a:lnTo>
                    <a:pt x="371" y="312"/>
                  </a:lnTo>
                  <a:lnTo>
                    <a:pt x="372" y="312"/>
                  </a:lnTo>
                  <a:lnTo>
                    <a:pt x="372" y="311"/>
                  </a:lnTo>
                  <a:lnTo>
                    <a:pt x="373" y="311"/>
                  </a:lnTo>
                  <a:lnTo>
                    <a:pt x="361" y="297"/>
                  </a:lnTo>
                  <a:close/>
                  <a:moveTo>
                    <a:pt x="325" y="339"/>
                  </a:moveTo>
                  <a:lnTo>
                    <a:pt x="325" y="339"/>
                  </a:lnTo>
                  <a:lnTo>
                    <a:pt x="325" y="340"/>
                  </a:lnTo>
                  <a:lnTo>
                    <a:pt x="324" y="341"/>
                  </a:lnTo>
                  <a:lnTo>
                    <a:pt x="324" y="341"/>
                  </a:lnTo>
                  <a:lnTo>
                    <a:pt x="323" y="342"/>
                  </a:lnTo>
                  <a:lnTo>
                    <a:pt x="323" y="343"/>
                  </a:lnTo>
                  <a:lnTo>
                    <a:pt x="323" y="344"/>
                  </a:lnTo>
                  <a:lnTo>
                    <a:pt x="322" y="345"/>
                  </a:lnTo>
                  <a:lnTo>
                    <a:pt x="322" y="346"/>
                  </a:lnTo>
                  <a:lnTo>
                    <a:pt x="321" y="346"/>
                  </a:lnTo>
                  <a:lnTo>
                    <a:pt x="321" y="347"/>
                  </a:lnTo>
                  <a:lnTo>
                    <a:pt x="320" y="348"/>
                  </a:lnTo>
                  <a:lnTo>
                    <a:pt x="320" y="349"/>
                  </a:lnTo>
                  <a:lnTo>
                    <a:pt x="320" y="350"/>
                  </a:lnTo>
                  <a:lnTo>
                    <a:pt x="319" y="350"/>
                  </a:lnTo>
                  <a:lnTo>
                    <a:pt x="319" y="351"/>
                  </a:lnTo>
                  <a:lnTo>
                    <a:pt x="318" y="352"/>
                  </a:lnTo>
                  <a:lnTo>
                    <a:pt x="318" y="353"/>
                  </a:lnTo>
                  <a:lnTo>
                    <a:pt x="318" y="354"/>
                  </a:lnTo>
                  <a:lnTo>
                    <a:pt x="317" y="355"/>
                  </a:lnTo>
                  <a:lnTo>
                    <a:pt x="317" y="356"/>
                  </a:lnTo>
                  <a:lnTo>
                    <a:pt x="317" y="356"/>
                  </a:lnTo>
                  <a:lnTo>
                    <a:pt x="333" y="363"/>
                  </a:lnTo>
                  <a:lnTo>
                    <a:pt x="333" y="363"/>
                  </a:lnTo>
                  <a:lnTo>
                    <a:pt x="333" y="362"/>
                  </a:lnTo>
                  <a:lnTo>
                    <a:pt x="334" y="361"/>
                  </a:lnTo>
                  <a:lnTo>
                    <a:pt x="334" y="360"/>
                  </a:lnTo>
                  <a:lnTo>
                    <a:pt x="334" y="360"/>
                  </a:lnTo>
                  <a:lnTo>
                    <a:pt x="335" y="359"/>
                  </a:lnTo>
                  <a:lnTo>
                    <a:pt x="335" y="358"/>
                  </a:lnTo>
                  <a:lnTo>
                    <a:pt x="335" y="357"/>
                  </a:lnTo>
                  <a:lnTo>
                    <a:pt x="336" y="357"/>
                  </a:lnTo>
                  <a:lnTo>
                    <a:pt x="336" y="356"/>
                  </a:lnTo>
                  <a:lnTo>
                    <a:pt x="336" y="355"/>
                  </a:lnTo>
                  <a:lnTo>
                    <a:pt x="337" y="354"/>
                  </a:lnTo>
                  <a:lnTo>
                    <a:pt x="337" y="354"/>
                  </a:lnTo>
                  <a:lnTo>
                    <a:pt x="338" y="353"/>
                  </a:lnTo>
                  <a:lnTo>
                    <a:pt x="338" y="352"/>
                  </a:lnTo>
                  <a:lnTo>
                    <a:pt x="338" y="352"/>
                  </a:lnTo>
                  <a:lnTo>
                    <a:pt x="339" y="351"/>
                  </a:lnTo>
                  <a:lnTo>
                    <a:pt x="339" y="350"/>
                  </a:lnTo>
                  <a:lnTo>
                    <a:pt x="340" y="349"/>
                  </a:lnTo>
                  <a:lnTo>
                    <a:pt x="340" y="349"/>
                  </a:lnTo>
                  <a:lnTo>
                    <a:pt x="340" y="348"/>
                  </a:lnTo>
                  <a:lnTo>
                    <a:pt x="325" y="339"/>
                  </a:lnTo>
                  <a:close/>
                  <a:moveTo>
                    <a:pt x="306" y="392"/>
                  </a:moveTo>
                  <a:lnTo>
                    <a:pt x="306" y="392"/>
                  </a:lnTo>
                  <a:lnTo>
                    <a:pt x="306" y="393"/>
                  </a:lnTo>
                  <a:lnTo>
                    <a:pt x="306" y="394"/>
                  </a:lnTo>
                  <a:lnTo>
                    <a:pt x="306" y="395"/>
                  </a:lnTo>
                  <a:lnTo>
                    <a:pt x="306" y="396"/>
                  </a:lnTo>
                  <a:lnTo>
                    <a:pt x="305" y="396"/>
                  </a:lnTo>
                  <a:lnTo>
                    <a:pt x="305" y="397"/>
                  </a:lnTo>
                  <a:lnTo>
                    <a:pt x="305" y="398"/>
                  </a:lnTo>
                  <a:lnTo>
                    <a:pt x="305" y="399"/>
                  </a:lnTo>
                  <a:lnTo>
                    <a:pt x="305" y="400"/>
                  </a:lnTo>
                  <a:lnTo>
                    <a:pt x="305" y="401"/>
                  </a:lnTo>
                  <a:lnTo>
                    <a:pt x="305" y="402"/>
                  </a:lnTo>
                  <a:lnTo>
                    <a:pt x="305" y="403"/>
                  </a:lnTo>
                  <a:lnTo>
                    <a:pt x="305" y="404"/>
                  </a:lnTo>
                  <a:lnTo>
                    <a:pt x="304" y="405"/>
                  </a:lnTo>
                  <a:lnTo>
                    <a:pt x="304" y="406"/>
                  </a:lnTo>
                  <a:lnTo>
                    <a:pt x="304" y="407"/>
                  </a:lnTo>
                  <a:lnTo>
                    <a:pt x="304" y="408"/>
                  </a:lnTo>
                  <a:lnTo>
                    <a:pt x="304" y="409"/>
                  </a:lnTo>
                  <a:lnTo>
                    <a:pt x="304" y="410"/>
                  </a:lnTo>
                  <a:lnTo>
                    <a:pt x="304" y="410"/>
                  </a:lnTo>
                  <a:lnTo>
                    <a:pt x="322" y="411"/>
                  </a:lnTo>
                  <a:lnTo>
                    <a:pt x="322" y="411"/>
                  </a:lnTo>
                  <a:lnTo>
                    <a:pt x="322" y="410"/>
                  </a:lnTo>
                  <a:lnTo>
                    <a:pt x="322" y="409"/>
                  </a:lnTo>
                  <a:lnTo>
                    <a:pt x="322" y="408"/>
                  </a:lnTo>
                  <a:lnTo>
                    <a:pt x="322" y="407"/>
                  </a:lnTo>
                  <a:lnTo>
                    <a:pt x="322" y="406"/>
                  </a:lnTo>
                  <a:lnTo>
                    <a:pt x="322" y="406"/>
                  </a:lnTo>
                  <a:lnTo>
                    <a:pt x="322" y="405"/>
                  </a:lnTo>
                  <a:lnTo>
                    <a:pt x="322" y="404"/>
                  </a:lnTo>
                  <a:lnTo>
                    <a:pt x="322" y="403"/>
                  </a:lnTo>
                  <a:lnTo>
                    <a:pt x="322" y="402"/>
                  </a:lnTo>
                  <a:lnTo>
                    <a:pt x="323" y="401"/>
                  </a:lnTo>
                  <a:lnTo>
                    <a:pt x="323" y="400"/>
                  </a:lnTo>
                  <a:lnTo>
                    <a:pt x="323" y="400"/>
                  </a:lnTo>
                  <a:lnTo>
                    <a:pt x="323" y="399"/>
                  </a:lnTo>
                  <a:lnTo>
                    <a:pt x="323" y="398"/>
                  </a:lnTo>
                  <a:lnTo>
                    <a:pt x="323" y="397"/>
                  </a:lnTo>
                  <a:lnTo>
                    <a:pt x="323" y="396"/>
                  </a:lnTo>
                  <a:lnTo>
                    <a:pt x="323" y="395"/>
                  </a:lnTo>
                  <a:lnTo>
                    <a:pt x="323" y="395"/>
                  </a:lnTo>
                  <a:lnTo>
                    <a:pt x="306" y="392"/>
                  </a:lnTo>
                  <a:close/>
                  <a:moveTo>
                    <a:pt x="307" y="447"/>
                  </a:moveTo>
                  <a:lnTo>
                    <a:pt x="307" y="447"/>
                  </a:lnTo>
                  <a:lnTo>
                    <a:pt x="307" y="448"/>
                  </a:lnTo>
                  <a:lnTo>
                    <a:pt x="307" y="449"/>
                  </a:lnTo>
                  <a:lnTo>
                    <a:pt x="308" y="450"/>
                  </a:lnTo>
                  <a:lnTo>
                    <a:pt x="308" y="451"/>
                  </a:lnTo>
                  <a:lnTo>
                    <a:pt x="308" y="451"/>
                  </a:lnTo>
                  <a:lnTo>
                    <a:pt x="308" y="452"/>
                  </a:lnTo>
                  <a:lnTo>
                    <a:pt x="308" y="453"/>
                  </a:lnTo>
                  <a:lnTo>
                    <a:pt x="309" y="454"/>
                  </a:lnTo>
                  <a:lnTo>
                    <a:pt x="309" y="455"/>
                  </a:lnTo>
                  <a:lnTo>
                    <a:pt x="309" y="456"/>
                  </a:lnTo>
                  <a:lnTo>
                    <a:pt x="309" y="457"/>
                  </a:lnTo>
                  <a:lnTo>
                    <a:pt x="310" y="458"/>
                  </a:lnTo>
                  <a:lnTo>
                    <a:pt x="310" y="459"/>
                  </a:lnTo>
                  <a:lnTo>
                    <a:pt x="310" y="460"/>
                  </a:lnTo>
                  <a:lnTo>
                    <a:pt x="310" y="461"/>
                  </a:lnTo>
                  <a:lnTo>
                    <a:pt x="311" y="461"/>
                  </a:lnTo>
                  <a:lnTo>
                    <a:pt x="311" y="462"/>
                  </a:lnTo>
                  <a:lnTo>
                    <a:pt x="311" y="463"/>
                  </a:lnTo>
                  <a:lnTo>
                    <a:pt x="311" y="464"/>
                  </a:lnTo>
                  <a:lnTo>
                    <a:pt x="312" y="465"/>
                  </a:lnTo>
                  <a:lnTo>
                    <a:pt x="312" y="466"/>
                  </a:lnTo>
                  <a:lnTo>
                    <a:pt x="329" y="460"/>
                  </a:lnTo>
                  <a:lnTo>
                    <a:pt x="328" y="460"/>
                  </a:lnTo>
                  <a:lnTo>
                    <a:pt x="328" y="459"/>
                  </a:lnTo>
                  <a:lnTo>
                    <a:pt x="328" y="458"/>
                  </a:lnTo>
                  <a:lnTo>
                    <a:pt x="328" y="457"/>
                  </a:lnTo>
                  <a:lnTo>
                    <a:pt x="327" y="456"/>
                  </a:lnTo>
                  <a:lnTo>
                    <a:pt x="327" y="456"/>
                  </a:lnTo>
                  <a:lnTo>
                    <a:pt x="327" y="455"/>
                  </a:lnTo>
                  <a:lnTo>
                    <a:pt x="327" y="454"/>
                  </a:lnTo>
                  <a:lnTo>
                    <a:pt x="327" y="453"/>
                  </a:lnTo>
                  <a:lnTo>
                    <a:pt x="326" y="452"/>
                  </a:lnTo>
                  <a:lnTo>
                    <a:pt x="326" y="452"/>
                  </a:lnTo>
                  <a:lnTo>
                    <a:pt x="326" y="451"/>
                  </a:lnTo>
                  <a:lnTo>
                    <a:pt x="326" y="450"/>
                  </a:lnTo>
                  <a:lnTo>
                    <a:pt x="325" y="449"/>
                  </a:lnTo>
                  <a:lnTo>
                    <a:pt x="325" y="448"/>
                  </a:lnTo>
                  <a:lnTo>
                    <a:pt x="325" y="447"/>
                  </a:lnTo>
                  <a:lnTo>
                    <a:pt x="325" y="447"/>
                  </a:lnTo>
                  <a:lnTo>
                    <a:pt x="325" y="446"/>
                  </a:lnTo>
                  <a:lnTo>
                    <a:pt x="325" y="445"/>
                  </a:lnTo>
                  <a:lnTo>
                    <a:pt x="324" y="444"/>
                  </a:lnTo>
                  <a:lnTo>
                    <a:pt x="324" y="444"/>
                  </a:lnTo>
                  <a:lnTo>
                    <a:pt x="307" y="447"/>
                  </a:lnTo>
                  <a:close/>
                  <a:moveTo>
                    <a:pt x="328" y="499"/>
                  </a:moveTo>
                  <a:lnTo>
                    <a:pt x="328" y="499"/>
                  </a:lnTo>
                  <a:lnTo>
                    <a:pt x="328" y="499"/>
                  </a:lnTo>
                  <a:lnTo>
                    <a:pt x="329" y="500"/>
                  </a:lnTo>
                  <a:lnTo>
                    <a:pt x="329" y="501"/>
                  </a:lnTo>
                  <a:lnTo>
                    <a:pt x="330" y="502"/>
                  </a:lnTo>
                  <a:lnTo>
                    <a:pt x="330" y="503"/>
                  </a:lnTo>
                  <a:lnTo>
                    <a:pt x="331" y="503"/>
                  </a:lnTo>
                  <a:lnTo>
                    <a:pt x="331" y="504"/>
                  </a:lnTo>
                  <a:lnTo>
                    <a:pt x="332" y="505"/>
                  </a:lnTo>
                  <a:lnTo>
                    <a:pt x="332" y="506"/>
                  </a:lnTo>
                  <a:lnTo>
                    <a:pt x="333" y="506"/>
                  </a:lnTo>
                  <a:lnTo>
                    <a:pt x="333" y="507"/>
                  </a:lnTo>
                  <a:lnTo>
                    <a:pt x="334" y="508"/>
                  </a:lnTo>
                  <a:lnTo>
                    <a:pt x="334" y="509"/>
                  </a:lnTo>
                  <a:lnTo>
                    <a:pt x="335" y="509"/>
                  </a:lnTo>
                  <a:lnTo>
                    <a:pt x="336" y="510"/>
                  </a:lnTo>
                  <a:lnTo>
                    <a:pt x="336" y="511"/>
                  </a:lnTo>
                  <a:lnTo>
                    <a:pt x="337" y="511"/>
                  </a:lnTo>
                  <a:lnTo>
                    <a:pt x="337" y="512"/>
                  </a:lnTo>
                  <a:lnTo>
                    <a:pt x="338" y="513"/>
                  </a:lnTo>
                  <a:lnTo>
                    <a:pt x="338" y="514"/>
                  </a:lnTo>
                  <a:lnTo>
                    <a:pt x="339" y="514"/>
                  </a:lnTo>
                  <a:lnTo>
                    <a:pt x="353" y="503"/>
                  </a:lnTo>
                  <a:lnTo>
                    <a:pt x="352" y="502"/>
                  </a:lnTo>
                  <a:lnTo>
                    <a:pt x="352" y="502"/>
                  </a:lnTo>
                  <a:lnTo>
                    <a:pt x="351" y="501"/>
                  </a:lnTo>
                  <a:lnTo>
                    <a:pt x="351" y="501"/>
                  </a:lnTo>
                  <a:lnTo>
                    <a:pt x="350" y="500"/>
                  </a:lnTo>
                  <a:lnTo>
                    <a:pt x="350" y="499"/>
                  </a:lnTo>
                  <a:lnTo>
                    <a:pt x="349" y="499"/>
                  </a:lnTo>
                  <a:lnTo>
                    <a:pt x="349" y="498"/>
                  </a:lnTo>
                  <a:lnTo>
                    <a:pt x="348" y="497"/>
                  </a:lnTo>
                  <a:lnTo>
                    <a:pt x="348" y="497"/>
                  </a:lnTo>
                  <a:lnTo>
                    <a:pt x="347" y="496"/>
                  </a:lnTo>
                  <a:lnTo>
                    <a:pt x="347" y="495"/>
                  </a:lnTo>
                  <a:lnTo>
                    <a:pt x="346" y="495"/>
                  </a:lnTo>
                  <a:lnTo>
                    <a:pt x="346" y="494"/>
                  </a:lnTo>
                  <a:lnTo>
                    <a:pt x="345" y="493"/>
                  </a:lnTo>
                  <a:lnTo>
                    <a:pt x="345" y="493"/>
                  </a:lnTo>
                  <a:lnTo>
                    <a:pt x="344" y="492"/>
                  </a:lnTo>
                  <a:lnTo>
                    <a:pt x="344" y="491"/>
                  </a:lnTo>
                  <a:lnTo>
                    <a:pt x="343" y="491"/>
                  </a:lnTo>
                  <a:lnTo>
                    <a:pt x="343" y="490"/>
                  </a:lnTo>
                  <a:lnTo>
                    <a:pt x="343" y="490"/>
                  </a:lnTo>
                  <a:lnTo>
                    <a:pt x="328" y="499"/>
                  </a:lnTo>
                  <a:close/>
                  <a:moveTo>
                    <a:pt x="366" y="540"/>
                  </a:moveTo>
                  <a:lnTo>
                    <a:pt x="366" y="540"/>
                  </a:lnTo>
                  <a:lnTo>
                    <a:pt x="366" y="540"/>
                  </a:lnTo>
                  <a:lnTo>
                    <a:pt x="367" y="541"/>
                  </a:lnTo>
                  <a:lnTo>
                    <a:pt x="368" y="541"/>
                  </a:lnTo>
                  <a:lnTo>
                    <a:pt x="369" y="542"/>
                  </a:lnTo>
                  <a:lnTo>
                    <a:pt x="369" y="542"/>
                  </a:lnTo>
                  <a:lnTo>
                    <a:pt x="370" y="543"/>
                  </a:lnTo>
                  <a:lnTo>
                    <a:pt x="371" y="543"/>
                  </a:lnTo>
                  <a:lnTo>
                    <a:pt x="372" y="544"/>
                  </a:lnTo>
                  <a:lnTo>
                    <a:pt x="372" y="544"/>
                  </a:lnTo>
                  <a:lnTo>
                    <a:pt x="373" y="545"/>
                  </a:lnTo>
                  <a:lnTo>
                    <a:pt x="374" y="545"/>
                  </a:lnTo>
                  <a:lnTo>
                    <a:pt x="375" y="546"/>
                  </a:lnTo>
                  <a:lnTo>
                    <a:pt x="375" y="546"/>
                  </a:lnTo>
                  <a:lnTo>
                    <a:pt x="376" y="547"/>
                  </a:lnTo>
                  <a:lnTo>
                    <a:pt x="377" y="547"/>
                  </a:lnTo>
                  <a:lnTo>
                    <a:pt x="378" y="548"/>
                  </a:lnTo>
                  <a:lnTo>
                    <a:pt x="379" y="548"/>
                  </a:lnTo>
                  <a:lnTo>
                    <a:pt x="379" y="549"/>
                  </a:lnTo>
                  <a:lnTo>
                    <a:pt x="380" y="549"/>
                  </a:lnTo>
                  <a:lnTo>
                    <a:pt x="381" y="550"/>
                  </a:lnTo>
                  <a:lnTo>
                    <a:pt x="382" y="550"/>
                  </a:lnTo>
                  <a:lnTo>
                    <a:pt x="390" y="535"/>
                  </a:lnTo>
                  <a:lnTo>
                    <a:pt x="390" y="534"/>
                  </a:lnTo>
                  <a:lnTo>
                    <a:pt x="389" y="534"/>
                  </a:lnTo>
                  <a:lnTo>
                    <a:pt x="388" y="534"/>
                  </a:lnTo>
                  <a:lnTo>
                    <a:pt x="388" y="533"/>
                  </a:lnTo>
                  <a:lnTo>
                    <a:pt x="387" y="533"/>
                  </a:lnTo>
                  <a:lnTo>
                    <a:pt x="386" y="532"/>
                  </a:lnTo>
                  <a:lnTo>
                    <a:pt x="385" y="532"/>
                  </a:lnTo>
                  <a:lnTo>
                    <a:pt x="385" y="531"/>
                  </a:lnTo>
                  <a:lnTo>
                    <a:pt x="384" y="531"/>
                  </a:lnTo>
                  <a:lnTo>
                    <a:pt x="383" y="531"/>
                  </a:lnTo>
                  <a:lnTo>
                    <a:pt x="383" y="530"/>
                  </a:lnTo>
                  <a:lnTo>
                    <a:pt x="382" y="530"/>
                  </a:lnTo>
                  <a:lnTo>
                    <a:pt x="381" y="529"/>
                  </a:lnTo>
                  <a:lnTo>
                    <a:pt x="381" y="529"/>
                  </a:lnTo>
                  <a:lnTo>
                    <a:pt x="380" y="528"/>
                  </a:lnTo>
                  <a:lnTo>
                    <a:pt x="379" y="528"/>
                  </a:lnTo>
                  <a:lnTo>
                    <a:pt x="379" y="527"/>
                  </a:lnTo>
                  <a:lnTo>
                    <a:pt x="378" y="527"/>
                  </a:lnTo>
                  <a:lnTo>
                    <a:pt x="377" y="526"/>
                  </a:lnTo>
                  <a:lnTo>
                    <a:pt x="377" y="526"/>
                  </a:lnTo>
                  <a:lnTo>
                    <a:pt x="376" y="526"/>
                  </a:lnTo>
                  <a:lnTo>
                    <a:pt x="366" y="540"/>
                  </a:lnTo>
                  <a:close/>
                  <a:moveTo>
                    <a:pt x="416" y="564"/>
                  </a:moveTo>
                  <a:lnTo>
                    <a:pt x="416" y="564"/>
                  </a:lnTo>
                  <a:lnTo>
                    <a:pt x="416" y="564"/>
                  </a:lnTo>
                  <a:lnTo>
                    <a:pt x="417" y="565"/>
                  </a:lnTo>
                  <a:lnTo>
                    <a:pt x="418" y="565"/>
                  </a:lnTo>
                  <a:lnTo>
                    <a:pt x="419" y="565"/>
                  </a:lnTo>
                  <a:lnTo>
                    <a:pt x="420" y="565"/>
                  </a:lnTo>
                  <a:lnTo>
                    <a:pt x="421" y="566"/>
                  </a:lnTo>
                  <a:lnTo>
                    <a:pt x="422" y="566"/>
                  </a:lnTo>
                  <a:lnTo>
                    <a:pt x="423" y="566"/>
                  </a:lnTo>
                  <a:lnTo>
                    <a:pt x="424" y="566"/>
                  </a:lnTo>
                  <a:lnTo>
                    <a:pt x="424" y="567"/>
                  </a:lnTo>
                  <a:lnTo>
                    <a:pt x="425" y="567"/>
                  </a:lnTo>
                  <a:lnTo>
                    <a:pt x="426" y="567"/>
                  </a:lnTo>
                  <a:lnTo>
                    <a:pt x="427" y="567"/>
                  </a:lnTo>
                  <a:lnTo>
                    <a:pt x="428" y="567"/>
                  </a:lnTo>
                  <a:lnTo>
                    <a:pt x="429" y="567"/>
                  </a:lnTo>
                  <a:lnTo>
                    <a:pt x="430" y="568"/>
                  </a:lnTo>
                  <a:lnTo>
                    <a:pt x="431" y="568"/>
                  </a:lnTo>
                  <a:lnTo>
                    <a:pt x="432" y="568"/>
                  </a:lnTo>
                  <a:lnTo>
                    <a:pt x="433" y="568"/>
                  </a:lnTo>
                  <a:lnTo>
                    <a:pt x="434" y="568"/>
                  </a:lnTo>
                  <a:lnTo>
                    <a:pt x="434" y="568"/>
                  </a:lnTo>
                  <a:lnTo>
                    <a:pt x="437" y="551"/>
                  </a:lnTo>
                  <a:lnTo>
                    <a:pt x="437" y="551"/>
                  </a:lnTo>
                  <a:lnTo>
                    <a:pt x="436" y="551"/>
                  </a:lnTo>
                  <a:lnTo>
                    <a:pt x="435" y="551"/>
                  </a:lnTo>
                  <a:lnTo>
                    <a:pt x="434" y="550"/>
                  </a:lnTo>
                  <a:lnTo>
                    <a:pt x="433" y="550"/>
                  </a:lnTo>
                  <a:lnTo>
                    <a:pt x="432" y="550"/>
                  </a:lnTo>
                  <a:lnTo>
                    <a:pt x="431" y="550"/>
                  </a:lnTo>
                  <a:lnTo>
                    <a:pt x="431" y="550"/>
                  </a:lnTo>
                  <a:lnTo>
                    <a:pt x="430" y="550"/>
                  </a:lnTo>
                  <a:lnTo>
                    <a:pt x="429" y="549"/>
                  </a:lnTo>
                  <a:lnTo>
                    <a:pt x="428" y="549"/>
                  </a:lnTo>
                  <a:lnTo>
                    <a:pt x="427" y="549"/>
                  </a:lnTo>
                  <a:lnTo>
                    <a:pt x="427" y="549"/>
                  </a:lnTo>
                  <a:lnTo>
                    <a:pt x="426" y="549"/>
                  </a:lnTo>
                  <a:lnTo>
                    <a:pt x="425" y="549"/>
                  </a:lnTo>
                  <a:lnTo>
                    <a:pt x="424" y="548"/>
                  </a:lnTo>
                  <a:lnTo>
                    <a:pt x="423" y="548"/>
                  </a:lnTo>
                  <a:lnTo>
                    <a:pt x="422" y="548"/>
                  </a:lnTo>
                  <a:lnTo>
                    <a:pt x="422" y="548"/>
                  </a:lnTo>
                  <a:lnTo>
                    <a:pt x="421" y="548"/>
                  </a:lnTo>
                  <a:lnTo>
                    <a:pt x="421" y="547"/>
                  </a:lnTo>
                  <a:lnTo>
                    <a:pt x="416" y="564"/>
                  </a:lnTo>
                  <a:close/>
                  <a:moveTo>
                    <a:pt x="471" y="569"/>
                  </a:moveTo>
                  <a:lnTo>
                    <a:pt x="471" y="569"/>
                  </a:lnTo>
                  <a:lnTo>
                    <a:pt x="472" y="569"/>
                  </a:lnTo>
                  <a:lnTo>
                    <a:pt x="473" y="569"/>
                  </a:lnTo>
                  <a:lnTo>
                    <a:pt x="474" y="569"/>
                  </a:lnTo>
                  <a:lnTo>
                    <a:pt x="475" y="569"/>
                  </a:lnTo>
                  <a:lnTo>
                    <a:pt x="476" y="569"/>
                  </a:lnTo>
                  <a:lnTo>
                    <a:pt x="477" y="569"/>
                  </a:lnTo>
                  <a:lnTo>
                    <a:pt x="478" y="569"/>
                  </a:lnTo>
                  <a:lnTo>
                    <a:pt x="479" y="569"/>
                  </a:lnTo>
                  <a:lnTo>
                    <a:pt x="480" y="568"/>
                  </a:lnTo>
                  <a:lnTo>
                    <a:pt x="480" y="568"/>
                  </a:lnTo>
                  <a:lnTo>
                    <a:pt x="481" y="568"/>
                  </a:lnTo>
                  <a:lnTo>
                    <a:pt x="482" y="568"/>
                  </a:lnTo>
                  <a:lnTo>
                    <a:pt x="483" y="568"/>
                  </a:lnTo>
                  <a:lnTo>
                    <a:pt x="484" y="568"/>
                  </a:lnTo>
                  <a:lnTo>
                    <a:pt x="485" y="567"/>
                  </a:lnTo>
                  <a:lnTo>
                    <a:pt x="486" y="567"/>
                  </a:lnTo>
                  <a:lnTo>
                    <a:pt x="487" y="567"/>
                  </a:lnTo>
                  <a:lnTo>
                    <a:pt x="488" y="567"/>
                  </a:lnTo>
                  <a:lnTo>
                    <a:pt x="489" y="567"/>
                  </a:lnTo>
                  <a:lnTo>
                    <a:pt x="490" y="567"/>
                  </a:lnTo>
                  <a:lnTo>
                    <a:pt x="490" y="567"/>
                  </a:lnTo>
                  <a:lnTo>
                    <a:pt x="486" y="549"/>
                  </a:lnTo>
                  <a:lnTo>
                    <a:pt x="486" y="549"/>
                  </a:lnTo>
                  <a:lnTo>
                    <a:pt x="485" y="549"/>
                  </a:lnTo>
                  <a:lnTo>
                    <a:pt x="484" y="550"/>
                  </a:lnTo>
                  <a:lnTo>
                    <a:pt x="484" y="550"/>
                  </a:lnTo>
                  <a:lnTo>
                    <a:pt x="483" y="550"/>
                  </a:lnTo>
                  <a:lnTo>
                    <a:pt x="482" y="550"/>
                  </a:lnTo>
                  <a:lnTo>
                    <a:pt x="481" y="550"/>
                  </a:lnTo>
                  <a:lnTo>
                    <a:pt x="480" y="550"/>
                  </a:lnTo>
                  <a:lnTo>
                    <a:pt x="479" y="551"/>
                  </a:lnTo>
                  <a:lnTo>
                    <a:pt x="479" y="551"/>
                  </a:lnTo>
                  <a:lnTo>
                    <a:pt x="478" y="551"/>
                  </a:lnTo>
                  <a:lnTo>
                    <a:pt x="477" y="551"/>
                  </a:lnTo>
                  <a:lnTo>
                    <a:pt x="476" y="551"/>
                  </a:lnTo>
                  <a:lnTo>
                    <a:pt x="475" y="551"/>
                  </a:lnTo>
                  <a:lnTo>
                    <a:pt x="474" y="551"/>
                  </a:lnTo>
                  <a:lnTo>
                    <a:pt x="474" y="551"/>
                  </a:lnTo>
                  <a:lnTo>
                    <a:pt x="473" y="552"/>
                  </a:lnTo>
                  <a:lnTo>
                    <a:pt x="472" y="552"/>
                  </a:lnTo>
                  <a:lnTo>
                    <a:pt x="471" y="552"/>
                  </a:lnTo>
                  <a:lnTo>
                    <a:pt x="470" y="552"/>
                  </a:lnTo>
                  <a:lnTo>
                    <a:pt x="470" y="552"/>
                  </a:lnTo>
                  <a:lnTo>
                    <a:pt x="471" y="569"/>
                  </a:lnTo>
                  <a:close/>
                  <a:moveTo>
                    <a:pt x="525" y="554"/>
                  </a:moveTo>
                  <a:lnTo>
                    <a:pt x="525" y="554"/>
                  </a:lnTo>
                  <a:lnTo>
                    <a:pt x="525" y="554"/>
                  </a:lnTo>
                  <a:lnTo>
                    <a:pt x="526" y="554"/>
                  </a:lnTo>
                  <a:lnTo>
                    <a:pt x="527" y="553"/>
                  </a:lnTo>
                  <a:lnTo>
                    <a:pt x="528" y="553"/>
                  </a:lnTo>
                  <a:lnTo>
                    <a:pt x="528" y="552"/>
                  </a:lnTo>
                  <a:lnTo>
                    <a:pt x="529" y="552"/>
                  </a:lnTo>
                  <a:lnTo>
                    <a:pt x="530" y="552"/>
                  </a:lnTo>
                  <a:lnTo>
                    <a:pt x="531" y="551"/>
                  </a:lnTo>
                  <a:lnTo>
                    <a:pt x="532" y="551"/>
                  </a:lnTo>
                  <a:lnTo>
                    <a:pt x="533" y="550"/>
                  </a:lnTo>
                  <a:lnTo>
                    <a:pt x="533" y="550"/>
                  </a:lnTo>
                  <a:lnTo>
                    <a:pt x="534" y="549"/>
                  </a:lnTo>
                  <a:lnTo>
                    <a:pt x="535" y="549"/>
                  </a:lnTo>
                  <a:lnTo>
                    <a:pt x="536" y="548"/>
                  </a:lnTo>
                  <a:lnTo>
                    <a:pt x="537" y="548"/>
                  </a:lnTo>
                  <a:lnTo>
                    <a:pt x="537" y="547"/>
                  </a:lnTo>
                  <a:lnTo>
                    <a:pt x="538" y="547"/>
                  </a:lnTo>
                  <a:lnTo>
                    <a:pt x="539" y="546"/>
                  </a:lnTo>
                  <a:lnTo>
                    <a:pt x="540" y="546"/>
                  </a:lnTo>
                  <a:lnTo>
                    <a:pt x="540" y="545"/>
                  </a:lnTo>
                  <a:lnTo>
                    <a:pt x="541" y="545"/>
                  </a:lnTo>
                  <a:lnTo>
                    <a:pt x="532" y="530"/>
                  </a:lnTo>
                  <a:lnTo>
                    <a:pt x="531" y="531"/>
                  </a:lnTo>
                  <a:lnTo>
                    <a:pt x="530" y="531"/>
                  </a:lnTo>
                  <a:lnTo>
                    <a:pt x="529" y="531"/>
                  </a:lnTo>
                  <a:lnTo>
                    <a:pt x="529" y="532"/>
                  </a:lnTo>
                  <a:lnTo>
                    <a:pt x="528" y="532"/>
                  </a:lnTo>
                  <a:lnTo>
                    <a:pt x="527" y="533"/>
                  </a:lnTo>
                  <a:lnTo>
                    <a:pt x="527" y="533"/>
                  </a:lnTo>
                  <a:lnTo>
                    <a:pt x="526" y="534"/>
                  </a:lnTo>
                  <a:lnTo>
                    <a:pt x="525" y="534"/>
                  </a:lnTo>
                  <a:lnTo>
                    <a:pt x="525" y="534"/>
                  </a:lnTo>
                  <a:lnTo>
                    <a:pt x="524" y="535"/>
                  </a:lnTo>
                  <a:lnTo>
                    <a:pt x="523" y="535"/>
                  </a:lnTo>
                  <a:lnTo>
                    <a:pt x="522" y="536"/>
                  </a:lnTo>
                  <a:lnTo>
                    <a:pt x="522" y="536"/>
                  </a:lnTo>
                  <a:lnTo>
                    <a:pt x="521" y="536"/>
                  </a:lnTo>
                  <a:lnTo>
                    <a:pt x="520" y="537"/>
                  </a:lnTo>
                  <a:lnTo>
                    <a:pt x="520" y="537"/>
                  </a:lnTo>
                  <a:lnTo>
                    <a:pt x="519" y="538"/>
                  </a:lnTo>
                  <a:lnTo>
                    <a:pt x="518" y="538"/>
                  </a:lnTo>
                  <a:lnTo>
                    <a:pt x="517" y="538"/>
                  </a:lnTo>
                  <a:lnTo>
                    <a:pt x="517" y="538"/>
                  </a:lnTo>
                  <a:lnTo>
                    <a:pt x="525" y="554"/>
                  </a:lnTo>
                  <a:close/>
                  <a:moveTo>
                    <a:pt x="570" y="521"/>
                  </a:moveTo>
                  <a:lnTo>
                    <a:pt x="570" y="521"/>
                  </a:lnTo>
                  <a:lnTo>
                    <a:pt x="570" y="521"/>
                  </a:lnTo>
                  <a:lnTo>
                    <a:pt x="570" y="520"/>
                  </a:lnTo>
                  <a:lnTo>
                    <a:pt x="571" y="519"/>
                  </a:lnTo>
                  <a:lnTo>
                    <a:pt x="572" y="518"/>
                  </a:lnTo>
                  <a:lnTo>
                    <a:pt x="572" y="518"/>
                  </a:lnTo>
                  <a:lnTo>
                    <a:pt x="573" y="517"/>
                  </a:lnTo>
                  <a:lnTo>
                    <a:pt x="574" y="516"/>
                  </a:lnTo>
                  <a:lnTo>
                    <a:pt x="574" y="516"/>
                  </a:lnTo>
                  <a:lnTo>
                    <a:pt x="575" y="515"/>
                  </a:lnTo>
                  <a:lnTo>
                    <a:pt x="575" y="514"/>
                  </a:lnTo>
                  <a:lnTo>
                    <a:pt x="576" y="514"/>
                  </a:lnTo>
                  <a:lnTo>
                    <a:pt x="576" y="513"/>
                  </a:lnTo>
                  <a:lnTo>
                    <a:pt x="577" y="512"/>
                  </a:lnTo>
                  <a:lnTo>
                    <a:pt x="578" y="511"/>
                  </a:lnTo>
                  <a:lnTo>
                    <a:pt x="578" y="511"/>
                  </a:lnTo>
                  <a:lnTo>
                    <a:pt x="579" y="510"/>
                  </a:lnTo>
                  <a:lnTo>
                    <a:pt x="579" y="509"/>
                  </a:lnTo>
                  <a:lnTo>
                    <a:pt x="580" y="509"/>
                  </a:lnTo>
                  <a:lnTo>
                    <a:pt x="580" y="508"/>
                  </a:lnTo>
                  <a:lnTo>
                    <a:pt x="581" y="507"/>
                  </a:lnTo>
                  <a:lnTo>
                    <a:pt x="581" y="506"/>
                  </a:lnTo>
                  <a:lnTo>
                    <a:pt x="567" y="496"/>
                  </a:lnTo>
                  <a:lnTo>
                    <a:pt x="567" y="497"/>
                  </a:lnTo>
                  <a:lnTo>
                    <a:pt x="566" y="497"/>
                  </a:lnTo>
                  <a:lnTo>
                    <a:pt x="566" y="498"/>
                  </a:lnTo>
                  <a:lnTo>
                    <a:pt x="565" y="499"/>
                  </a:lnTo>
                  <a:lnTo>
                    <a:pt x="565" y="499"/>
                  </a:lnTo>
                  <a:lnTo>
                    <a:pt x="564" y="500"/>
                  </a:lnTo>
                  <a:lnTo>
                    <a:pt x="564" y="501"/>
                  </a:lnTo>
                  <a:lnTo>
                    <a:pt x="563" y="501"/>
                  </a:lnTo>
                  <a:lnTo>
                    <a:pt x="563" y="502"/>
                  </a:lnTo>
                  <a:lnTo>
                    <a:pt x="562" y="502"/>
                  </a:lnTo>
                  <a:lnTo>
                    <a:pt x="562" y="503"/>
                  </a:lnTo>
                  <a:lnTo>
                    <a:pt x="561" y="504"/>
                  </a:lnTo>
                  <a:lnTo>
                    <a:pt x="561" y="504"/>
                  </a:lnTo>
                  <a:lnTo>
                    <a:pt x="560" y="505"/>
                  </a:lnTo>
                  <a:lnTo>
                    <a:pt x="560" y="506"/>
                  </a:lnTo>
                  <a:lnTo>
                    <a:pt x="559" y="506"/>
                  </a:lnTo>
                  <a:lnTo>
                    <a:pt x="559" y="507"/>
                  </a:lnTo>
                  <a:lnTo>
                    <a:pt x="558" y="507"/>
                  </a:lnTo>
                  <a:lnTo>
                    <a:pt x="557" y="508"/>
                  </a:lnTo>
                  <a:lnTo>
                    <a:pt x="557" y="509"/>
                  </a:lnTo>
                  <a:lnTo>
                    <a:pt x="557" y="509"/>
                  </a:lnTo>
                  <a:lnTo>
                    <a:pt x="570" y="521"/>
                  </a:lnTo>
                  <a:close/>
                  <a:moveTo>
                    <a:pt x="599" y="474"/>
                  </a:moveTo>
                  <a:lnTo>
                    <a:pt x="599" y="474"/>
                  </a:lnTo>
                  <a:lnTo>
                    <a:pt x="600" y="473"/>
                  </a:lnTo>
                  <a:lnTo>
                    <a:pt x="600" y="472"/>
                  </a:lnTo>
                  <a:lnTo>
                    <a:pt x="600" y="471"/>
                  </a:lnTo>
                  <a:lnTo>
                    <a:pt x="601" y="470"/>
                  </a:lnTo>
                  <a:lnTo>
                    <a:pt x="601" y="470"/>
                  </a:lnTo>
                  <a:lnTo>
                    <a:pt x="601" y="469"/>
                  </a:lnTo>
                  <a:lnTo>
                    <a:pt x="602" y="468"/>
                  </a:lnTo>
                  <a:lnTo>
                    <a:pt x="602" y="467"/>
                  </a:lnTo>
                  <a:lnTo>
                    <a:pt x="602" y="466"/>
                  </a:lnTo>
                  <a:lnTo>
                    <a:pt x="603" y="465"/>
                  </a:lnTo>
                  <a:lnTo>
                    <a:pt x="603" y="464"/>
                  </a:lnTo>
                  <a:lnTo>
                    <a:pt x="603" y="463"/>
                  </a:lnTo>
                  <a:lnTo>
                    <a:pt x="603" y="462"/>
                  </a:lnTo>
                  <a:lnTo>
                    <a:pt x="604" y="461"/>
                  </a:lnTo>
                  <a:lnTo>
                    <a:pt x="604" y="461"/>
                  </a:lnTo>
                  <a:lnTo>
                    <a:pt x="604" y="460"/>
                  </a:lnTo>
                  <a:lnTo>
                    <a:pt x="604" y="459"/>
                  </a:lnTo>
                  <a:lnTo>
                    <a:pt x="605" y="458"/>
                  </a:lnTo>
                  <a:lnTo>
                    <a:pt x="605" y="457"/>
                  </a:lnTo>
                  <a:lnTo>
                    <a:pt x="605" y="456"/>
                  </a:lnTo>
                  <a:lnTo>
                    <a:pt x="605" y="456"/>
                  </a:lnTo>
                  <a:lnTo>
                    <a:pt x="588" y="452"/>
                  </a:lnTo>
                  <a:lnTo>
                    <a:pt x="588" y="452"/>
                  </a:lnTo>
                  <a:lnTo>
                    <a:pt x="588" y="452"/>
                  </a:lnTo>
                  <a:lnTo>
                    <a:pt x="588" y="453"/>
                  </a:lnTo>
                  <a:lnTo>
                    <a:pt x="588" y="454"/>
                  </a:lnTo>
                  <a:lnTo>
                    <a:pt x="587" y="455"/>
                  </a:lnTo>
                  <a:lnTo>
                    <a:pt x="587" y="456"/>
                  </a:lnTo>
                  <a:lnTo>
                    <a:pt x="587" y="456"/>
                  </a:lnTo>
                  <a:lnTo>
                    <a:pt x="587" y="457"/>
                  </a:lnTo>
                  <a:lnTo>
                    <a:pt x="586" y="458"/>
                  </a:lnTo>
                  <a:lnTo>
                    <a:pt x="586" y="459"/>
                  </a:lnTo>
                  <a:lnTo>
                    <a:pt x="586" y="460"/>
                  </a:lnTo>
                  <a:lnTo>
                    <a:pt x="586" y="460"/>
                  </a:lnTo>
                  <a:lnTo>
                    <a:pt x="585" y="461"/>
                  </a:lnTo>
                  <a:lnTo>
                    <a:pt x="585" y="462"/>
                  </a:lnTo>
                  <a:lnTo>
                    <a:pt x="585" y="463"/>
                  </a:lnTo>
                  <a:lnTo>
                    <a:pt x="584" y="463"/>
                  </a:lnTo>
                  <a:lnTo>
                    <a:pt x="584" y="464"/>
                  </a:lnTo>
                  <a:lnTo>
                    <a:pt x="584" y="465"/>
                  </a:lnTo>
                  <a:lnTo>
                    <a:pt x="584" y="466"/>
                  </a:lnTo>
                  <a:lnTo>
                    <a:pt x="583" y="467"/>
                  </a:lnTo>
                  <a:lnTo>
                    <a:pt x="583" y="467"/>
                  </a:lnTo>
                  <a:lnTo>
                    <a:pt x="599" y="474"/>
                  </a:lnTo>
                  <a:close/>
                  <a:moveTo>
                    <a:pt x="610" y="419"/>
                  </a:moveTo>
                  <a:lnTo>
                    <a:pt x="610" y="419"/>
                  </a:lnTo>
                  <a:lnTo>
                    <a:pt x="610" y="419"/>
                  </a:lnTo>
                  <a:lnTo>
                    <a:pt x="610" y="418"/>
                  </a:lnTo>
                  <a:lnTo>
                    <a:pt x="610" y="417"/>
                  </a:lnTo>
                  <a:lnTo>
                    <a:pt x="610" y="416"/>
                  </a:lnTo>
                  <a:lnTo>
                    <a:pt x="610" y="415"/>
                  </a:lnTo>
                  <a:lnTo>
                    <a:pt x="610" y="414"/>
                  </a:lnTo>
                  <a:lnTo>
                    <a:pt x="610" y="413"/>
                  </a:lnTo>
                  <a:lnTo>
                    <a:pt x="610" y="412"/>
                  </a:lnTo>
                  <a:lnTo>
                    <a:pt x="610" y="411"/>
                  </a:lnTo>
                  <a:lnTo>
                    <a:pt x="610" y="410"/>
                  </a:lnTo>
                  <a:lnTo>
                    <a:pt x="610" y="409"/>
                  </a:lnTo>
                  <a:lnTo>
                    <a:pt x="610" y="408"/>
                  </a:lnTo>
                  <a:lnTo>
                    <a:pt x="610" y="407"/>
                  </a:lnTo>
                  <a:lnTo>
                    <a:pt x="610" y="406"/>
                  </a:lnTo>
                  <a:lnTo>
                    <a:pt x="610" y="405"/>
                  </a:lnTo>
                  <a:lnTo>
                    <a:pt x="610" y="404"/>
                  </a:lnTo>
                  <a:lnTo>
                    <a:pt x="610" y="403"/>
                  </a:lnTo>
                  <a:lnTo>
                    <a:pt x="610" y="402"/>
                  </a:lnTo>
                  <a:lnTo>
                    <a:pt x="609" y="401"/>
                  </a:lnTo>
                  <a:lnTo>
                    <a:pt x="609" y="400"/>
                  </a:lnTo>
                  <a:lnTo>
                    <a:pt x="592" y="402"/>
                  </a:lnTo>
                  <a:lnTo>
                    <a:pt x="592" y="403"/>
                  </a:lnTo>
                  <a:lnTo>
                    <a:pt x="592" y="404"/>
                  </a:lnTo>
                  <a:lnTo>
                    <a:pt x="592" y="405"/>
                  </a:lnTo>
                  <a:lnTo>
                    <a:pt x="592" y="406"/>
                  </a:lnTo>
                  <a:lnTo>
                    <a:pt x="592" y="406"/>
                  </a:lnTo>
                  <a:lnTo>
                    <a:pt x="592" y="407"/>
                  </a:lnTo>
                  <a:lnTo>
                    <a:pt x="592" y="408"/>
                  </a:lnTo>
                  <a:lnTo>
                    <a:pt x="592" y="409"/>
                  </a:lnTo>
                  <a:lnTo>
                    <a:pt x="592" y="410"/>
                  </a:lnTo>
                  <a:lnTo>
                    <a:pt x="593" y="411"/>
                  </a:lnTo>
                  <a:lnTo>
                    <a:pt x="593" y="412"/>
                  </a:lnTo>
                  <a:lnTo>
                    <a:pt x="593" y="413"/>
                  </a:lnTo>
                  <a:lnTo>
                    <a:pt x="593" y="413"/>
                  </a:lnTo>
                  <a:lnTo>
                    <a:pt x="593" y="414"/>
                  </a:lnTo>
                  <a:lnTo>
                    <a:pt x="593" y="415"/>
                  </a:lnTo>
                  <a:lnTo>
                    <a:pt x="593" y="416"/>
                  </a:lnTo>
                  <a:lnTo>
                    <a:pt x="593" y="417"/>
                  </a:lnTo>
                  <a:lnTo>
                    <a:pt x="593" y="418"/>
                  </a:lnTo>
                  <a:lnTo>
                    <a:pt x="593" y="419"/>
                  </a:lnTo>
                  <a:lnTo>
                    <a:pt x="593" y="419"/>
                  </a:lnTo>
                  <a:lnTo>
                    <a:pt x="610" y="419"/>
                  </a:lnTo>
                  <a:close/>
                  <a:moveTo>
                    <a:pt x="601" y="364"/>
                  </a:moveTo>
                  <a:lnTo>
                    <a:pt x="601" y="364"/>
                  </a:lnTo>
                  <a:lnTo>
                    <a:pt x="601" y="363"/>
                  </a:lnTo>
                  <a:lnTo>
                    <a:pt x="600" y="363"/>
                  </a:lnTo>
                  <a:lnTo>
                    <a:pt x="600" y="362"/>
                  </a:lnTo>
                  <a:lnTo>
                    <a:pt x="600" y="361"/>
                  </a:lnTo>
                  <a:lnTo>
                    <a:pt x="599" y="360"/>
                  </a:lnTo>
                  <a:lnTo>
                    <a:pt x="599" y="359"/>
                  </a:lnTo>
                  <a:lnTo>
                    <a:pt x="599" y="358"/>
                  </a:lnTo>
                  <a:lnTo>
                    <a:pt x="598" y="357"/>
                  </a:lnTo>
                  <a:lnTo>
                    <a:pt x="598" y="356"/>
                  </a:lnTo>
                  <a:lnTo>
                    <a:pt x="598" y="356"/>
                  </a:lnTo>
                  <a:lnTo>
                    <a:pt x="597" y="355"/>
                  </a:lnTo>
                  <a:lnTo>
                    <a:pt x="597" y="354"/>
                  </a:lnTo>
                  <a:lnTo>
                    <a:pt x="596" y="353"/>
                  </a:lnTo>
                  <a:lnTo>
                    <a:pt x="596" y="352"/>
                  </a:lnTo>
                  <a:lnTo>
                    <a:pt x="596" y="351"/>
                  </a:lnTo>
                  <a:lnTo>
                    <a:pt x="595" y="350"/>
                  </a:lnTo>
                  <a:lnTo>
                    <a:pt x="595" y="350"/>
                  </a:lnTo>
                  <a:lnTo>
                    <a:pt x="594" y="349"/>
                  </a:lnTo>
                  <a:lnTo>
                    <a:pt x="594" y="348"/>
                  </a:lnTo>
                  <a:lnTo>
                    <a:pt x="594" y="347"/>
                  </a:lnTo>
                  <a:lnTo>
                    <a:pt x="593" y="347"/>
                  </a:lnTo>
                  <a:lnTo>
                    <a:pt x="578" y="355"/>
                  </a:lnTo>
                  <a:lnTo>
                    <a:pt x="578" y="355"/>
                  </a:lnTo>
                  <a:lnTo>
                    <a:pt x="578" y="356"/>
                  </a:lnTo>
                  <a:lnTo>
                    <a:pt x="579" y="357"/>
                  </a:lnTo>
                  <a:lnTo>
                    <a:pt x="579" y="357"/>
                  </a:lnTo>
                  <a:lnTo>
                    <a:pt x="579" y="358"/>
                  </a:lnTo>
                  <a:lnTo>
                    <a:pt x="580" y="359"/>
                  </a:lnTo>
                  <a:lnTo>
                    <a:pt x="580" y="360"/>
                  </a:lnTo>
                  <a:lnTo>
                    <a:pt x="580" y="360"/>
                  </a:lnTo>
                  <a:lnTo>
                    <a:pt x="581" y="361"/>
                  </a:lnTo>
                  <a:lnTo>
                    <a:pt x="581" y="362"/>
                  </a:lnTo>
                  <a:lnTo>
                    <a:pt x="581" y="363"/>
                  </a:lnTo>
                  <a:lnTo>
                    <a:pt x="582" y="363"/>
                  </a:lnTo>
                  <a:lnTo>
                    <a:pt x="582" y="364"/>
                  </a:lnTo>
                  <a:lnTo>
                    <a:pt x="582" y="365"/>
                  </a:lnTo>
                  <a:lnTo>
                    <a:pt x="583" y="366"/>
                  </a:lnTo>
                  <a:lnTo>
                    <a:pt x="583" y="366"/>
                  </a:lnTo>
                  <a:lnTo>
                    <a:pt x="583" y="367"/>
                  </a:lnTo>
                  <a:lnTo>
                    <a:pt x="584" y="368"/>
                  </a:lnTo>
                  <a:lnTo>
                    <a:pt x="584" y="369"/>
                  </a:lnTo>
                  <a:lnTo>
                    <a:pt x="584" y="370"/>
                  </a:lnTo>
                  <a:lnTo>
                    <a:pt x="584" y="370"/>
                  </a:lnTo>
                  <a:lnTo>
                    <a:pt x="601" y="364"/>
                  </a:lnTo>
                  <a:close/>
                  <a:moveTo>
                    <a:pt x="573" y="316"/>
                  </a:moveTo>
                  <a:lnTo>
                    <a:pt x="573" y="316"/>
                  </a:lnTo>
                  <a:lnTo>
                    <a:pt x="572" y="316"/>
                  </a:lnTo>
                  <a:lnTo>
                    <a:pt x="572" y="315"/>
                  </a:lnTo>
                  <a:lnTo>
                    <a:pt x="571" y="315"/>
                  </a:lnTo>
                  <a:lnTo>
                    <a:pt x="570" y="314"/>
                  </a:lnTo>
                  <a:lnTo>
                    <a:pt x="570" y="313"/>
                  </a:lnTo>
                  <a:lnTo>
                    <a:pt x="569" y="313"/>
                  </a:lnTo>
                  <a:lnTo>
                    <a:pt x="569" y="312"/>
                  </a:lnTo>
                  <a:lnTo>
                    <a:pt x="568" y="311"/>
                  </a:lnTo>
                  <a:lnTo>
                    <a:pt x="567" y="311"/>
                  </a:lnTo>
                  <a:lnTo>
                    <a:pt x="567" y="310"/>
                  </a:lnTo>
                  <a:lnTo>
                    <a:pt x="566" y="309"/>
                  </a:lnTo>
                  <a:lnTo>
                    <a:pt x="565" y="309"/>
                  </a:lnTo>
                  <a:lnTo>
                    <a:pt x="565" y="308"/>
                  </a:lnTo>
                  <a:lnTo>
                    <a:pt x="564" y="307"/>
                  </a:lnTo>
                  <a:lnTo>
                    <a:pt x="563" y="307"/>
                  </a:lnTo>
                  <a:lnTo>
                    <a:pt x="563" y="306"/>
                  </a:lnTo>
                  <a:lnTo>
                    <a:pt x="562" y="305"/>
                  </a:lnTo>
                  <a:lnTo>
                    <a:pt x="561" y="305"/>
                  </a:lnTo>
                  <a:lnTo>
                    <a:pt x="561" y="304"/>
                  </a:lnTo>
                  <a:lnTo>
                    <a:pt x="560" y="304"/>
                  </a:lnTo>
                  <a:lnTo>
                    <a:pt x="559" y="303"/>
                  </a:lnTo>
                  <a:lnTo>
                    <a:pt x="548" y="316"/>
                  </a:lnTo>
                  <a:lnTo>
                    <a:pt x="548" y="317"/>
                  </a:lnTo>
                  <a:lnTo>
                    <a:pt x="549" y="317"/>
                  </a:lnTo>
                  <a:lnTo>
                    <a:pt x="549" y="318"/>
                  </a:lnTo>
                  <a:lnTo>
                    <a:pt x="550" y="318"/>
                  </a:lnTo>
                  <a:lnTo>
                    <a:pt x="551" y="319"/>
                  </a:lnTo>
                  <a:lnTo>
                    <a:pt x="551" y="319"/>
                  </a:lnTo>
                  <a:lnTo>
                    <a:pt x="552" y="320"/>
                  </a:lnTo>
                  <a:lnTo>
                    <a:pt x="552" y="320"/>
                  </a:lnTo>
                  <a:lnTo>
                    <a:pt x="553" y="321"/>
                  </a:lnTo>
                  <a:lnTo>
                    <a:pt x="554" y="322"/>
                  </a:lnTo>
                  <a:lnTo>
                    <a:pt x="554" y="322"/>
                  </a:lnTo>
                  <a:lnTo>
                    <a:pt x="555" y="323"/>
                  </a:lnTo>
                  <a:lnTo>
                    <a:pt x="555" y="323"/>
                  </a:lnTo>
                  <a:lnTo>
                    <a:pt x="556" y="324"/>
                  </a:lnTo>
                  <a:lnTo>
                    <a:pt x="556" y="325"/>
                  </a:lnTo>
                  <a:lnTo>
                    <a:pt x="557" y="325"/>
                  </a:lnTo>
                  <a:lnTo>
                    <a:pt x="557" y="326"/>
                  </a:lnTo>
                  <a:lnTo>
                    <a:pt x="558" y="326"/>
                  </a:lnTo>
                  <a:lnTo>
                    <a:pt x="559" y="327"/>
                  </a:lnTo>
                  <a:lnTo>
                    <a:pt x="559" y="328"/>
                  </a:lnTo>
                  <a:lnTo>
                    <a:pt x="559" y="328"/>
                  </a:lnTo>
                  <a:lnTo>
                    <a:pt x="573" y="316"/>
                  </a:lnTo>
                  <a:close/>
                  <a:moveTo>
                    <a:pt x="529" y="282"/>
                  </a:moveTo>
                  <a:lnTo>
                    <a:pt x="529" y="282"/>
                  </a:lnTo>
                  <a:lnTo>
                    <a:pt x="528" y="281"/>
                  </a:lnTo>
                  <a:lnTo>
                    <a:pt x="528" y="281"/>
                  </a:lnTo>
                  <a:lnTo>
                    <a:pt x="527" y="281"/>
                  </a:lnTo>
                  <a:lnTo>
                    <a:pt x="526" y="280"/>
                  </a:lnTo>
                  <a:lnTo>
                    <a:pt x="525" y="280"/>
                  </a:lnTo>
                  <a:lnTo>
                    <a:pt x="524" y="279"/>
                  </a:lnTo>
                  <a:lnTo>
                    <a:pt x="524" y="279"/>
                  </a:lnTo>
                  <a:lnTo>
                    <a:pt x="523" y="278"/>
                  </a:lnTo>
                  <a:lnTo>
                    <a:pt x="522" y="278"/>
                  </a:lnTo>
                  <a:lnTo>
                    <a:pt x="521" y="278"/>
                  </a:lnTo>
                  <a:lnTo>
                    <a:pt x="520" y="277"/>
                  </a:lnTo>
                  <a:lnTo>
                    <a:pt x="519" y="277"/>
                  </a:lnTo>
                  <a:lnTo>
                    <a:pt x="518" y="277"/>
                  </a:lnTo>
                  <a:lnTo>
                    <a:pt x="518" y="276"/>
                  </a:lnTo>
                  <a:lnTo>
                    <a:pt x="517" y="276"/>
                  </a:lnTo>
                  <a:lnTo>
                    <a:pt x="516" y="275"/>
                  </a:lnTo>
                  <a:lnTo>
                    <a:pt x="515" y="275"/>
                  </a:lnTo>
                  <a:lnTo>
                    <a:pt x="514" y="275"/>
                  </a:lnTo>
                  <a:lnTo>
                    <a:pt x="513" y="274"/>
                  </a:lnTo>
                  <a:lnTo>
                    <a:pt x="512" y="274"/>
                  </a:lnTo>
                  <a:lnTo>
                    <a:pt x="512" y="274"/>
                  </a:lnTo>
                  <a:lnTo>
                    <a:pt x="506" y="290"/>
                  </a:lnTo>
                  <a:lnTo>
                    <a:pt x="506" y="290"/>
                  </a:lnTo>
                  <a:lnTo>
                    <a:pt x="507" y="291"/>
                  </a:lnTo>
                  <a:lnTo>
                    <a:pt x="508" y="291"/>
                  </a:lnTo>
                  <a:lnTo>
                    <a:pt x="508" y="291"/>
                  </a:lnTo>
                  <a:lnTo>
                    <a:pt x="509" y="292"/>
                  </a:lnTo>
                  <a:lnTo>
                    <a:pt x="510" y="292"/>
                  </a:lnTo>
                  <a:lnTo>
                    <a:pt x="511" y="292"/>
                  </a:lnTo>
                  <a:lnTo>
                    <a:pt x="511" y="293"/>
                  </a:lnTo>
                  <a:lnTo>
                    <a:pt x="512" y="293"/>
                  </a:lnTo>
                  <a:lnTo>
                    <a:pt x="513" y="293"/>
                  </a:lnTo>
                  <a:lnTo>
                    <a:pt x="514" y="294"/>
                  </a:lnTo>
                  <a:lnTo>
                    <a:pt x="514" y="294"/>
                  </a:lnTo>
                  <a:lnTo>
                    <a:pt x="515" y="294"/>
                  </a:lnTo>
                  <a:lnTo>
                    <a:pt x="516" y="295"/>
                  </a:lnTo>
                  <a:lnTo>
                    <a:pt x="517" y="295"/>
                  </a:lnTo>
                  <a:lnTo>
                    <a:pt x="517" y="295"/>
                  </a:lnTo>
                  <a:lnTo>
                    <a:pt x="518" y="296"/>
                  </a:lnTo>
                  <a:lnTo>
                    <a:pt x="519" y="296"/>
                  </a:lnTo>
                  <a:lnTo>
                    <a:pt x="520" y="297"/>
                  </a:lnTo>
                  <a:lnTo>
                    <a:pt x="520" y="297"/>
                  </a:lnTo>
                  <a:lnTo>
                    <a:pt x="521" y="297"/>
                  </a:lnTo>
                  <a:lnTo>
                    <a:pt x="529" y="282"/>
                  </a:lnTo>
                  <a:close/>
                  <a:moveTo>
                    <a:pt x="457" y="231"/>
                  </a:moveTo>
                  <a:lnTo>
                    <a:pt x="457" y="231"/>
                  </a:lnTo>
                  <a:cubicBezTo>
                    <a:pt x="354" y="231"/>
                    <a:pt x="271" y="314"/>
                    <a:pt x="271" y="417"/>
                  </a:cubicBezTo>
                  <a:cubicBezTo>
                    <a:pt x="271" y="520"/>
                    <a:pt x="354" y="603"/>
                    <a:pt x="457" y="603"/>
                  </a:cubicBezTo>
                  <a:cubicBezTo>
                    <a:pt x="560" y="603"/>
                    <a:pt x="643" y="520"/>
                    <a:pt x="643" y="417"/>
                  </a:cubicBezTo>
                  <a:cubicBezTo>
                    <a:pt x="643" y="314"/>
                    <a:pt x="560" y="231"/>
                    <a:pt x="457" y="231"/>
                  </a:cubicBezTo>
                  <a:close/>
                  <a:moveTo>
                    <a:pt x="30" y="153"/>
                  </a:moveTo>
                  <a:lnTo>
                    <a:pt x="30" y="153"/>
                  </a:lnTo>
                  <a:cubicBezTo>
                    <a:pt x="66" y="150"/>
                    <a:pt x="102" y="148"/>
                    <a:pt x="138" y="147"/>
                  </a:cubicBezTo>
                  <a:cubicBezTo>
                    <a:pt x="114" y="146"/>
                    <a:pt x="89" y="144"/>
                    <a:pt x="65" y="141"/>
                  </a:cubicBezTo>
                  <a:cubicBezTo>
                    <a:pt x="49" y="139"/>
                    <a:pt x="35" y="128"/>
                    <a:pt x="35" y="111"/>
                  </a:cubicBezTo>
                  <a:cubicBezTo>
                    <a:pt x="35" y="87"/>
                    <a:pt x="35" y="63"/>
                    <a:pt x="35" y="39"/>
                  </a:cubicBezTo>
                  <a:cubicBezTo>
                    <a:pt x="35" y="23"/>
                    <a:pt x="49" y="11"/>
                    <a:pt x="65" y="9"/>
                  </a:cubicBezTo>
                  <a:cubicBezTo>
                    <a:pt x="163" y="0"/>
                    <a:pt x="260" y="1"/>
                    <a:pt x="358" y="9"/>
                  </a:cubicBezTo>
                  <a:cubicBezTo>
                    <a:pt x="374" y="11"/>
                    <a:pt x="388" y="23"/>
                    <a:pt x="388" y="39"/>
                  </a:cubicBezTo>
                  <a:cubicBezTo>
                    <a:pt x="388" y="63"/>
                    <a:pt x="388" y="87"/>
                    <a:pt x="388" y="111"/>
                  </a:cubicBezTo>
                  <a:cubicBezTo>
                    <a:pt x="388" y="128"/>
                    <a:pt x="374" y="139"/>
                    <a:pt x="358" y="141"/>
                  </a:cubicBezTo>
                  <a:cubicBezTo>
                    <a:pt x="323" y="145"/>
                    <a:pt x="287" y="147"/>
                    <a:pt x="252" y="149"/>
                  </a:cubicBezTo>
                  <a:cubicBezTo>
                    <a:pt x="276" y="150"/>
                    <a:pt x="299" y="151"/>
                    <a:pt x="323" y="153"/>
                  </a:cubicBezTo>
                  <a:cubicBezTo>
                    <a:pt x="339" y="155"/>
                    <a:pt x="353" y="167"/>
                    <a:pt x="353" y="183"/>
                  </a:cubicBezTo>
                  <a:lnTo>
                    <a:pt x="353" y="218"/>
                  </a:lnTo>
                  <a:cubicBezTo>
                    <a:pt x="333" y="229"/>
                    <a:pt x="314" y="242"/>
                    <a:pt x="299" y="258"/>
                  </a:cubicBezTo>
                  <a:cubicBezTo>
                    <a:pt x="289" y="268"/>
                    <a:pt x="280" y="278"/>
                    <a:pt x="272" y="290"/>
                  </a:cubicBezTo>
                  <a:cubicBezTo>
                    <a:pt x="191" y="296"/>
                    <a:pt x="111" y="294"/>
                    <a:pt x="30" y="285"/>
                  </a:cubicBezTo>
                  <a:cubicBezTo>
                    <a:pt x="13" y="283"/>
                    <a:pt x="0" y="272"/>
                    <a:pt x="0" y="255"/>
                  </a:cubicBezTo>
                  <a:cubicBezTo>
                    <a:pt x="0" y="231"/>
                    <a:pt x="0" y="207"/>
                    <a:pt x="0" y="183"/>
                  </a:cubicBezTo>
                  <a:cubicBezTo>
                    <a:pt x="0" y="167"/>
                    <a:pt x="13" y="155"/>
                    <a:pt x="30" y="1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7"/>
            <p:cNvSpPr>
              <a:spLocks noEditPoints="1"/>
            </p:cNvSpPr>
            <p:nvPr/>
          </p:nvSpPr>
          <p:spPr bwMode="auto">
            <a:xfrm>
              <a:off x="5383394" y="1806217"/>
              <a:ext cx="484581" cy="518478"/>
            </a:xfrm>
            <a:custGeom>
              <a:avLst/>
              <a:gdLst>
                <a:gd name="T0" fmla="*/ 224 w 593"/>
                <a:gd name="T1" fmla="*/ 394 h 633"/>
                <a:gd name="T2" fmla="*/ 213 w 593"/>
                <a:gd name="T3" fmla="*/ 358 h 633"/>
                <a:gd name="T4" fmla="*/ 259 w 593"/>
                <a:gd name="T5" fmla="*/ 173 h 633"/>
                <a:gd name="T6" fmla="*/ 307 w 593"/>
                <a:gd name="T7" fmla="*/ 323 h 633"/>
                <a:gd name="T8" fmla="*/ 367 w 593"/>
                <a:gd name="T9" fmla="*/ 149 h 633"/>
                <a:gd name="T10" fmla="*/ 234 w 593"/>
                <a:gd name="T11" fmla="*/ 296 h 633"/>
                <a:gd name="T12" fmla="*/ 223 w 593"/>
                <a:gd name="T13" fmla="*/ 315 h 633"/>
                <a:gd name="T14" fmla="*/ 304 w 593"/>
                <a:gd name="T15" fmla="*/ 363 h 633"/>
                <a:gd name="T16" fmla="*/ 391 w 593"/>
                <a:gd name="T17" fmla="*/ 127 h 633"/>
                <a:gd name="T18" fmla="*/ 395 w 593"/>
                <a:gd name="T19" fmla="*/ 81 h 633"/>
                <a:gd name="T20" fmla="*/ 391 w 593"/>
                <a:gd name="T21" fmla="*/ 127 h 633"/>
                <a:gd name="T22" fmla="*/ 463 w 593"/>
                <a:gd name="T23" fmla="*/ 149 h 633"/>
                <a:gd name="T24" fmla="*/ 417 w 593"/>
                <a:gd name="T25" fmla="*/ 154 h 633"/>
                <a:gd name="T26" fmla="*/ 338 w 593"/>
                <a:gd name="T27" fmla="*/ 107 h 633"/>
                <a:gd name="T28" fmla="*/ 319 w 593"/>
                <a:gd name="T29" fmla="*/ 65 h 633"/>
                <a:gd name="T30" fmla="*/ 338 w 593"/>
                <a:gd name="T31" fmla="*/ 107 h 633"/>
                <a:gd name="T32" fmla="*/ 261 w 593"/>
                <a:gd name="T33" fmla="*/ 79 h 633"/>
                <a:gd name="T34" fmla="*/ 266 w 593"/>
                <a:gd name="T35" fmla="*/ 125 h 633"/>
                <a:gd name="T36" fmla="*/ 435 w 593"/>
                <a:gd name="T37" fmla="*/ 226 h 633"/>
                <a:gd name="T38" fmla="*/ 477 w 593"/>
                <a:gd name="T39" fmla="*/ 207 h 633"/>
                <a:gd name="T40" fmla="*/ 435 w 593"/>
                <a:gd name="T41" fmla="*/ 226 h 633"/>
                <a:gd name="T42" fmla="*/ 218 w 593"/>
                <a:gd name="T43" fmla="*/ 324 h 633"/>
                <a:gd name="T44" fmla="*/ 206 w 593"/>
                <a:gd name="T45" fmla="*/ 344 h 633"/>
                <a:gd name="T46" fmla="*/ 288 w 593"/>
                <a:gd name="T47" fmla="*/ 391 h 633"/>
                <a:gd name="T48" fmla="*/ 216 w 593"/>
                <a:gd name="T49" fmla="*/ 633 h 633"/>
                <a:gd name="T50" fmla="*/ 231 w 593"/>
                <a:gd name="T51" fmla="*/ 37 h 633"/>
                <a:gd name="T52" fmla="*/ 564 w 593"/>
                <a:gd name="T53" fmla="*/ 180 h 633"/>
                <a:gd name="T54" fmla="*/ 569 w 593"/>
                <a:gd name="T55" fmla="*/ 276 h 633"/>
                <a:gd name="T56" fmla="*/ 586 w 593"/>
                <a:gd name="T57" fmla="*/ 396 h 633"/>
                <a:gd name="T58" fmla="*/ 565 w 593"/>
                <a:gd name="T59" fmla="*/ 498 h 633"/>
                <a:gd name="T60" fmla="*/ 442 w 593"/>
                <a:gd name="T61" fmla="*/ 526 h 633"/>
                <a:gd name="T62" fmla="*/ 216 w 593"/>
                <a:gd name="T63" fmla="*/ 633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93" h="633">
                  <a:moveTo>
                    <a:pt x="213" y="358"/>
                  </a:moveTo>
                  <a:cubicBezTo>
                    <a:pt x="207" y="371"/>
                    <a:pt x="212" y="387"/>
                    <a:pt x="224" y="394"/>
                  </a:cubicBezTo>
                  <a:cubicBezTo>
                    <a:pt x="235" y="400"/>
                    <a:pt x="248" y="398"/>
                    <a:pt x="257" y="391"/>
                  </a:cubicBezTo>
                  <a:lnTo>
                    <a:pt x="213" y="358"/>
                  </a:lnTo>
                  <a:close/>
                  <a:moveTo>
                    <a:pt x="367" y="149"/>
                  </a:moveTo>
                  <a:cubicBezTo>
                    <a:pt x="328" y="126"/>
                    <a:pt x="279" y="137"/>
                    <a:pt x="259" y="173"/>
                  </a:cubicBezTo>
                  <a:cubicBezTo>
                    <a:pt x="238" y="210"/>
                    <a:pt x="265" y="250"/>
                    <a:pt x="246" y="288"/>
                  </a:cubicBezTo>
                  <a:lnTo>
                    <a:pt x="307" y="323"/>
                  </a:lnTo>
                  <a:cubicBezTo>
                    <a:pt x="330" y="288"/>
                    <a:pt x="380" y="291"/>
                    <a:pt x="401" y="255"/>
                  </a:cubicBezTo>
                  <a:cubicBezTo>
                    <a:pt x="421" y="219"/>
                    <a:pt x="406" y="172"/>
                    <a:pt x="367" y="149"/>
                  </a:cubicBezTo>
                  <a:close/>
                  <a:moveTo>
                    <a:pt x="301" y="346"/>
                  </a:moveTo>
                  <a:lnTo>
                    <a:pt x="234" y="296"/>
                  </a:lnTo>
                  <a:cubicBezTo>
                    <a:pt x="229" y="292"/>
                    <a:pt x="223" y="293"/>
                    <a:pt x="219" y="299"/>
                  </a:cubicBezTo>
                  <a:cubicBezTo>
                    <a:pt x="216" y="304"/>
                    <a:pt x="218" y="312"/>
                    <a:pt x="223" y="315"/>
                  </a:cubicBezTo>
                  <a:lnTo>
                    <a:pt x="289" y="366"/>
                  </a:lnTo>
                  <a:cubicBezTo>
                    <a:pt x="295" y="370"/>
                    <a:pt x="301" y="368"/>
                    <a:pt x="304" y="363"/>
                  </a:cubicBezTo>
                  <a:cubicBezTo>
                    <a:pt x="307" y="357"/>
                    <a:pt x="306" y="350"/>
                    <a:pt x="301" y="346"/>
                  </a:cubicBezTo>
                  <a:close/>
                  <a:moveTo>
                    <a:pt x="391" y="127"/>
                  </a:moveTo>
                  <a:lnTo>
                    <a:pt x="412" y="90"/>
                  </a:lnTo>
                  <a:lnTo>
                    <a:pt x="395" y="81"/>
                  </a:lnTo>
                  <a:lnTo>
                    <a:pt x="374" y="117"/>
                  </a:lnTo>
                  <a:lnTo>
                    <a:pt x="391" y="127"/>
                  </a:lnTo>
                  <a:close/>
                  <a:moveTo>
                    <a:pt x="426" y="170"/>
                  </a:moveTo>
                  <a:lnTo>
                    <a:pt x="463" y="149"/>
                  </a:lnTo>
                  <a:lnTo>
                    <a:pt x="453" y="133"/>
                  </a:lnTo>
                  <a:lnTo>
                    <a:pt x="417" y="154"/>
                  </a:lnTo>
                  <a:lnTo>
                    <a:pt x="426" y="170"/>
                  </a:lnTo>
                  <a:close/>
                  <a:moveTo>
                    <a:pt x="338" y="107"/>
                  </a:moveTo>
                  <a:lnTo>
                    <a:pt x="338" y="65"/>
                  </a:lnTo>
                  <a:lnTo>
                    <a:pt x="319" y="65"/>
                  </a:lnTo>
                  <a:lnTo>
                    <a:pt x="319" y="107"/>
                  </a:lnTo>
                  <a:lnTo>
                    <a:pt x="338" y="107"/>
                  </a:lnTo>
                  <a:close/>
                  <a:moveTo>
                    <a:pt x="282" y="116"/>
                  </a:moveTo>
                  <a:lnTo>
                    <a:pt x="261" y="79"/>
                  </a:lnTo>
                  <a:lnTo>
                    <a:pt x="245" y="89"/>
                  </a:lnTo>
                  <a:lnTo>
                    <a:pt x="266" y="125"/>
                  </a:lnTo>
                  <a:lnTo>
                    <a:pt x="282" y="116"/>
                  </a:lnTo>
                  <a:close/>
                  <a:moveTo>
                    <a:pt x="435" y="226"/>
                  </a:moveTo>
                  <a:lnTo>
                    <a:pt x="477" y="226"/>
                  </a:lnTo>
                  <a:lnTo>
                    <a:pt x="477" y="207"/>
                  </a:lnTo>
                  <a:lnTo>
                    <a:pt x="436" y="207"/>
                  </a:lnTo>
                  <a:lnTo>
                    <a:pt x="435" y="226"/>
                  </a:lnTo>
                  <a:close/>
                  <a:moveTo>
                    <a:pt x="284" y="375"/>
                  </a:moveTo>
                  <a:lnTo>
                    <a:pt x="218" y="324"/>
                  </a:lnTo>
                  <a:cubicBezTo>
                    <a:pt x="213" y="320"/>
                    <a:pt x="206" y="322"/>
                    <a:pt x="203" y="327"/>
                  </a:cubicBezTo>
                  <a:cubicBezTo>
                    <a:pt x="200" y="333"/>
                    <a:pt x="201" y="340"/>
                    <a:pt x="206" y="344"/>
                  </a:cubicBezTo>
                  <a:lnTo>
                    <a:pt x="273" y="394"/>
                  </a:lnTo>
                  <a:cubicBezTo>
                    <a:pt x="278" y="398"/>
                    <a:pt x="285" y="397"/>
                    <a:pt x="288" y="391"/>
                  </a:cubicBezTo>
                  <a:cubicBezTo>
                    <a:pt x="291" y="386"/>
                    <a:pt x="289" y="378"/>
                    <a:pt x="284" y="375"/>
                  </a:cubicBezTo>
                  <a:close/>
                  <a:moveTo>
                    <a:pt x="216" y="633"/>
                  </a:moveTo>
                  <a:cubicBezTo>
                    <a:pt x="223" y="583"/>
                    <a:pt x="223" y="530"/>
                    <a:pt x="210" y="483"/>
                  </a:cubicBezTo>
                  <a:cubicBezTo>
                    <a:pt x="0" y="365"/>
                    <a:pt x="55" y="92"/>
                    <a:pt x="231" y="37"/>
                  </a:cubicBezTo>
                  <a:cubicBezTo>
                    <a:pt x="324" y="0"/>
                    <a:pt x="450" y="22"/>
                    <a:pt x="533" y="105"/>
                  </a:cubicBezTo>
                  <a:cubicBezTo>
                    <a:pt x="593" y="165"/>
                    <a:pt x="564" y="180"/>
                    <a:pt x="564" y="180"/>
                  </a:cubicBezTo>
                  <a:lnTo>
                    <a:pt x="551" y="187"/>
                  </a:lnTo>
                  <a:cubicBezTo>
                    <a:pt x="558" y="216"/>
                    <a:pt x="571" y="268"/>
                    <a:pt x="569" y="276"/>
                  </a:cubicBezTo>
                  <a:cubicBezTo>
                    <a:pt x="567" y="285"/>
                    <a:pt x="556" y="295"/>
                    <a:pt x="556" y="295"/>
                  </a:cubicBezTo>
                  <a:lnTo>
                    <a:pt x="586" y="396"/>
                  </a:lnTo>
                  <a:lnTo>
                    <a:pt x="559" y="407"/>
                  </a:lnTo>
                  <a:cubicBezTo>
                    <a:pt x="565" y="439"/>
                    <a:pt x="568" y="466"/>
                    <a:pt x="565" y="498"/>
                  </a:cubicBezTo>
                  <a:cubicBezTo>
                    <a:pt x="565" y="503"/>
                    <a:pt x="547" y="519"/>
                    <a:pt x="532" y="520"/>
                  </a:cubicBezTo>
                  <a:lnTo>
                    <a:pt x="442" y="526"/>
                  </a:lnTo>
                  <a:lnTo>
                    <a:pt x="448" y="633"/>
                  </a:lnTo>
                  <a:lnTo>
                    <a:pt x="216" y="6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8"/>
            <p:cNvSpPr>
              <a:spLocks noEditPoints="1"/>
            </p:cNvSpPr>
            <p:nvPr/>
          </p:nvSpPr>
          <p:spPr bwMode="auto">
            <a:xfrm>
              <a:off x="3331462" y="1827985"/>
              <a:ext cx="464802" cy="492752"/>
            </a:xfrm>
            <a:custGeom>
              <a:avLst/>
              <a:gdLst>
                <a:gd name="T0" fmla="*/ 283 w 568"/>
                <a:gd name="T1" fmla="*/ 574 h 601"/>
                <a:gd name="T2" fmla="*/ 284 w 568"/>
                <a:gd name="T3" fmla="*/ 333 h 601"/>
                <a:gd name="T4" fmla="*/ 453 w 568"/>
                <a:gd name="T5" fmla="*/ 301 h 601"/>
                <a:gd name="T6" fmla="*/ 347 w 568"/>
                <a:gd name="T7" fmla="*/ 343 h 601"/>
                <a:gd name="T8" fmla="*/ 95 w 568"/>
                <a:gd name="T9" fmla="*/ 214 h 601"/>
                <a:gd name="T10" fmla="*/ 127 w 568"/>
                <a:gd name="T11" fmla="*/ 218 h 601"/>
                <a:gd name="T12" fmla="*/ 168 w 568"/>
                <a:gd name="T13" fmla="*/ 222 h 601"/>
                <a:gd name="T14" fmla="*/ 167 w 568"/>
                <a:gd name="T15" fmla="*/ 195 h 601"/>
                <a:gd name="T16" fmla="*/ 284 w 568"/>
                <a:gd name="T17" fmla="*/ 303 h 601"/>
                <a:gd name="T18" fmla="*/ 413 w 568"/>
                <a:gd name="T19" fmla="*/ 209 h 601"/>
                <a:gd name="T20" fmla="*/ 442 w 568"/>
                <a:gd name="T21" fmla="*/ 204 h 601"/>
                <a:gd name="T22" fmla="*/ 458 w 568"/>
                <a:gd name="T23" fmla="*/ 210 h 601"/>
                <a:gd name="T24" fmla="*/ 416 w 568"/>
                <a:gd name="T25" fmla="*/ 256 h 601"/>
                <a:gd name="T26" fmla="*/ 489 w 568"/>
                <a:gd name="T27" fmla="*/ 341 h 601"/>
                <a:gd name="T28" fmla="*/ 467 w 568"/>
                <a:gd name="T29" fmla="*/ 263 h 601"/>
                <a:gd name="T30" fmla="*/ 467 w 568"/>
                <a:gd name="T31" fmla="*/ 500 h 601"/>
                <a:gd name="T32" fmla="*/ 494 w 568"/>
                <a:gd name="T33" fmla="*/ 494 h 601"/>
                <a:gd name="T34" fmla="*/ 310 w 568"/>
                <a:gd name="T35" fmla="*/ 595 h 601"/>
                <a:gd name="T36" fmla="*/ 285 w 568"/>
                <a:gd name="T37" fmla="*/ 601 h 601"/>
                <a:gd name="T38" fmla="*/ 75 w 568"/>
                <a:gd name="T39" fmla="*/ 494 h 601"/>
                <a:gd name="T40" fmla="*/ 102 w 568"/>
                <a:gd name="T41" fmla="*/ 500 h 601"/>
                <a:gd name="T42" fmla="*/ 102 w 568"/>
                <a:gd name="T43" fmla="*/ 263 h 601"/>
                <a:gd name="T44" fmla="*/ 80 w 568"/>
                <a:gd name="T45" fmla="*/ 341 h 601"/>
                <a:gd name="T46" fmla="*/ 142 w 568"/>
                <a:gd name="T47" fmla="*/ 252 h 601"/>
                <a:gd name="T48" fmla="*/ 62 w 568"/>
                <a:gd name="T49" fmla="*/ 400 h 601"/>
                <a:gd name="T50" fmla="*/ 74 w 568"/>
                <a:gd name="T51" fmla="*/ 424 h 601"/>
                <a:gd name="T52" fmla="*/ 85 w 568"/>
                <a:gd name="T53" fmla="*/ 446 h 601"/>
                <a:gd name="T54" fmla="*/ 45 w 568"/>
                <a:gd name="T55" fmla="*/ 475 h 601"/>
                <a:gd name="T56" fmla="*/ 28 w 568"/>
                <a:gd name="T57" fmla="*/ 377 h 601"/>
                <a:gd name="T58" fmla="*/ 54 w 568"/>
                <a:gd name="T59" fmla="*/ 333 h 601"/>
                <a:gd name="T60" fmla="*/ 473 w 568"/>
                <a:gd name="T61" fmla="*/ 381 h 601"/>
                <a:gd name="T62" fmla="*/ 463 w 568"/>
                <a:gd name="T63" fmla="*/ 406 h 601"/>
                <a:gd name="T64" fmla="*/ 455 w 568"/>
                <a:gd name="T65" fmla="*/ 431 h 601"/>
                <a:gd name="T66" fmla="*/ 450 w 568"/>
                <a:gd name="T67" fmla="*/ 450 h 601"/>
                <a:gd name="T68" fmla="*/ 482 w 568"/>
                <a:gd name="T69" fmla="*/ 363 h 601"/>
                <a:gd name="T70" fmla="*/ 513 w 568"/>
                <a:gd name="T71" fmla="*/ 360 h 601"/>
                <a:gd name="T72" fmla="*/ 282 w 568"/>
                <a:gd name="T73" fmla="*/ 0 h 601"/>
                <a:gd name="T74" fmla="*/ 418 w 568"/>
                <a:gd name="T75" fmla="*/ 107 h 601"/>
                <a:gd name="T76" fmla="*/ 394 w 568"/>
                <a:gd name="T77" fmla="*/ 179 h 601"/>
                <a:gd name="T78" fmla="*/ 365 w 568"/>
                <a:gd name="T79" fmla="*/ 81 h 601"/>
                <a:gd name="T80" fmla="*/ 194 w 568"/>
                <a:gd name="T81" fmla="*/ 183 h 601"/>
                <a:gd name="T82" fmla="*/ 152 w 568"/>
                <a:gd name="T83" fmla="*/ 154 h 601"/>
                <a:gd name="T84" fmla="*/ 198 w 568"/>
                <a:gd name="T85" fmla="*/ 41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68" h="601">
                  <a:moveTo>
                    <a:pt x="266" y="331"/>
                  </a:moveTo>
                  <a:lnTo>
                    <a:pt x="266" y="571"/>
                  </a:lnTo>
                  <a:cubicBezTo>
                    <a:pt x="272" y="573"/>
                    <a:pt x="277" y="575"/>
                    <a:pt x="283" y="574"/>
                  </a:cubicBezTo>
                  <a:cubicBezTo>
                    <a:pt x="290" y="574"/>
                    <a:pt x="297" y="572"/>
                    <a:pt x="303" y="570"/>
                  </a:cubicBezTo>
                  <a:lnTo>
                    <a:pt x="303" y="331"/>
                  </a:lnTo>
                  <a:cubicBezTo>
                    <a:pt x="297" y="332"/>
                    <a:pt x="290" y="333"/>
                    <a:pt x="284" y="333"/>
                  </a:cubicBezTo>
                  <a:cubicBezTo>
                    <a:pt x="278" y="333"/>
                    <a:pt x="272" y="332"/>
                    <a:pt x="266" y="331"/>
                  </a:cubicBezTo>
                  <a:close/>
                  <a:moveTo>
                    <a:pt x="347" y="343"/>
                  </a:moveTo>
                  <a:lnTo>
                    <a:pt x="453" y="301"/>
                  </a:lnTo>
                  <a:lnTo>
                    <a:pt x="453" y="345"/>
                  </a:lnTo>
                  <a:lnTo>
                    <a:pt x="347" y="386"/>
                  </a:lnTo>
                  <a:lnTo>
                    <a:pt x="347" y="343"/>
                  </a:lnTo>
                  <a:close/>
                  <a:moveTo>
                    <a:pt x="142" y="252"/>
                  </a:moveTo>
                  <a:lnTo>
                    <a:pt x="99" y="228"/>
                  </a:lnTo>
                  <a:cubicBezTo>
                    <a:pt x="94" y="225"/>
                    <a:pt x="93" y="219"/>
                    <a:pt x="95" y="214"/>
                  </a:cubicBezTo>
                  <a:cubicBezTo>
                    <a:pt x="98" y="209"/>
                    <a:pt x="104" y="208"/>
                    <a:pt x="109" y="210"/>
                  </a:cubicBezTo>
                  <a:lnTo>
                    <a:pt x="149" y="233"/>
                  </a:lnTo>
                  <a:lnTo>
                    <a:pt x="127" y="218"/>
                  </a:lnTo>
                  <a:cubicBezTo>
                    <a:pt x="123" y="215"/>
                    <a:pt x="122" y="209"/>
                    <a:pt x="125" y="204"/>
                  </a:cubicBezTo>
                  <a:cubicBezTo>
                    <a:pt x="128" y="200"/>
                    <a:pt x="134" y="199"/>
                    <a:pt x="138" y="202"/>
                  </a:cubicBezTo>
                  <a:lnTo>
                    <a:pt x="168" y="222"/>
                  </a:lnTo>
                  <a:lnTo>
                    <a:pt x="154" y="209"/>
                  </a:lnTo>
                  <a:cubicBezTo>
                    <a:pt x="150" y="205"/>
                    <a:pt x="149" y="199"/>
                    <a:pt x="153" y="195"/>
                  </a:cubicBezTo>
                  <a:cubicBezTo>
                    <a:pt x="157" y="191"/>
                    <a:pt x="163" y="191"/>
                    <a:pt x="167" y="195"/>
                  </a:cubicBezTo>
                  <a:lnTo>
                    <a:pt x="282" y="303"/>
                  </a:lnTo>
                  <a:cubicBezTo>
                    <a:pt x="283" y="303"/>
                    <a:pt x="283" y="303"/>
                    <a:pt x="283" y="304"/>
                  </a:cubicBezTo>
                  <a:cubicBezTo>
                    <a:pt x="283" y="303"/>
                    <a:pt x="284" y="303"/>
                    <a:pt x="284" y="303"/>
                  </a:cubicBezTo>
                  <a:lnTo>
                    <a:pt x="399" y="195"/>
                  </a:lnTo>
                  <a:cubicBezTo>
                    <a:pt x="403" y="191"/>
                    <a:pt x="409" y="191"/>
                    <a:pt x="413" y="195"/>
                  </a:cubicBezTo>
                  <a:cubicBezTo>
                    <a:pt x="417" y="199"/>
                    <a:pt x="417" y="205"/>
                    <a:pt x="413" y="209"/>
                  </a:cubicBezTo>
                  <a:lnTo>
                    <a:pt x="399" y="222"/>
                  </a:lnTo>
                  <a:lnTo>
                    <a:pt x="428" y="202"/>
                  </a:lnTo>
                  <a:cubicBezTo>
                    <a:pt x="432" y="199"/>
                    <a:pt x="438" y="200"/>
                    <a:pt x="442" y="204"/>
                  </a:cubicBezTo>
                  <a:cubicBezTo>
                    <a:pt x="445" y="209"/>
                    <a:pt x="444" y="215"/>
                    <a:pt x="439" y="218"/>
                  </a:cubicBezTo>
                  <a:lnTo>
                    <a:pt x="417" y="233"/>
                  </a:lnTo>
                  <a:lnTo>
                    <a:pt x="458" y="210"/>
                  </a:lnTo>
                  <a:cubicBezTo>
                    <a:pt x="462" y="208"/>
                    <a:pt x="468" y="209"/>
                    <a:pt x="471" y="214"/>
                  </a:cubicBezTo>
                  <a:cubicBezTo>
                    <a:pt x="474" y="219"/>
                    <a:pt x="472" y="225"/>
                    <a:pt x="467" y="228"/>
                  </a:cubicBezTo>
                  <a:lnTo>
                    <a:pt x="416" y="256"/>
                  </a:lnTo>
                  <a:lnTo>
                    <a:pt x="494" y="224"/>
                  </a:lnTo>
                  <a:lnTo>
                    <a:pt x="494" y="342"/>
                  </a:lnTo>
                  <a:cubicBezTo>
                    <a:pt x="492" y="342"/>
                    <a:pt x="491" y="342"/>
                    <a:pt x="489" y="341"/>
                  </a:cubicBezTo>
                  <a:lnTo>
                    <a:pt x="473" y="339"/>
                  </a:lnTo>
                  <a:lnTo>
                    <a:pt x="467" y="351"/>
                  </a:lnTo>
                  <a:lnTo>
                    <a:pt x="467" y="263"/>
                  </a:lnTo>
                  <a:lnTo>
                    <a:pt x="329" y="322"/>
                  </a:lnTo>
                  <a:lnTo>
                    <a:pt x="329" y="559"/>
                  </a:lnTo>
                  <a:lnTo>
                    <a:pt x="467" y="500"/>
                  </a:lnTo>
                  <a:lnTo>
                    <a:pt x="467" y="483"/>
                  </a:lnTo>
                  <a:cubicBezTo>
                    <a:pt x="472" y="486"/>
                    <a:pt x="477" y="488"/>
                    <a:pt x="482" y="490"/>
                  </a:cubicBezTo>
                  <a:cubicBezTo>
                    <a:pt x="486" y="492"/>
                    <a:pt x="490" y="493"/>
                    <a:pt x="494" y="494"/>
                  </a:cubicBezTo>
                  <a:lnTo>
                    <a:pt x="494" y="518"/>
                  </a:lnTo>
                  <a:lnTo>
                    <a:pt x="321" y="591"/>
                  </a:lnTo>
                  <a:cubicBezTo>
                    <a:pt x="318" y="592"/>
                    <a:pt x="314" y="594"/>
                    <a:pt x="310" y="595"/>
                  </a:cubicBezTo>
                  <a:lnTo>
                    <a:pt x="303" y="598"/>
                  </a:lnTo>
                  <a:lnTo>
                    <a:pt x="303" y="598"/>
                  </a:lnTo>
                  <a:cubicBezTo>
                    <a:pt x="297" y="599"/>
                    <a:pt x="291" y="601"/>
                    <a:pt x="285" y="601"/>
                  </a:cubicBezTo>
                  <a:cubicBezTo>
                    <a:pt x="271" y="601"/>
                    <a:pt x="258" y="598"/>
                    <a:pt x="247" y="590"/>
                  </a:cubicBezTo>
                  <a:lnTo>
                    <a:pt x="75" y="518"/>
                  </a:lnTo>
                  <a:lnTo>
                    <a:pt x="75" y="494"/>
                  </a:lnTo>
                  <a:cubicBezTo>
                    <a:pt x="79" y="493"/>
                    <a:pt x="83" y="492"/>
                    <a:pt x="87" y="490"/>
                  </a:cubicBezTo>
                  <a:cubicBezTo>
                    <a:pt x="91" y="488"/>
                    <a:pt x="96" y="486"/>
                    <a:pt x="102" y="483"/>
                  </a:cubicBezTo>
                  <a:lnTo>
                    <a:pt x="102" y="500"/>
                  </a:lnTo>
                  <a:lnTo>
                    <a:pt x="240" y="559"/>
                  </a:lnTo>
                  <a:lnTo>
                    <a:pt x="240" y="322"/>
                  </a:lnTo>
                  <a:lnTo>
                    <a:pt x="102" y="263"/>
                  </a:lnTo>
                  <a:lnTo>
                    <a:pt x="102" y="351"/>
                  </a:lnTo>
                  <a:lnTo>
                    <a:pt x="95" y="339"/>
                  </a:lnTo>
                  <a:lnTo>
                    <a:pt x="80" y="341"/>
                  </a:lnTo>
                  <a:cubicBezTo>
                    <a:pt x="78" y="342"/>
                    <a:pt x="77" y="342"/>
                    <a:pt x="75" y="342"/>
                  </a:cubicBezTo>
                  <a:lnTo>
                    <a:pt x="75" y="224"/>
                  </a:lnTo>
                  <a:lnTo>
                    <a:pt x="142" y="252"/>
                  </a:lnTo>
                  <a:close/>
                  <a:moveTo>
                    <a:pt x="86" y="363"/>
                  </a:moveTo>
                  <a:cubicBezTo>
                    <a:pt x="89" y="369"/>
                    <a:pt x="91" y="375"/>
                    <a:pt x="94" y="381"/>
                  </a:cubicBezTo>
                  <a:lnTo>
                    <a:pt x="62" y="400"/>
                  </a:lnTo>
                  <a:lnTo>
                    <a:pt x="97" y="387"/>
                  </a:lnTo>
                  <a:cubicBezTo>
                    <a:pt x="99" y="393"/>
                    <a:pt x="102" y="399"/>
                    <a:pt x="104" y="406"/>
                  </a:cubicBezTo>
                  <a:lnTo>
                    <a:pt x="74" y="424"/>
                  </a:lnTo>
                  <a:lnTo>
                    <a:pt x="106" y="411"/>
                  </a:lnTo>
                  <a:cubicBezTo>
                    <a:pt x="108" y="418"/>
                    <a:pt x="110" y="424"/>
                    <a:pt x="112" y="431"/>
                  </a:cubicBezTo>
                  <a:lnTo>
                    <a:pt x="85" y="446"/>
                  </a:lnTo>
                  <a:lnTo>
                    <a:pt x="113" y="435"/>
                  </a:lnTo>
                  <a:cubicBezTo>
                    <a:pt x="115" y="440"/>
                    <a:pt x="116" y="445"/>
                    <a:pt x="117" y="450"/>
                  </a:cubicBezTo>
                  <a:cubicBezTo>
                    <a:pt x="111" y="454"/>
                    <a:pt x="66" y="483"/>
                    <a:pt x="45" y="475"/>
                  </a:cubicBezTo>
                  <a:cubicBezTo>
                    <a:pt x="23" y="467"/>
                    <a:pt x="2" y="437"/>
                    <a:pt x="1" y="410"/>
                  </a:cubicBezTo>
                  <a:cubicBezTo>
                    <a:pt x="0" y="383"/>
                    <a:pt x="70" y="366"/>
                    <a:pt x="86" y="363"/>
                  </a:cubicBezTo>
                  <a:close/>
                  <a:moveTo>
                    <a:pt x="28" y="377"/>
                  </a:moveTo>
                  <a:lnTo>
                    <a:pt x="45" y="369"/>
                  </a:lnTo>
                  <a:lnTo>
                    <a:pt x="54" y="360"/>
                  </a:lnTo>
                  <a:lnTo>
                    <a:pt x="54" y="333"/>
                  </a:lnTo>
                  <a:cubicBezTo>
                    <a:pt x="38" y="340"/>
                    <a:pt x="31" y="356"/>
                    <a:pt x="28" y="377"/>
                  </a:cubicBezTo>
                  <a:close/>
                  <a:moveTo>
                    <a:pt x="482" y="363"/>
                  </a:moveTo>
                  <a:cubicBezTo>
                    <a:pt x="479" y="369"/>
                    <a:pt x="476" y="375"/>
                    <a:pt x="473" y="381"/>
                  </a:cubicBezTo>
                  <a:lnTo>
                    <a:pt x="505" y="400"/>
                  </a:lnTo>
                  <a:lnTo>
                    <a:pt x="471" y="387"/>
                  </a:lnTo>
                  <a:cubicBezTo>
                    <a:pt x="468" y="393"/>
                    <a:pt x="465" y="399"/>
                    <a:pt x="463" y="406"/>
                  </a:cubicBezTo>
                  <a:lnTo>
                    <a:pt x="493" y="424"/>
                  </a:lnTo>
                  <a:lnTo>
                    <a:pt x="461" y="411"/>
                  </a:lnTo>
                  <a:cubicBezTo>
                    <a:pt x="459" y="418"/>
                    <a:pt x="457" y="424"/>
                    <a:pt x="455" y="431"/>
                  </a:cubicBezTo>
                  <a:lnTo>
                    <a:pt x="482" y="446"/>
                  </a:lnTo>
                  <a:lnTo>
                    <a:pt x="454" y="435"/>
                  </a:lnTo>
                  <a:cubicBezTo>
                    <a:pt x="453" y="440"/>
                    <a:pt x="451" y="445"/>
                    <a:pt x="450" y="450"/>
                  </a:cubicBezTo>
                  <a:cubicBezTo>
                    <a:pt x="456" y="454"/>
                    <a:pt x="501" y="483"/>
                    <a:pt x="523" y="475"/>
                  </a:cubicBezTo>
                  <a:cubicBezTo>
                    <a:pt x="544" y="467"/>
                    <a:pt x="566" y="437"/>
                    <a:pt x="567" y="410"/>
                  </a:cubicBezTo>
                  <a:cubicBezTo>
                    <a:pt x="568" y="383"/>
                    <a:pt x="497" y="366"/>
                    <a:pt x="482" y="363"/>
                  </a:cubicBezTo>
                  <a:close/>
                  <a:moveTo>
                    <a:pt x="540" y="377"/>
                  </a:moveTo>
                  <a:lnTo>
                    <a:pt x="522" y="369"/>
                  </a:lnTo>
                  <a:lnTo>
                    <a:pt x="513" y="360"/>
                  </a:lnTo>
                  <a:lnTo>
                    <a:pt x="513" y="333"/>
                  </a:lnTo>
                  <a:cubicBezTo>
                    <a:pt x="529" y="340"/>
                    <a:pt x="536" y="356"/>
                    <a:pt x="540" y="377"/>
                  </a:cubicBezTo>
                  <a:close/>
                  <a:moveTo>
                    <a:pt x="282" y="0"/>
                  </a:moveTo>
                  <a:cubicBezTo>
                    <a:pt x="315" y="0"/>
                    <a:pt x="344" y="16"/>
                    <a:pt x="366" y="41"/>
                  </a:cubicBezTo>
                  <a:cubicBezTo>
                    <a:pt x="379" y="58"/>
                    <a:pt x="390" y="78"/>
                    <a:pt x="395" y="101"/>
                  </a:cubicBezTo>
                  <a:cubicBezTo>
                    <a:pt x="403" y="99"/>
                    <a:pt x="415" y="98"/>
                    <a:pt x="418" y="107"/>
                  </a:cubicBezTo>
                  <a:cubicBezTo>
                    <a:pt x="423" y="120"/>
                    <a:pt x="421" y="151"/>
                    <a:pt x="412" y="154"/>
                  </a:cubicBezTo>
                  <a:cubicBezTo>
                    <a:pt x="408" y="156"/>
                    <a:pt x="403" y="156"/>
                    <a:pt x="398" y="155"/>
                  </a:cubicBezTo>
                  <a:cubicBezTo>
                    <a:pt x="398" y="163"/>
                    <a:pt x="396" y="171"/>
                    <a:pt x="394" y="179"/>
                  </a:cubicBezTo>
                  <a:cubicBezTo>
                    <a:pt x="386" y="180"/>
                    <a:pt x="378" y="182"/>
                    <a:pt x="370" y="183"/>
                  </a:cubicBezTo>
                  <a:cubicBezTo>
                    <a:pt x="375" y="169"/>
                    <a:pt x="377" y="154"/>
                    <a:pt x="377" y="138"/>
                  </a:cubicBezTo>
                  <a:cubicBezTo>
                    <a:pt x="377" y="117"/>
                    <a:pt x="373" y="98"/>
                    <a:pt x="365" y="81"/>
                  </a:cubicBezTo>
                  <a:cubicBezTo>
                    <a:pt x="301" y="132"/>
                    <a:pt x="218" y="95"/>
                    <a:pt x="197" y="86"/>
                  </a:cubicBezTo>
                  <a:cubicBezTo>
                    <a:pt x="190" y="101"/>
                    <a:pt x="187" y="119"/>
                    <a:pt x="187" y="138"/>
                  </a:cubicBezTo>
                  <a:cubicBezTo>
                    <a:pt x="187" y="154"/>
                    <a:pt x="189" y="169"/>
                    <a:pt x="194" y="183"/>
                  </a:cubicBezTo>
                  <a:cubicBezTo>
                    <a:pt x="186" y="181"/>
                    <a:pt x="178" y="180"/>
                    <a:pt x="170" y="179"/>
                  </a:cubicBezTo>
                  <a:cubicBezTo>
                    <a:pt x="168" y="171"/>
                    <a:pt x="167" y="163"/>
                    <a:pt x="166" y="155"/>
                  </a:cubicBezTo>
                  <a:cubicBezTo>
                    <a:pt x="161" y="156"/>
                    <a:pt x="156" y="156"/>
                    <a:pt x="152" y="154"/>
                  </a:cubicBezTo>
                  <a:cubicBezTo>
                    <a:pt x="143" y="151"/>
                    <a:pt x="141" y="120"/>
                    <a:pt x="146" y="107"/>
                  </a:cubicBezTo>
                  <a:cubicBezTo>
                    <a:pt x="149" y="98"/>
                    <a:pt x="161" y="99"/>
                    <a:pt x="169" y="101"/>
                  </a:cubicBezTo>
                  <a:cubicBezTo>
                    <a:pt x="174" y="78"/>
                    <a:pt x="185" y="58"/>
                    <a:pt x="198" y="41"/>
                  </a:cubicBezTo>
                  <a:cubicBezTo>
                    <a:pt x="220" y="16"/>
                    <a:pt x="249" y="0"/>
                    <a:pt x="2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9"/>
            <p:cNvSpPr>
              <a:spLocks noEditPoints="1"/>
            </p:cNvSpPr>
            <p:nvPr/>
          </p:nvSpPr>
          <p:spPr bwMode="auto">
            <a:xfrm>
              <a:off x="2310332" y="1826007"/>
              <a:ext cx="522162" cy="494730"/>
            </a:xfrm>
            <a:custGeom>
              <a:avLst/>
              <a:gdLst>
                <a:gd name="T0" fmla="*/ 522 w 638"/>
                <a:gd name="T1" fmla="*/ 59 h 603"/>
                <a:gd name="T2" fmla="*/ 520 w 638"/>
                <a:gd name="T3" fmla="*/ 186 h 603"/>
                <a:gd name="T4" fmla="*/ 301 w 638"/>
                <a:gd name="T5" fmla="*/ 186 h 603"/>
                <a:gd name="T6" fmla="*/ 299 w 638"/>
                <a:gd name="T7" fmla="*/ 129 h 603"/>
                <a:gd name="T8" fmla="*/ 299 w 638"/>
                <a:gd name="T9" fmla="*/ 119 h 603"/>
                <a:gd name="T10" fmla="*/ 301 w 638"/>
                <a:gd name="T11" fmla="*/ 54 h 603"/>
                <a:gd name="T12" fmla="*/ 305 w 638"/>
                <a:gd name="T13" fmla="*/ 27 h 603"/>
                <a:gd name="T14" fmla="*/ 273 w 638"/>
                <a:gd name="T15" fmla="*/ 59 h 603"/>
                <a:gd name="T16" fmla="*/ 263 w 638"/>
                <a:gd name="T17" fmla="*/ 113 h 603"/>
                <a:gd name="T18" fmla="*/ 111 w 638"/>
                <a:gd name="T19" fmla="*/ 94 h 603"/>
                <a:gd name="T20" fmla="*/ 112 w 638"/>
                <a:gd name="T21" fmla="*/ 207 h 603"/>
                <a:gd name="T22" fmla="*/ 117 w 638"/>
                <a:gd name="T23" fmla="*/ 207 h 603"/>
                <a:gd name="T24" fmla="*/ 148 w 638"/>
                <a:gd name="T25" fmla="*/ 339 h 603"/>
                <a:gd name="T26" fmla="*/ 155 w 638"/>
                <a:gd name="T27" fmla="*/ 339 h 603"/>
                <a:gd name="T28" fmla="*/ 185 w 638"/>
                <a:gd name="T29" fmla="*/ 223 h 603"/>
                <a:gd name="T30" fmla="*/ 185 w 638"/>
                <a:gd name="T31" fmla="*/ 127 h 603"/>
                <a:gd name="T32" fmla="*/ 263 w 638"/>
                <a:gd name="T33" fmla="*/ 136 h 603"/>
                <a:gd name="T34" fmla="*/ 282 w 638"/>
                <a:gd name="T35" fmla="*/ 204 h 603"/>
                <a:gd name="T36" fmla="*/ 305 w 638"/>
                <a:gd name="T37" fmla="*/ 214 h 603"/>
                <a:gd name="T38" fmla="*/ 539 w 638"/>
                <a:gd name="T39" fmla="*/ 204 h 603"/>
                <a:gd name="T40" fmla="*/ 539 w 638"/>
                <a:gd name="T41" fmla="*/ 36 h 603"/>
                <a:gd name="T42" fmla="*/ 520 w 638"/>
                <a:gd name="T43" fmla="*/ 221 h 603"/>
                <a:gd name="T44" fmla="*/ 523 w 638"/>
                <a:gd name="T45" fmla="*/ 341 h 603"/>
                <a:gd name="T46" fmla="*/ 367 w 638"/>
                <a:gd name="T47" fmla="*/ 249 h 603"/>
                <a:gd name="T48" fmla="*/ 334 w 638"/>
                <a:gd name="T49" fmla="*/ 249 h 603"/>
                <a:gd name="T50" fmla="*/ 520 w 638"/>
                <a:gd name="T51" fmla="*/ 221 h 603"/>
                <a:gd name="T52" fmla="*/ 158 w 638"/>
                <a:gd name="T53" fmla="*/ 438 h 603"/>
                <a:gd name="T54" fmla="*/ 113 w 638"/>
                <a:gd name="T55" fmla="*/ 373 h 603"/>
                <a:gd name="T56" fmla="*/ 361 w 638"/>
                <a:gd name="T57" fmla="*/ 438 h 603"/>
                <a:gd name="T58" fmla="*/ 316 w 638"/>
                <a:gd name="T59" fmla="*/ 373 h 603"/>
                <a:gd name="T60" fmla="*/ 567 w 638"/>
                <a:gd name="T61" fmla="*/ 438 h 603"/>
                <a:gd name="T62" fmla="*/ 522 w 638"/>
                <a:gd name="T63" fmla="*/ 373 h 603"/>
                <a:gd name="T64" fmla="*/ 200 w 638"/>
                <a:gd name="T65" fmla="*/ 487 h 603"/>
                <a:gd name="T66" fmla="*/ 221 w 638"/>
                <a:gd name="T67" fmla="*/ 527 h 603"/>
                <a:gd name="T68" fmla="*/ 265 w 638"/>
                <a:gd name="T69" fmla="*/ 448 h 603"/>
                <a:gd name="T70" fmla="*/ 403 w 638"/>
                <a:gd name="T71" fmla="*/ 527 h 603"/>
                <a:gd name="T72" fmla="*/ 433 w 638"/>
                <a:gd name="T73" fmla="*/ 527 h 603"/>
                <a:gd name="T74" fmla="*/ 570 w 638"/>
                <a:gd name="T75" fmla="*/ 448 h 603"/>
                <a:gd name="T76" fmla="*/ 614 w 638"/>
                <a:gd name="T77" fmla="*/ 527 h 603"/>
                <a:gd name="T78" fmla="*/ 638 w 638"/>
                <a:gd name="T79" fmla="*/ 549 h 603"/>
                <a:gd name="T80" fmla="*/ 608 w 638"/>
                <a:gd name="T81" fmla="*/ 549 h 603"/>
                <a:gd name="T82" fmla="*/ 433 w 638"/>
                <a:gd name="T83" fmla="*/ 549 h 603"/>
                <a:gd name="T84" fmla="*/ 403 w 638"/>
                <a:gd name="T85" fmla="*/ 549 h 603"/>
                <a:gd name="T86" fmla="*/ 227 w 638"/>
                <a:gd name="T87" fmla="*/ 549 h 603"/>
                <a:gd name="T88" fmla="*/ 200 w 638"/>
                <a:gd name="T89" fmla="*/ 549 h 603"/>
                <a:gd name="T90" fmla="*/ 24 w 638"/>
                <a:gd name="T91" fmla="*/ 549 h 603"/>
                <a:gd name="T92" fmla="*/ 24 w 638"/>
                <a:gd name="T93" fmla="*/ 527 h 603"/>
                <a:gd name="T94" fmla="*/ 152 w 638"/>
                <a:gd name="T95" fmla="*/ 0 h 603"/>
                <a:gd name="T96" fmla="*/ 108 w 638"/>
                <a:gd name="T97" fmla="*/ 44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38" h="603">
                  <a:moveTo>
                    <a:pt x="516" y="53"/>
                  </a:moveTo>
                  <a:cubicBezTo>
                    <a:pt x="517" y="53"/>
                    <a:pt x="519" y="53"/>
                    <a:pt x="520" y="54"/>
                  </a:cubicBezTo>
                  <a:cubicBezTo>
                    <a:pt x="522" y="56"/>
                    <a:pt x="522" y="57"/>
                    <a:pt x="522" y="59"/>
                  </a:cubicBezTo>
                  <a:lnTo>
                    <a:pt x="522" y="181"/>
                  </a:lnTo>
                  <a:cubicBezTo>
                    <a:pt x="522" y="183"/>
                    <a:pt x="522" y="185"/>
                    <a:pt x="520" y="186"/>
                  </a:cubicBezTo>
                  <a:lnTo>
                    <a:pt x="520" y="186"/>
                  </a:lnTo>
                  <a:cubicBezTo>
                    <a:pt x="519" y="187"/>
                    <a:pt x="517" y="188"/>
                    <a:pt x="516" y="188"/>
                  </a:cubicBezTo>
                  <a:lnTo>
                    <a:pt x="305" y="188"/>
                  </a:lnTo>
                  <a:cubicBezTo>
                    <a:pt x="303" y="188"/>
                    <a:pt x="302" y="187"/>
                    <a:pt x="301" y="186"/>
                  </a:cubicBezTo>
                  <a:lnTo>
                    <a:pt x="300" y="186"/>
                  </a:lnTo>
                  <a:cubicBezTo>
                    <a:pt x="299" y="185"/>
                    <a:pt x="299" y="183"/>
                    <a:pt x="299" y="181"/>
                  </a:cubicBezTo>
                  <a:lnTo>
                    <a:pt x="299" y="129"/>
                  </a:lnTo>
                  <a:lnTo>
                    <a:pt x="403" y="107"/>
                  </a:lnTo>
                  <a:lnTo>
                    <a:pt x="403" y="105"/>
                  </a:lnTo>
                  <a:lnTo>
                    <a:pt x="299" y="119"/>
                  </a:lnTo>
                  <a:lnTo>
                    <a:pt x="299" y="59"/>
                  </a:lnTo>
                  <a:cubicBezTo>
                    <a:pt x="299" y="57"/>
                    <a:pt x="299" y="56"/>
                    <a:pt x="300" y="54"/>
                  </a:cubicBezTo>
                  <a:lnTo>
                    <a:pt x="301" y="54"/>
                  </a:lnTo>
                  <a:cubicBezTo>
                    <a:pt x="302" y="53"/>
                    <a:pt x="303" y="53"/>
                    <a:pt x="305" y="53"/>
                  </a:cubicBezTo>
                  <a:lnTo>
                    <a:pt x="516" y="53"/>
                  </a:lnTo>
                  <a:close/>
                  <a:moveTo>
                    <a:pt x="305" y="27"/>
                  </a:moveTo>
                  <a:cubicBezTo>
                    <a:pt x="296" y="27"/>
                    <a:pt x="288" y="30"/>
                    <a:pt x="282" y="36"/>
                  </a:cubicBezTo>
                  <a:lnTo>
                    <a:pt x="282" y="36"/>
                  </a:lnTo>
                  <a:cubicBezTo>
                    <a:pt x="276" y="42"/>
                    <a:pt x="273" y="50"/>
                    <a:pt x="273" y="59"/>
                  </a:cubicBezTo>
                  <a:lnTo>
                    <a:pt x="273" y="122"/>
                  </a:lnTo>
                  <a:lnTo>
                    <a:pt x="263" y="124"/>
                  </a:lnTo>
                  <a:lnTo>
                    <a:pt x="263" y="113"/>
                  </a:lnTo>
                  <a:lnTo>
                    <a:pt x="217" y="113"/>
                  </a:lnTo>
                  <a:lnTo>
                    <a:pt x="185" y="94"/>
                  </a:lnTo>
                  <a:lnTo>
                    <a:pt x="111" y="94"/>
                  </a:lnTo>
                  <a:cubicBezTo>
                    <a:pt x="96" y="94"/>
                    <a:pt x="84" y="106"/>
                    <a:pt x="84" y="121"/>
                  </a:cubicBezTo>
                  <a:lnTo>
                    <a:pt x="84" y="207"/>
                  </a:lnTo>
                  <a:lnTo>
                    <a:pt x="112" y="207"/>
                  </a:lnTo>
                  <a:lnTo>
                    <a:pt x="112" y="144"/>
                  </a:lnTo>
                  <a:lnTo>
                    <a:pt x="117" y="144"/>
                  </a:lnTo>
                  <a:lnTo>
                    <a:pt x="117" y="207"/>
                  </a:lnTo>
                  <a:lnTo>
                    <a:pt x="117" y="223"/>
                  </a:lnTo>
                  <a:lnTo>
                    <a:pt x="117" y="339"/>
                  </a:lnTo>
                  <a:lnTo>
                    <a:pt x="148" y="339"/>
                  </a:lnTo>
                  <a:lnTo>
                    <a:pt x="148" y="243"/>
                  </a:lnTo>
                  <a:lnTo>
                    <a:pt x="155" y="243"/>
                  </a:lnTo>
                  <a:lnTo>
                    <a:pt x="155" y="339"/>
                  </a:lnTo>
                  <a:lnTo>
                    <a:pt x="185" y="339"/>
                  </a:lnTo>
                  <a:lnTo>
                    <a:pt x="185" y="322"/>
                  </a:lnTo>
                  <a:lnTo>
                    <a:pt x="185" y="223"/>
                  </a:lnTo>
                  <a:lnTo>
                    <a:pt x="185" y="207"/>
                  </a:lnTo>
                  <a:lnTo>
                    <a:pt x="185" y="144"/>
                  </a:lnTo>
                  <a:lnTo>
                    <a:pt x="185" y="127"/>
                  </a:lnTo>
                  <a:lnTo>
                    <a:pt x="217" y="144"/>
                  </a:lnTo>
                  <a:lnTo>
                    <a:pt x="263" y="144"/>
                  </a:lnTo>
                  <a:lnTo>
                    <a:pt x="263" y="136"/>
                  </a:lnTo>
                  <a:lnTo>
                    <a:pt x="273" y="134"/>
                  </a:lnTo>
                  <a:lnTo>
                    <a:pt x="273" y="181"/>
                  </a:lnTo>
                  <a:cubicBezTo>
                    <a:pt x="273" y="190"/>
                    <a:pt x="276" y="198"/>
                    <a:pt x="282" y="204"/>
                  </a:cubicBezTo>
                  <a:lnTo>
                    <a:pt x="282" y="204"/>
                  </a:lnTo>
                  <a:lnTo>
                    <a:pt x="282" y="204"/>
                  </a:lnTo>
                  <a:cubicBezTo>
                    <a:pt x="288" y="210"/>
                    <a:pt x="296" y="214"/>
                    <a:pt x="305" y="214"/>
                  </a:cubicBezTo>
                  <a:lnTo>
                    <a:pt x="516" y="214"/>
                  </a:lnTo>
                  <a:cubicBezTo>
                    <a:pt x="525" y="214"/>
                    <a:pt x="533" y="210"/>
                    <a:pt x="539" y="204"/>
                  </a:cubicBezTo>
                  <a:lnTo>
                    <a:pt x="539" y="204"/>
                  </a:lnTo>
                  <a:cubicBezTo>
                    <a:pt x="545" y="198"/>
                    <a:pt x="548" y="190"/>
                    <a:pt x="548" y="181"/>
                  </a:cubicBezTo>
                  <a:lnTo>
                    <a:pt x="548" y="59"/>
                  </a:lnTo>
                  <a:cubicBezTo>
                    <a:pt x="548" y="50"/>
                    <a:pt x="545" y="42"/>
                    <a:pt x="539" y="36"/>
                  </a:cubicBezTo>
                  <a:cubicBezTo>
                    <a:pt x="533" y="30"/>
                    <a:pt x="525" y="27"/>
                    <a:pt x="516" y="27"/>
                  </a:cubicBezTo>
                  <a:lnTo>
                    <a:pt x="305" y="27"/>
                  </a:lnTo>
                  <a:close/>
                  <a:moveTo>
                    <a:pt x="520" y="221"/>
                  </a:moveTo>
                  <a:lnTo>
                    <a:pt x="520" y="249"/>
                  </a:lnTo>
                  <a:lnTo>
                    <a:pt x="497" y="249"/>
                  </a:lnTo>
                  <a:lnTo>
                    <a:pt x="523" y="341"/>
                  </a:lnTo>
                  <a:lnTo>
                    <a:pt x="490" y="341"/>
                  </a:lnTo>
                  <a:lnTo>
                    <a:pt x="464" y="249"/>
                  </a:lnTo>
                  <a:lnTo>
                    <a:pt x="367" y="249"/>
                  </a:lnTo>
                  <a:lnTo>
                    <a:pt x="341" y="341"/>
                  </a:lnTo>
                  <a:lnTo>
                    <a:pt x="308" y="341"/>
                  </a:lnTo>
                  <a:lnTo>
                    <a:pt x="334" y="249"/>
                  </a:lnTo>
                  <a:lnTo>
                    <a:pt x="306" y="249"/>
                  </a:lnTo>
                  <a:lnTo>
                    <a:pt x="306" y="221"/>
                  </a:lnTo>
                  <a:lnTo>
                    <a:pt x="520" y="221"/>
                  </a:lnTo>
                  <a:close/>
                  <a:moveTo>
                    <a:pt x="113" y="373"/>
                  </a:moveTo>
                  <a:cubicBezTo>
                    <a:pt x="139" y="373"/>
                    <a:pt x="161" y="394"/>
                    <a:pt x="161" y="421"/>
                  </a:cubicBezTo>
                  <a:cubicBezTo>
                    <a:pt x="161" y="427"/>
                    <a:pt x="160" y="433"/>
                    <a:pt x="158" y="438"/>
                  </a:cubicBezTo>
                  <a:lnTo>
                    <a:pt x="68" y="438"/>
                  </a:lnTo>
                  <a:cubicBezTo>
                    <a:pt x="66" y="433"/>
                    <a:pt x="65" y="427"/>
                    <a:pt x="65" y="421"/>
                  </a:cubicBezTo>
                  <a:cubicBezTo>
                    <a:pt x="65" y="394"/>
                    <a:pt x="86" y="373"/>
                    <a:pt x="113" y="373"/>
                  </a:cubicBezTo>
                  <a:close/>
                  <a:moveTo>
                    <a:pt x="316" y="373"/>
                  </a:moveTo>
                  <a:cubicBezTo>
                    <a:pt x="342" y="373"/>
                    <a:pt x="364" y="394"/>
                    <a:pt x="364" y="421"/>
                  </a:cubicBezTo>
                  <a:cubicBezTo>
                    <a:pt x="364" y="427"/>
                    <a:pt x="363" y="433"/>
                    <a:pt x="361" y="438"/>
                  </a:cubicBezTo>
                  <a:lnTo>
                    <a:pt x="271" y="438"/>
                  </a:lnTo>
                  <a:cubicBezTo>
                    <a:pt x="269" y="433"/>
                    <a:pt x="268" y="427"/>
                    <a:pt x="268" y="421"/>
                  </a:cubicBezTo>
                  <a:cubicBezTo>
                    <a:pt x="268" y="394"/>
                    <a:pt x="289" y="373"/>
                    <a:pt x="316" y="373"/>
                  </a:cubicBezTo>
                  <a:close/>
                  <a:moveTo>
                    <a:pt x="522" y="373"/>
                  </a:moveTo>
                  <a:cubicBezTo>
                    <a:pt x="548" y="373"/>
                    <a:pt x="570" y="394"/>
                    <a:pt x="570" y="421"/>
                  </a:cubicBezTo>
                  <a:cubicBezTo>
                    <a:pt x="570" y="427"/>
                    <a:pt x="569" y="433"/>
                    <a:pt x="567" y="438"/>
                  </a:cubicBezTo>
                  <a:lnTo>
                    <a:pt x="477" y="438"/>
                  </a:lnTo>
                  <a:cubicBezTo>
                    <a:pt x="475" y="433"/>
                    <a:pt x="474" y="427"/>
                    <a:pt x="474" y="421"/>
                  </a:cubicBezTo>
                  <a:cubicBezTo>
                    <a:pt x="474" y="394"/>
                    <a:pt x="495" y="373"/>
                    <a:pt x="522" y="373"/>
                  </a:cubicBezTo>
                  <a:close/>
                  <a:moveTo>
                    <a:pt x="62" y="448"/>
                  </a:moveTo>
                  <a:lnTo>
                    <a:pt x="161" y="448"/>
                  </a:lnTo>
                  <a:cubicBezTo>
                    <a:pt x="182" y="448"/>
                    <a:pt x="200" y="466"/>
                    <a:pt x="200" y="487"/>
                  </a:cubicBezTo>
                  <a:lnTo>
                    <a:pt x="200" y="527"/>
                  </a:lnTo>
                  <a:lnTo>
                    <a:pt x="203" y="527"/>
                  </a:lnTo>
                  <a:lnTo>
                    <a:pt x="221" y="527"/>
                  </a:lnTo>
                  <a:lnTo>
                    <a:pt x="227" y="527"/>
                  </a:lnTo>
                  <a:lnTo>
                    <a:pt x="227" y="487"/>
                  </a:lnTo>
                  <a:cubicBezTo>
                    <a:pt x="227" y="466"/>
                    <a:pt x="244" y="448"/>
                    <a:pt x="265" y="448"/>
                  </a:cubicBezTo>
                  <a:lnTo>
                    <a:pt x="364" y="448"/>
                  </a:lnTo>
                  <a:cubicBezTo>
                    <a:pt x="385" y="448"/>
                    <a:pt x="403" y="466"/>
                    <a:pt x="403" y="487"/>
                  </a:cubicBezTo>
                  <a:lnTo>
                    <a:pt x="403" y="527"/>
                  </a:lnTo>
                  <a:lnTo>
                    <a:pt x="409" y="527"/>
                  </a:lnTo>
                  <a:lnTo>
                    <a:pt x="424" y="527"/>
                  </a:lnTo>
                  <a:lnTo>
                    <a:pt x="433" y="527"/>
                  </a:lnTo>
                  <a:lnTo>
                    <a:pt x="433" y="487"/>
                  </a:lnTo>
                  <a:cubicBezTo>
                    <a:pt x="433" y="466"/>
                    <a:pt x="450" y="448"/>
                    <a:pt x="471" y="448"/>
                  </a:cubicBezTo>
                  <a:lnTo>
                    <a:pt x="570" y="448"/>
                  </a:lnTo>
                  <a:cubicBezTo>
                    <a:pt x="591" y="448"/>
                    <a:pt x="608" y="466"/>
                    <a:pt x="608" y="487"/>
                  </a:cubicBezTo>
                  <a:lnTo>
                    <a:pt x="608" y="527"/>
                  </a:lnTo>
                  <a:lnTo>
                    <a:pt x="614" y="527"/>
                  </a:lnTo>
                  <a:lnTo>
                    <a:pt x="630" y="527"/>
                  </a:lnTo>
                  <a:lnTo>
                    <a:pt x="638" y="527"/>
                  </a:lnTo>
                  <a:lnTo>
                    <a:pt x="638" y="549"/>
                  </a:lnTo>
                  <a:lnTo>
                    <a:pt x="630" y="549"/>
                  </a:lnTo>
                  <a:lnTo>
                    <a:pt x="614" y="549"/>
                  </a:lnTo>
                  <a:lnTo>
                    <a:pt x="608" y="549"/>
                  </a:lnTo>
                  <a:lnTo>
                    <a:pt x="608" y="603"/>
                  </a:lnTo>
                  <a:lnTo>
                    <a:pt x="433" y="603"/>
                  </a:lnTo>
                  <a:lnTo>
                    <a:pt x="433" y="549"/>
                  </a:lnTo>
                  <a:lnTo>
                    <a:pt x="424" y="549"/>
                  </a:lnTo>
                  <a:lnTo>
                    <a:pt x="409" y="549"/>
                  </a:lnTo>
                  <a:lnTo>
                    <a:pt x="403" y="549"/>
                  </a:lnTo>
                  <a:lnTo>
                    <a:pt x="403" y="603"/>
                  </a:lnTo>
                  <a:lnTo>
                    <a:pt x="227" y="603"/>
                  </a:lnTo>
                  <a:lnTo>
                    <a:pt x="227" y="549"/>
                  </a:lnTo>
                  <a:lnTo>
                    <a:pt x="221" y="549"/>
                  </a:lnTo>
                  <a:lnTo>
                    <a:pt x="203" y="549"/>
                  </a:lnTo>
                  <a:lnTo>
                    <a:pt x="200" y="549"/>
                  </a:lnTo>
                  <a:lnTo>
                    <a:pt x="200" y="603"/>
                  </a:lnTo>
                  <a:lnTo>
                    <a:pt x="24" y="603"/>
                  </a:lnTo>
                  <a:lnTo>
                    <a:pt x="24" y="549"/>
                  </a:lnTo>
                  <a:lnTo>
                    <a:pt x="0" y="549"/>
                  </a:lnTo>
                  <a:lnTo>
                    <a:pt x="0" y="527"/>
                  </a:lnTo>
                  <a:lnTo>
                    <a:pt x="24" y="527"/>
                  </a:lnTo>
                  <a:lnTo>
                    <a:pt x="24" y="487"/>
                  </a:lnTo>
                  <a:cubicBezTo>
                    <a:pt x="24" y="466"/>
                    <a:pt x="41" y="448"/>
                    <a:pt x="62" y="448"/>
                  </a:cubicBezTo>
                  <a:close/>
                  <a:moveTo>
                    <a:pt x="152" y="0"/>
                  </a:moveTo>
                  <a:cubicBezTo>
                    <a:pt x="176" y="0"/>
                    <a:pt x="196" y="20"/>
                    <a:pt x="196" y="44"/>
                  </a:cubicBezTo>
                  <a:cubicBezTo>
                    <a:pt x="196" y="69"/>
                    <a:pt x="176" y="88"/>
                    <a:pt x="152" y="88"/>
                  </a:cubicBezTo>
                  <a:cubicBezTo>
                    <a:pt x="127" y="88"/>
                    <a:pt x="108" y="69"/>
                    <a:pt x="108" y="44"/>
                  </a:cubicBezTo>
                  <a:cubicBezTo>
                    <a:pt x="108" y="20"/>
                    <a:pt x="127" y="0"/>
                    <a:pt x="15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20"/>
            <p:cNvSpPr>
              <a:spLocks noEditPoints="1"/>
            </p:cNvSpPr>
            <p:nvPr/>
          </p:nvSpPr>
          <p:spPr bwMode="auto">
            <a:xfrm>
              <a:off x="1228724" y="1829964"/>
              <a:ext cx="609188" cy="486816"/>
            </a:xfrm>
            <a:custGeom>
              <a:avLst/>
              <a:gdLst>
                <a:gd name="T0" fmla="*/ 575 w 745"/>
                <a:gd name="T1" fmla="*/ 570 h 594"/>
                <a:gd name="T2" fmla="*/ 0 w 745"/>
                <a:gd name="T3" fmla="*/ 570 h 594"/>
                <a:gd name="T4" fmla="*/ 298 w 745"/>
                <a:gd name="T5" fmla="*/ 220 h 594"/>
                <a:gd name="T6" fmla="*/ 288 w 745"/>
                <a:gd name="T7" fmla="*/ 209 h 594"/>
                <a:gd name="T8" fmla="*/ 544 w 745"/>
                <a:gd name="T9" fmla="*/ 245 h 594"/>
                <a:gd name="T10" fmla="*/ 32 w 745"/>
                <a:gd name="T11" fmla="*/ 201 h 594"/>
                <a:gd name="T12" fmla="*/ 205 w 745"/>
                <a:gd name="T13" fmla="*/ 430 h 594"/>
                <a:gd name="T14" fmla="*/ 98 w 745"/>
                <a:gd name="T15" fmla="*/ 362 h 594"/>
                <a:gd name="T16" fmla="*/ 98 w 745"/>
                <a:gd name="T17" fmla="*/ 385 h 594"/>
                <a:gd name="T18" fmla="*/ 312 w 745"/>
                <a:gd name="T19" fmla="*/ 317 h 594"/>
                <a:gd name="T20" fmla="*/ 98 w 745"/>
                <a:gd name="T21" fmla="*/ 317 h 594"/>
                <a:gd name="T22" fmla="*/ 312 w 745"/>
                <a:gd name="T23" fmla="*/ 296 h 594"/>
                <a:gd name="T24" fmla="*/ 552 w 745"/>
                <a:gd name="T25" fmla="*/ 249 h 594"/>
                <a:gd name="T26" fmla="*/ 552 w 745"/>
                <a:gd name="T27" fmla="*/ 249 h 594"/>
                <a:gd name="T28" fmla="*/ 552 w 745"/>
                <a:gd name="T29" fmla="*/ 37 h 594"/>
                <a:gd name="T30" fmla="*/ 338 w 745"/>
                <a:gd name="T31" fmla="*/ 134 h 594"/>
                <a:gd name="T32" fmla="*/ 583 w 745"/>
                <a:gd name="T33" fmla="*/ 148 h 594"/>
                <a:gd name="T34" fmla="*/ 373 w 745"/>
                <a:gd name="T35" fmla="*/ 103 h 594"/>
                <a:gd name="T36" fmla="*/ 591 w 745"/>
                <a:gd name="T37" fmla="*/ 258 h 594"/>
                <a:gd name="T38" fmla="*/ 675 w 745"/>
                <a:gd name="T39" fmla="*/ 154 h 594"/>
                <a:gd name="T40" fmla="*/ 698 w 745"/>
                <a:gd name="T41" fmla="*/ 179 h 594"/>
                <a:gd name="T42" fmla="*/ 685 w 745"/>
                <a:gd name="T43" fmla="*/ 152 h 594"/>
                <a:gd name="T44" fmla="*/ 681 w 745"/>
                <a:gd name="T45" fmla="*/ 290 h 594"/>
                <a:gd name="T46" fmla="*/ 680 w 745"/>
                <a:gd name="T47" fmla="*/ 319 h 594"/>
                <a:gd name="T48" fmla="*/ 703 w 745"/>
                <a:gd name="T49" fmla="*/ 319 h 594"/>
                <a:gd name="T50" fmla="*/ 702 w 745"/>
                <a:gd name="T51" fmla="*/ 290 h 594"/>
                <a:gd name="T52" fmla="*/ 698 w 745"/>
                <a:gd name="T53" fmla="*/ 229 h 594"/>
                <a:gd name="T54" fmla="*/ 344 w 745"/>
                <a:gd name="T55" fmla="*/ 320 h 594"/>
                <a:gd name="T56" fmla="*/ 376 w 745"/>
                <a:gd name="T57" fmla="*/ 447 h 594"/>
                <a:gd name="T58" fmla="*/ 389 w 745"/>
                <a:gd name="T59" fmla="*/ 436 h 594"/>
                <a:gd name="T60" fmla="*/ 394 w 745"/>
                <a:gd name="T61" fmla="*/ 420 h 594"/>
                <a:gd name="T62" fmla="*/ 409 w 745"/>
                <a:gd name="T63" fmla="*/ 430 h 594"/>
                <a:gd name="T64" fmla="*/ 420 w 745"/>
                <a:gd name="T65" fmla="*/ 455 h 594"/>
                <a:gd name="T66" fmla="*/ 434 w 745"/>
                <a:gd name="T67" fmla="*/ 465 h 594"/>
                <a:gd name="T68" fmla="*/ 455 w 745"/>
                <a:gd name="T69" fmla="*/ 462 h 594"/>
                <a:gd name="T70" fmla="*/ 451 w 745"/>
                <a:gd name="T71" fmla="*/ 450 h 594"/>
                <a:gd name="T72" fmla="*/ 440 w 745"/>
                <a:gd name="T73" fmla="*/ 425 h 594"/>
                <a:gd name="T74" fmla="*/ 425 w 745"/>
                <a:gd name="T75" fmla="*/ 415 h 594"/>
                <a:gd name="T76" fmla="*/ 463 w 745"/>
                <a:gd name="T77" fmla="*/ 395 h 594"/>
                <a:gd name="T78" fmla="*/ 448 w 745"/>
                <a:gd name="T79" fmla="*/ 390 h 594"/>
                <a:gd name="T80" fmla="*/ 438 w 745"/>
                <a:gd name="T81" fmla="*/ 377 h 594"/>
                <a:gd name="T82" fmla="*/ 422 w 745"/>
                <a:gd name="T83" fmla="*/ 373 h 594"/>
                <a:gd name="T84" fmla="*/ 411 w 745"/>
                <a:gd name="T85" fmla="*/ 359 h 594"/>
                <a:gd name="T86" fmla="*/ 395 w 745"/>
                <a:gd name="T87" fmla="*/ 355 h 594"/>
                <a:gd name="T88" fmla="*/ 385 w 745"/>
                <a:gd name="T89" fmla="*/ 342 h 594"/>
                <a:gd name="T90" fmla="*/ 369 w 745"/>
                <a:gd name="T91" fmla="*/ 337 h 594"/>
                <a:gd name="T92" fmla="*/ 359 w 745"/>
                <a:gd name="T93" fmla="*/ 324 h 594"/>
                <a:gd name="T94" fmla="*/ 69 w 745"/>
                <a:gd name="T95" fmla="*/ 239 h 594"/>
                <a:gd name="T96" fmla="*/ 69 w 745"/>
                <a:gd name="T97" fmla="*/ 497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45" h="594">
                  <a:moveTo>
                    <a:pt x="0" y="549"/>
                  </a:moveTo>
                  <a:lnTo>
                    <a:pt x="575" y="549"/>
                  </a:lnTo>
                  <a:lnTo>
                    <a:pt x="575" y="570"/>
                  </a:lnTo>
                  <a:cubicBezTo>
                    <a:pt x="575" y="583"/>
                    <a:pt x="565" y="594"/>
                    <a:pt x="551" y="594"/>
                  </a:cubicBezTo>
                  <a:lnTo>
                    <a:pt x="24" y="594"/>
                  </a:lnTo>
                  <a:cubicBezTo>
                    <a:pt x="11" y="594"/>
                    <a:pt x="0" y="583"/>
                    <a:pt x="0" y="570"/>
                  </a:cubicBezTo>
                  <a:lnTo>
                    <a:pt x="0" y="549"/>
                  </a:lnTo>
                  <a:close/>
                  <a:moveTo>
                    <a:pt x="288" y="209"/>
                  </a:moveTo>
                  <a:cubicBezTo>
                    <a:pt x="294" y="209"/>
                    <a:pt x="298" y="214"/>
                    <a:pt x="298" y="220"/>
                  </a:cubicBezTo>
                  <a:cubicBezTo>
                    <a:pt x="298" y="226"/>
                    <a:pt x="294" y="230"/>
                    <a:pt x="288" y="230"/>
                  </a:cubicBezTo>
                  <a:cubicBezTo>
                    <a:pt x="282" y="230"/>
                    <a:pt x="277" y="226"/>
                    <a:pt x="277" y="220"/>
                  </a:cubicBezTo>
                  <a:cubicBezTo>
                    <a:pt x="277" y="214"/>
                    <a:pt x="282" y="209"/>
                    <a:pt x="288" y="209"/>
                  </a:cubicBezTo>
                  <a:close/>
                  <a:moveTo>
                    <a:pt x="32" y="201"/>
                  </a:moveTo>
                  <a:lnTo>
                    <a:pt x="355" y="201"/>
                  </a:lnTo>
                  <a:cubicBezTo>
                    <a:pt x="421" y="205"/>
                    <a:pt x="483" y="217"/>
                    <a:pt x="544" y="245"/>
                  </a:cubicBezTo>
                  <a:lnTo>
                    <a:pt x="544" y="536"/>
                  </a:lnTo>
                  <a:lnTo>
                    <a:pt x="32" y="536"/>
                  </a:lnTo>
                  <a:lnTo>
                    <a:pt x="32" y="201"/>
                  </a:lnTo>
                  <a:close/>
                  <a:moveTo>
                    <a:pt x="98" y="407"/>
                  </a:moveTo>
                  <a:lnTo>
                    <a:pt x="205" y="407"/>
                  </a:lnTo>
                  <a:lnTo>
                    <a:pt x="205" y="430"/>
                  </a:lnTo>
                  <a:lnTo>
                    <a:pt x="98" y="430"/>
                  </a:lnTo>
                  <a:lnTo>
                    <a:pt x="98" y="407"/>
                  </a:lnTo>
                  <a:close/>
                  <a:moveTo>
                    <a:pt x="98" y="362"/>
                  </a:moveTo>
                  <a:lnTo>
                    <a:pt x="312" y="362"/>
                  </a:lnTo>
                  <a:lnTo>
                    <a:pt x="312" y="385"/>
                  </a:lnTo>
                  <a:lnTo>
                    <a:pt x="98" y="385"/>
                  </a:lnTo>
                  <a:lnTo>
                    <a:pt x="98" y="362"/>
                  </a:lnTo>
                  <a:close/>
                  <a:moveTo>
                    <a:pt x="98" y="317"/>
                  </a:moveTo>
                  <a:lnTo>
                    <a:pt x="312" y="317"/>
                  </a:lnTo>
                  <a:lnTo>
                    <a:pt x="312" y="340"/>
                  </a:lnTo>
                  <a:lnTo>
                    <a:pt x="98" y="340"/>
                  </a:lnTo>
                  <a:lnTo>
                    <a:pt x="98" y="317"/>
                  </a:lnTo>
                  <a:close/>
                  <a:moveTo>
                    <a:pt x="98" y="273"/>
                  </a:moveTo>
                  <a:lnTo>
                    <a:pt x="312" y="273"/>
                  </a:lnTo>
                  <a:lnTo>
                    <a:pt x="312" y="296"/>
                  </a:lnTo>
                  <a:lnTo>
                    <a:pt x="98" y="296"/>
                  </a:lnTo>
                  <a:lnTo>
                    <a:pt x="98" y="273"/>
                  </a:lnTo>
                  <a:close/>
                  <a:moveTo>
                    <a:pt x="552" y="249"/>
                  </a:moveTo>
                  <a:cubicBezTo>
                    <a:pt x="560" y="252"/>
                    <a:pt x="579" y="262"/>
                    <a:pt x="584" y="265"/>
                  </a:cubicBezTo>
                  <a:cubicBezTo>
                    <a:pt x="598" y="274"/>
                    <a:pt x="563" y="279"/>
                    <a:pt x="552" y="280"/>
                  </a:cubicBezTo>
                  <a:lnTo>
                    <a:pt x="552" y="249"/>
                  </a:lnTo>
                  <a:close/>
                  <a:moveTo>
                    <a:pt x="675" y="154"/>
                  </a:moveTo>
                  <a:cubicBezTo>
                    <a:pt x="644" y="120"/>
                    <a:pt x="613" y="85"/>
                    <a:pt x="581" y="50"/>
                  </a:cubicBezTo>
                  <a:cubicBezTo>
                    <a:pt x="571" y="39"/>
                    <a:pt x="566" y="39"/>
                    <a:pt x="552" y="37"/>
                  </a:cubicBezTo>
                  <a:lnTo>
                    <a:pt x="227" y="1"/>
                  </a:lnTo>
                  <a:cubicBezTo>
                    <a:pt x="221" y="0"/>
                    <a:pt x="218" y="4"/>
                    <a:pt x="223" y="9"/>
                  </a:cubicBezTo>
                  <a:lnTo>
                    <a:pt x="338" y="134"/>
                  </a:lnTo>
                  <a:cubicBezTo>
                    <a:pt x="357" y="97"/>
                    <a:pt x="370" y="78"/>
                    <a:pt x="429" y="85"/>
                  </a:cubicBezTo>
                  <a:cubicBezTo>
                    <a:pt x="469" y="90"/>
                    <a:pt x="498" y="98"/>
                    <a:pt x="536" y="113"/>
                  </a:cubicBezTo>
                  <a:cubicBezTo>
                    <a:pt x="559" y="122"/>
                    <a:pt x="572" y="129"/>
                    <a:pt x="583" y="148"/>
                  </a:cubicBezTo>
                  <a:cubicBezTo>
                    <a:pt x="574" y="136"/>
                    <a:pt x="558" y="128"/>
                    <a:pt x="541" y="121"/>
                  </a:cubicBezTo>
                  <a:cubicBezTo>
                    <a:pt x="507" y="107"/>
                    <a:pt x="469" y="98"/>
                    <a:pt x="432" y="93"/>
                  </a:cubicBezTo>
                  <a:cubicBezTo>
                    <a:pt x="410" y="91"/>
                    <a:pt x="388" y="91"/>
                    <a:pt x="373" y="103"/>
                  </a:cubicBezTo>
                  <a:cubicBezTo>
                    <a:pt x="360" y="113"/>
                    <a:pt x="340" y="158"/>
                    <a:pt x="331" y="175"/>
                  </a:cubicBezTo>
                  <a:cubicBezTo>
                    <a:pt x="326" y="187"/>
                    <a:pt x="333" y="191"/>
                    <a:pt x="342" y="191"/>
                  </a:cubicBezTo>
                  <a:cubicBezTo>
                    <a:pt x="429" y="195"/>
                    <a:pt x="513" y="218"/>
                    <a:pt x="591" y="258"/>
                  </a:cubicBezTo>
                  <a:lnTo>
                    <a:pt x="592" y="214"/>
                  </a:lnTo>
                  <a:cubicBezTo>
                    <a:pt x="620" y="218"/>
                    <a:pt x="647" y="222"/>
                    <a:pt x="675" y="226"/>
                  </a:cubicBezTo>
                  <a:lnTo>
                    <a:pt x="675" y="154"/>
                  </a:lnTo>
                  <a:close/>
                  <a:moveTo>
                    <a:pt x="738" y="234"/>
                  </a:moveTo>
                  <a:cubicBezTo>
                    <a:pt x="742" y="235"/>
                    <a:pt x="745" y="230"/>
                    <a:pt x="741" y="226"/>
                  </a:cubicBezTo>
                  <a:cubicBezTo>
                    <a:pt x="727" y="210"/>
                    <a:pt x="712" y="195"/>
                    <a:pt x="698" y="179"/>
                  </a:cubicBezTo>
                  <a:lnTo>
                    <a:pt x="698" y="158"/>
                  </a:lnTo>
                  <a:cubicBezTo>
                    <a:pt x="698" y="155"/>
                    <a:pt x="695" y="152"/>
                    <a:pt x="691" y="152"/>
                  </a:cubicBezTo>
                  <a:lnTo>
                    <a:pt x="685" y="152"/>
                  </a:lnTo>
                  <a:lnTo>
                    <a:pt x="685" y="277"/>
                  </a:lnTo>
                  <a:cubicBezTo>
                    <a:pt x="683" y="278"/>
                    <a:pt x="682" y="279"/>
                    <a:pt x="682" y="282"/>
                  </a:cubicBezTo>
                  <a:lnTo>
                    <a:pt x="681" y="290"/>
                  </a:lnTo>
                  <a:cubicBezTo>
                    <a:pt x="681" y="295"/>
                    <a:pt x="683" y="296"/>
                    <a:pt x="683" y="300"/>
                  </a:cubicBezTo>
                  <a:lnTo>
                    <a:pt x="682" y="310"/>
                  </a:lnTo>
                  <a:cubicBezTo>
                    <a:pt x="682" y="313"/>
                    <a:pt x="680" y="315"/>
                    <a:pt x="680" y="319"/>
                  </a:cubicBezTo>
                  <a:lnTo>
                    <a:pt x="671" y="393"/>
                  </a:lnTo>
                  <a:cubicBezTo>
                    <a:pt x="675" y="401"/>
                    <a:pt x="707" y="402"/>
                    <a:pt x="712" y="393"/>
                  </a:cubicBezTo>
                  <a:lnTo>
                    <a:pt x="703" y="319"/>
                  </a:lnTo>
                  <a:cubicBezTo>
                    <a:pt x="703" y="315"/>
                    <a:pt x="701" y="314"/>
                    <a:pt x="700" y="310"/>
                  </a:cubicBezTo>
                  <a:lnTo>
                    <a:pt x="700" y="300"/>
                  </a:lnTo>
                  <a:cubicBezTo>
                    <a:pt x="700" y="296"/>
                    <a:pt x="702" y="296"/>
                    <a:pt x="702" y="290"/>
                  </a:cubicBezTo>
                  <a:lnTo>
                    <a:pt x="701" y="282"/>
                  </a:lnTo>
                  <a:cubicBezTo>
                    <a:pt x="701" y="279"/>
                    <a:pt x="700" y="278"/>
                    <a:pt x="697" y="277"/>
                  </a:cubicBezTo>
                  <a:lnTo>
                    <a:pt x="698" y="229"/>
                  </a:lnTo>
                  <a:cubicBezTo>
                    <a:pt x="711" y="231"/>
                    <a:pt x="724" y="232"/>
                    <a:pt x="738" y="234"/>
                  </a:cubicBezTo>
                  <a:close/>
                  <a:moveTo>
                    <a:pt x="351" y="318"/>
                  </a:moveTo>
                  <a:lnTo>
                    <a:pt x="344" y="320"/>
                  </a:lnTo>
                  <a:lnTo>
                    <a:pt x="370" y="455"/>
                  </a:lnTo>
                  <a:lnTo>
                    <a:pt x="378" y="453"/>
                  </a:lnTo>
                  <a:lnTo>
                    <a:pt x="376" y="447"/>
                  </a:lnTo>
                  <a:lnTo>
                    <a:pt x="383" y="445"/>
                  </a:lnTo>
                  <a:lnTo>
                    <a:pt x="382" y="438"/>
                  </a:lnTo>
                  <a:lnTo>
                    <a:pt x="389" y="436"/>
                  </a:lnTo>
                  <a:lnTo>
                    <a:pt x="388" y="429"/>
                  </a:lnTo>
                  <a:lnTo>
                    <a:pt x="395" y="428"/>
                  </a:lnTo>
                  <a:lnTo>
                    <a:pt x="394" y="420"/>
                  </a:lnTo>
                  <a:lnTo>
                    <a:pt x="400" y="419"/>
                  </a:lnTo>
                  <a:lnTo>
                    <a:pt x="403" y="432"/>
                  </a:lnTo>
                  <a:lnTo>
                    <a:pt x="409" y="430"/>
                  </a:lnTo>
                  <a:lnTo>
                    <a:pt x="412" y="443"/>
                  </a:lnTo>
                  <a:lnTo>
                    <a:pt x="418" y="442"/>
                  </a:lnTo>
                  <a:lnTo>
                    <a:pt x="420" y="455"/>
                  </a:lnTo>
                  <a:lnTo>
                    <a:pt x="427" y="453"/>
                  </a:lnTo>
                  <a:lnTo>
                    <a:pt x="429" y="466"/>
                  </a:lnTo>
                  <a:lnTo>
                    <a:pt x="434" y="465"/>
                  </a:lnTo>
                  <a:lnTo>
                    <a:pt x="435" y="472"/>
                  </a:lnTo>
                  <a:lnTo>
                    <a:pt x="457" y="468"/>
                  </a:lnTo>
                  <a:lnTo>
                    <a:pt x="455" y="462"/>
                  </a:lnTo>
                  <a:lnTo>
                    <a:pt x="460" y="461"/>
                  </a:lnTo>
                  <a:lnTo>
                    <a:pt x="458" y="448"/>
                  </a:lnTo>
                  <a:lnTo>
                    <a:pt x="451" y="450"/>
                  </a:lnTo>
                  <a:lnTo>
                    <a:pt x="449" y="437"/>
                  </a:lnTo>
                  <a:lnTo>
                    <a:pt x="443" y="438"/>
                  </a:lnTo>
                  <a:lnTo>
                    <a:pt x="440" y="425"/>
                  </a:lnTo>
                  <a:lnTo>
                    <a:pt x="434" y="427"/>
                  </a:lnTo>
                  <a:lnTo>
                    <a:pt x="432" y="414"/>
                  </a:lnTo>
                  <a:lnTo>
                    <a:pt x="425" y="415"/>
                  </a:lnTo>
                  <a:lnTo>
                    <a:pt x="424" y="409"/>
                  </a:lnTo>
                  <a:lnTo>
                    <a:pt x="465" y="401"/>
                  </a:lnTo>
                  <a:lnTo>
                    <a:pt x="463" y="395"/>
                  </a:lnTo>
                  <a:lnTo>
                    <a:pt x="457" y="396"/>
                  </a:lnTo>
                  <a:lnTo>
                    <a:pt x="455" y="389"/>
                  </a:lnTo>
                  <a:lnTo>
                    <a:pt x="448" y="390"/>
                  </a:lnTo>
                  <a:lnTo>
                    <a:pt x="446" y="383"/>
                  </a:lnTo>
                  <a:lnTo>
                    <a:pt x="439" y="384"/>
                  </a:lnTo>
                  <a:lnTo>
                    <a:pt x="438" y="377"/>
                  </a:lnTo>
                  <a:lnTo>
                    <a:pt x="430" y="378"/>
                  </a:lnTo>
                  <a:lnTo>
                    <a:pt x="429" y="371"/>
                  </a:lnTo>
                  <a:lnTo>
                    <a:pt x="422" y="373"/>
                  </a:lnTo>
                  <a:lnTo>
                    <a:pt x="420" y="365"/>
                  </a:lnTo>
                  <a:lnTo>
                    <a:pt x="413" y="367"/>
                  </a:lnTo>
                  <a:lnTo>
                    <a:pt x="411" y="359"/>
                  </a:lnTo>
                  <a:lnTo>
                    <a:pt x="404" y="361"/>
                  </a:lnTo>
                  <a:lnTo>
                    <a:pt x="403" y="354"/>
                  </a:lnTo>
                  <a:lnTo>
                    <a:pt x="395" y="355"/>
                  </a:lnTo>
                  <a:lnTo>
                    <a:pt x="394" y="348"/>
                  </a:lnTo>
                  <a:lnTo>
                    <a:pt x="387" y="349"/>
                  </a:lnTo>
                  <a:lnTo>
                    <a:pt x="385" y="342"/>
                  </a:lnTo>
                  <a:lnTo>
                    <a:pt x="378" y="343"/>
                  </a:lnTo>
                  <a:lnTo>
                    <a:pt x="377" y="336"/>
                  </a:lnTo>
                  <a:lnTo>
                    <a:pt x="369" y="337"/>
                  </a:lnTo>
                  <a:lnTo>
                    <a:pt x="368" y="330"/>
                  </a:lnTo>
                  <a:lnTo>
                    <a:pt x="360" y="331"/>
                  </a:lnTo>
                  <a:lnTo>
                    <a:pt x="359" y="324"/>
                  </a:lnTo>
                  <a:lnTo>
                    <a:pt x="353" y="325"/>
                  </a:lnTo>
                  <a:lnTo>
                    <a:pt x="351" y="318"/>
                  </a:lnTo>
                  <a:close/>
                  <a:moveTo>
                    <a:pt x="69" y="239"/>
                  </a:moveTo>
                  <a:lnTo>
                    <a:pt x="506" y="239"/>
                  </a:lnTo>
                  <a:lnTo>
                    <a:pt x="506" y="497"/>
                  </a:lnTo>
                  <a:lnTo>
                    <a:pt x="69" y="497"/>
                  </a:lnTo>
                  <a:lnTo>
                    <a:pt x="69" y="23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21"/>
            <p:cNvSpPr>
              <a:spLocks noEditPoints="1"/>
            </p:cNvSpPr>
            <p:nvPr/>
          </p:nvSpPr>
          <p:spPr bwMode="auto">
            <a:xfrm>
              <a:off x="4432588" y="1096009"/>
              <a:ext cx="328329" cy="498689"/>
            </a:xfrm>
            <a:custGeom>
              <a:avLst/>
              <a:gdLst>
                <a:gd name="T0" fmla="*/ 72 w 401"/>
                <a:gd name="T1" fmla="*/ 59 h 610"/>
                <a:gd name="T2" fmla="*/ 92 w 401"/>
                <a:gd name="T3" fmla="*/ 27 h 610"/>
                <a:gd name="T4" fmla="*/ 130 w 401"/>
                <a:gd name="T5" fmla="*/ 23 h 610"/>
                <a:gd name="T6" fmla="*/ 110 w 401"/>
                <a:gd name="T7" fmla="*/ 55 h 610"/>
                <a:gd name="T8" fmla="*/ 72 w 401"/>
                <a:gd name="T9" fmla="*/ 59 h 610"/>
                <a:gd name="T10" fmla="*/ 150 w 401"/>
                <a:gd name="T11" fmla="*/ 453 h 610"/>
                <a:gd name="T12" fmla="*/ 194 w 401"/>
                <a:gd name="T13" fmla="*/ 458 h 610"/>
                <a:gd name="T14" fmla="*/ 291 w 401"/>
                <a:gd name="T15" fmla="*/ 431 h 610"/>
                <a:gd name="T16" fmla="*/ 297 w 401"/>
                <a:gd name="T17" fmla="*/ 408 h 610"/>
                <a:gd name="T18" fmla="*/ 275 w 401"/>
                <a:gd name="T19" fmla="*/ 403 h 610"/>
                <a:gd name="T20" fmla="*/ 158 w 401"/>
                <a:gd name="T21" fmla="*/ 422 h 610"/>
                <a:gd name="T22" fmla="*/ 62 w 401"/>
                <a:gd name="T23" fmla="*/ 353 h 610"/>
                <a:gd name="T24" fmla="*/ 43 w 401"/>
                <a:gd name="T25" fmla="*/ 236 h 610"/>
                <a:gd name="T26" fmla="*/ 103 w 401"/>
                <a:gd name="T27" fmla="*/ 146 h 610"/>
                <a:gd name="T28" fmla="*/ 207 w 401"/>
                <a:gd name="T29" fmla="*/ 316 h 610"/>
                <a:gd name="T30" fmla="*/ 208 w 401"/>
                <a:gd name="T31" fmla="*/ 318 h 610"/>
                <a:gd name="T32" fmla="*/ 208 w 401"/>
                <a:gd name="T33" fmla="*/ 318 h 610"/>
                <a:gd name="T34" fmla="*/ 267 w 401"/>
                <a:gd name="T35" fmla="*/ 311 h 610"/>
                <a:gd name="T36" fmla="*/ 299 w 401"/>
                <a:gd name="T37" fmla="*/ 262 h 610"/>
                <a:gd name="T38" fmla="*/ 300 w 401"/>
                <a:gd name="T39" fmla="*/ 261 h 610"/>
                <a:gd name="T40" fmla="*/ 147 w 401"/>
                <a:gd name="T41" fmla="*/ 14 h 610"/>
                <a:gd name="T42" fmla="*/ 147 w 401"/>
                <a:gd name="T43" fmla="*/ 14 h 610"/>
                <a:gd name="T44" fmla="*/ 147 w 401"/>
                <a:gd name="T45" fmla="*/ 13 h 610"/>
                <a:gd name="T46" fmla="*/ 87 w 401"/>
                <a:gd name="T47" fmla="*/ 18 h 610"/>
                <a:gd name="T48" fmla="*/ 55 w 401"/>
                <a:gd name="T49" fmla="*/ 69 h 610"/>
                <a:gd name="T50" fmla="*/ 56 w 401"/>
                <a:gd name="T51" fmla="*/ 70 h 610"/>
                <a:gd name="T52" fmla="*/ 56 w 401"/>
                <a:gd name="T53" fmla="*/ 70 h 610"/>
                <a:gd name="T54" fmla="*/ 86 w 401"/>
                <a:gd name="T55" fmla="*/ 119 h 610"/>
                <a:gd name="T56" fmla="*/ 12 w 401"/>
                <a:gd name="T57" fmla="*/ 228 h 610"/>
                <a:gd name="T58" fmla="*/ 35 w 401"/>
                <a:gd name="T59" fmla="*/ 369 h 610"/>
                <a:gd name="T60" fmla="*/ 150 w 401"/>
                <a:gd name="T61" fmla="*/ 453 h 610"/>
                <a:gd name="T62" fmla="*/ 386 w 401"/>
                <a:gd name="T63" fmla="*/ 356 h 610"/>
                <a:gd name="T64" fmla="*/ 163 w 401"/>
                <a:gd name="T65" fmla="*/ 356 h 610"/>
                <a:gd name="T66" fmla="*/ 148 w 401"/>
                <a:gd name="T67" fmla="*/ 371 h 610"/>
                <a:gd name="T68" fmla="*/ 163 w 401"/>
                <a:gd name="T69" fmla="*/ 387 h 610"/>
                <a:gd name="T70" fmla="*/ 386 w 401"/>
                <a:gd name="T71" fmla="*/ 387 h 610"/>
                <a:gd name="T72" fmla="*/ 401 w 401"/>
                <a:gd name="T73" fmla="*/ 371 h 610"/>
                <a:gd name="T74" fmla="*/ 386 w 401"/>
                <a:gd name="T75" fmla="*/ 356 h 610"/>
                <a:gd name="T76" fmla="*/ 202 w 401"/>
                <a:gd name="T77" fmla="*/ 506 h 610"/>
                <a:gd name="T78" fmla="*/ 183 w 401"/>
                <a:gd name="T79" fmla="*/ 526 h 610"/>
                <a:gd name="T80" fmla="*/ 163 w 401"/>
                <a:gd name="T81" fmla="*/ 506 h 610"/>
                <a:gd name="T82" fmla="*/ 183 w 401"/>
                <a:gd name="T83" fmla="*/ 487 h 610"/>
                <a:gd name="T84" fmla="*/ 202 w 401"/>
                <a:gd name="T85" fmla="*/ 506 h 610"/>
                <a:gd name="T86" fmla="*/ 142 w 401"/>
                <a:gd name="T87" fmla="*/ 506 h 610"/>
                <a:gd name="T88" fmla="*/ 183 w 401"/>
                <a:gd name="T89" fmla="*/ 547 h 610"/>
                <a:gd name="T90" fmla="*/ 223 w 401"/>
                <a:gd name="T91" fmla="*/ 506 h 610"/>
                <a:gd name="T92" fmla="*/ 183 w 401"/>
                <a:gd name="T93" fmla="*/ 466 h 610"/>
                <a:gd name="T94" fmla="*/ 142 w 401"/>
                <a:gd name="T95" fmla="*/ 506 h 610"/>
                <a:gd name="T96" fmla="*/ 237 w 401"/>
                <a:gd name="T97" fmla="*/ 525 h 610"/>
                <a:gd name="T98" fmla="*/ 183 w 401"/>
                <a:gd name="T99" fmla="*/ 564 h 610"/>
                <a:gd name="T100" fmla="*/ 128 w 401"/>
                <a:gd name="T101" fmla="*/ 525 h 610"/>
                <a:gd name="T102" fmla="*/ 55 w 401"/>
                <a:gd name="T103" fmla="*/ 594 h 610"/>
                <a:gd name="T104" fmla="*/ 54 w 401"/>
                <a:gd name="T105" fmla="*/ 605 h 610"/>
                <a:gd name="T106" fmla="*/ 64 w 401"/>
                <a:gd name="T107" fmla="*/ 610 h 610"/>
                <a:gd name="T108" fmla="*/ 302 w 401"/>
                <a:gd name="T109" fmla="*/ 610 h 610"/>
                <a:gd name="T110" fmla="*/ 302 w 401"/>
                <a:gd name="T111" fmla="*/ 610 h 610"/>
                <a:gd name="T112" fmla="*/ 312 w 401"/>
                <a:gd name="T113" fmla="*/ 599 h 610"/>
                <a:gd name="T114" fmla="*/ 310 w 401"/>
                <a:gd name="T115" fmla="*/ 593 h 610"/>
                <a:gd name="T116" fmla="*/ 237 w 401"/>
                <a:gd name="T117" fmla="*/ 525 h 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01" h="610">
                  <a:moveTo>
                    <a:pt x="72" y="59"/>
                  </a:moveTo>
                  <a:cubicBezTo>
                    <a:pt x="67" y="51"/>
                    <a:pt x="76" y="36"/>
                    <a:pt x="92" y="27"/>
                  </a:cubicBezTo>
                  <a:cubicBezTo>
                    <a:pt x="108" y="17"/>
                    <a:pt x="125" y="15"/>
                    <a:pt x="130" y="23"/>
                  </a:cubicBezTo>
                  <a:cubicBezTo>
                    <a:pt x="134" y="31"/>
                    <a:pt x="126" y="45"/>
                    <a:pt x="110" y="55"/>
                  </a:cubicBezTo>
                  <a:cubicBezTo>
                    <a:pt x="94" y="65"/>
                    <a:pt x="77" y="67"/>
                    <a:pt x="72" y="59"/>
                  </a:cubicBezTo>
                  <a:close/>
                  <a:moveTo>
                    <a:pt x="150" y="453"/>
                  </a:moveTo>
                  <a:cubicBezTo>
                    <a:pt x="165" y="457"/>
                    <a:pt x="179" y="458"/>
                    <a:pt x="194" y="458"/>
                  </a:cubicBezTo>
                  <a:cubicBezTo>
                    <a:pt x="228" y="458"/>
                    <a:pt x="262" y="449"/>
                    <a:pt x="291" y="431"/>
                  </a:cubicBezTo>
                  <a:cubicBezTo>
                    <a:pt x="299" y="426"/>
                    <a:pt x="301" y="416"/>
                    <a:pt x="297" y="408"/>
                  </a:cubicBezTo>
                  <a:cubicBezTo>
                    <a:pt x="292" y="401"/>
                    <a:pt x="282" y="399"/>
                    <a:pt x="275" y="403"/>
                  </a:cubicBezTo>
                  <a:cubicBezTo>
                    <a:pt x="239" y="425"/>
                    <a:pt x="198" y="432"/>
                    <a:pt x="158" y="422"/>
                  </a:cubicBezTo>
                  <a:cubicBezTo>
                    <a:pt x="118" y="412"/>
                    <a:pt x="84" y="388"/>
                    <a:pt x="62" y="353"/>
                  </a:cubicBezTo>
                  <a:cubicBezTo>
                    <a:pt x="40" y="317"/>
                    <a:pt x="34" y="276"/>
                    <a:pt x="43" y="236"/>
                  </a:cubicBezTo>
                  <a:cubicBezTo>
                    <a:pt x="52" y="199"/>
                    <a:pt x="73" y="168"/>
                    <a:pt x="103" y="146"/>
                  </a:cubicBezTo>
                  <a:lnTo>
                    <a:pt x="207" y="316"/>
                  </a:lnTo>
                  <a:lnTo>
                    <a:pt x="208" y="318"/>
                  </a:lnTo>
                  <a:lnTo>
                    <a:pt x="208" y="318"/>
                  </a:lnTo>
                  <a:cubicBezTo>
                    <a:pt x="217" y="328"/>
                    <a:pt x="243" y="325"/>
                    <a:pt x="267" y="311"/>
                  </a:cubicBezTo>
                  <a:cubicBezTo>
                    <a:pt x="291" y="296"/>
                    <a:pt x="305" y="274"/>
                    <a:pt x="299" y="262"/>
                  </a:cubicBezTo>
                  <a:lnTo>
                    <a:pt x="300" y="261"/>
                  </a:lnTo>
                  <a:lnTo>
                    <a:pt x="147" y="14"/>
                  </a:lnTo>
                  <a:lnTo>
                    <a:pt x="147" y="14"/>
                  </a:lnTo>
                  <a:cubicBezTo>
                    <a:pt x="147" y="13"/>
                    <a:pt x="147" y="13"/>
                    <a:pt x="147" y="13"/>
                  </a:cubicBezTo>
                  <a:cubicBezTo>
                    <a:pt x="139" y="0"/>
                    <a:pt x="112" y="3"/>
                    <a:pt x="87" y="18"/>
                  </a:cubicBezTo>
                  <a:cubicBezTo>
                    <a:pt x="62" y="34"/>
                    <a:pt x="48" y="57"/>
                    <a:pt x="55" y="69"/>
                  </a:cubicBezTo>
                  <a:cubicBezTo>
                    <a:pt x="55" y="69"/>
                    <a:pt x="56" y="70"/>
                    <a:pt x="56" y="70"/>
                  </a:cubicBezTo>
                  <a:lnTo>
                    <a:pt x="56" y="70"/>
                  </a:lnTo>
                  <a:lnTo>
                    <a:pt x="86" y="119"/>
                  </a:lnTo>
                  <a:cubicBezTo>
                    <a:pt x="49" y="145"/>
                    <a:pt x="23" y="184"/>
                    <a:pt x="12" y="228"/>
                  </a:cubicBezTo>
                  <a:cubicBezTo>
                    <a:pt x="0" y="277"/>
                    <a:pt x="9" y="327"/>
                    <a:pt x="35" y="369"/>
                  </a:cubicBezTo>
                  <a:cubicBezTo>
                    <a:pt x="61" y="412"/>
                    <a:pt x="102" y="442"/>
                    <a:pt x="150" y="453"/>
                  </a:cubicBezTo>
                  <a:close/>
                  <a:moveTo>
                    <a:pt x="386" y="356"/>
                  </a:moveTo>
                  <a:lnTo>
                    <a:pt x="163" y="356"/>
                  </a:lnTo>
                  <a:cubicBezTo>
                    <a:pt x="155" y="356"/>
                    <a:pt x="148" y="363"/>
                    <a:pt x="148" y="371"/>
                  </a:cubicBezTo>
                  <a:cubicBezTo>
                    <a:pt x="148" y="380"/>
                    <a:pt x="155" y="387"/>
                    <a:pt x="163" y="387"/>
                  </a:cubicBezTo>
                  <a:lnTo>
                    <a:pt x="386" y="387"/>
                  </a:lnTo>
                  <a:cubicBezTo>
                    <a:pt x="394" y="387"/>
                    <a:pt x="401" y="380"/>
                    <a:pt x="401" y="371"/>
                  </a:cubicBezTo>
                  <a:cubicBezTo>
                    <a:pt x="401" y="363"/>
                    <a:pt x="394" y="356"/>
                    <a:pt x="386" y="356"/>
                  </a:cubicBezTo>
                  <a:close/>
                  <a:moveTo>
                    <a:pt x="202" y="506"/>
                  </a:moveTo>
                  <a:cubicBezTo>
                    <a:pt x="202" y="517"/>
                    <a:pt x="193" y="526"/>
                    <a:pt x="183" y="526"/>
                  </a:cubicBezTo>
                  <a:cubicBezTo>
                    <a:pt x="172" y="526"/>
                    <a:pt x="163" y="517"/>
                    <a:pt x="163" y="506"/>
                  </a:cubicBezTo>
                  <a:cubicBezTo>
                    <a:pt x="163" y="495"/>
                    <a:pt x="172" y="487"/>
                    <a:pt x="183" y="487"/>
                  </a:cubicBezTo>
                  <a:cubicBezTo>
                    <a:pt x="193" y="487"/>
                    <a:pt x="202" y="495"/>
                    <a:pt x="202" y="506"/>
                  </a:cubicBezTo>
                  <a:close/>
                  <a:moveTo>
                    <a:pt x="142" y="506"/>
                  </a:moveTo>
                  <a:cubicBezTo>
                    <a:pt x="142" y="529"/>
                    <a:pt x="160" y="547"/>
                    <a:pt x="183" y="547"/>
                  </a:cubicBezTo>
                  <a:cubicBezTo>
                    <a:pt x="205" y="547"/>
                    <a:pt x="223" y="529"/>
                    <a:pt x="223" y="506"/>
                  </a:cubicBezTo>
                  <a:cubicBezTo>
                    <a:pt x="223" y="484"/>
                    <a:pt x="205" y="466"/>
                    <a:pt x="183" y="466"/>
                  </a:cubicBezTo>
                  <a:cubicBezTo>
                    <a:pt x="160" y="466"/>
                    <a:pt x="142" y="484"/>
                    <a:pt x="142" y="506"/>
                  </a:cubicBezTo>
                  <a:close/>
                  <a:moveTo>
                    <a:pt x="237" y="525"/>
                  </a:moveTo>
                  <a:cubicBezTo>
                    <a:pt x="229" y="548"/>
                    <a:pt x="208" y="564"/>
                    <a:pt x="183" y="564"/>
                  </a:cubicBezTo>
                  <a:cubicBezTo>
                    <a:pt x="157" y="564"/>
                    <a:pt x="136" y="548"/>
                    <a:pt x="128" y="525"/>
                  </a:cubicBezTo>
                  <a:cubicBezTo>
                    <a:pt x="85" y="548"/>
                    <a:pt x="56" y="591"/>
                    <a:pt x="55" y="594"/>
                  </a:cubicBezTo>
                  <a:cubicBezTo>
                    <a:pt x="52" y="597"/>
                    <a:pt x="52" y="601"/>
                    <a:pt x="54" y="605"/>
                  </a:cubicBezTo>
                  <a:cubicBezTo>
                    <a:pt x="56" y="608"/>
                    <a:pt x="60" y="610"/>
                    <a:pt x="64" y="610"/>
                  </a:cubicBezTo>
                  <a:lnTo>
                    <a:pt x="302" y="610"/>
                  </a:lnTo>
                  <a:lnTo>
                    <a:pt x="302" y="610"/>
                  </a:lnTo>
                  <a:cubicBezTo>
                    <a:pt x="308" y="610"/>
                    <a:pt x="312" y="605"/>
                    <a:pt x="312" y="599"/>
                  </a:cubicBezTo>
                  <a:cubicBezTo>
                    <a:pt x="312" y="597"/>
                    <a:pt x="312" y="595"/>
                    <a:pt x="310" y="593"/>
                  </a:cubicBezTo>
                  <a:cubicBezTo>
                    <a:pt x="306" y="587"/>
                    <a:pt x="278" y="547"/>
                    <a:pt x="237" y="5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22"/>
            <p:cNvSpPr>
              <a:spLocks noEditPoints="1"/>
            </p:cNvSpPr>
            <p:nvPr/>
          </p:nvSpPr>
          <p:spPr bwMode="auto">
            <a:xfrm>
              <a:off x="6542776" y="1863403"/>
              <a:ext cx="500404" cy="496711"/>
            </a:xfrm>
            <a:custGeom>
              <a:avLst/>
              <a:gdLst>
                <a:gd name="T0" fmla="*/ 553 w 612"/>
                <a:gd name="T1" fmla="*/ 521 h 605"/>
                <a:gd name="T2" fmla="*/ 490 w 612"/>
                <a:gd name="T3" fmla="*/ 521 h 605"/>
                <a:gd name="T4" fmla="*/ 590 w 612"/>
                <a:gd name="T5" fmla="*/ 59 h 605"/>
                <a:gd name="T6" fmla="*/ 508 w 612"/>
                <a:gd name="T7" fmla="*/ 0 h 605"/>
                <a:gd name="T8" fmla="*/ 288 w 612"/>
                <a:gd name="T9" fmla="*/ 196 h 605"/>
                <a:gd name="T10" fmla="*/ 256 w 612"/>
                <a:gd name="T11" fmla="*/ 241 h 605"/>
                <a:gd name="T12" fmla="*/ 229 w 612"/>
                <a:gd name="T13" fmla="*/ 254 h 605"/>
                <a:gd name="T14" fmla="*/ 232 w 612"/>
                <a:gd name="T15" fmla="*/ 338 h 605"/>
                <a:gd name="T16" fmla="*/ 55 w 612"/>
                <a:gd name="T17" fmla="*/ 492 h 605"/>
                <a:gd name="T18" fmla="*/ 35 w 612"/>
                <a:gd name="T19" fmla="*/ 605 h 605"/>
                <a:gd name="T20" fmla="*/ 127 w 612"/>
                <a:gd name="T21" fmla="*/ 513 h 605"/>
                <a:gd name="T22" fmla="*/ 271 w 612"/>
                <a:gd name="T23" fmla="*/ 377 h 605"/>
                <a:gd name="T24" fmla="*/ 352 w 612"/>
                <a:gd name="T25" fmla="*/ 377 h 605"/>
                <a:gd name="T26" fmla="*/ 375 w 612"/>
                <a:gd name="T27" fmla="*/ 326 h 605"/>
                <a:gd name="T28" fmla="*/ 410 w 612"/>
                <a:gd name="T29" fmla="*/ 319 h 605"/>
                <a:gd name="T30" fmla="*/ 590 w 612"/>
                <a:gd name="T31" fmla="*/ 59 h 605"/>
                <a:gd name="T32" fmla="*/ 239 w 612"/>
                <a:gd name="T33" fmla="*/ 197 h 605"/>
                <a:gd name="T34" fmla="*/ 246 w 612"/>
                <a:gd name="T35" fmla="*/ 190 h 605"/>
                <a:gd name="T36" fmla="*/ 266 w 612"/>
                <a:gd name="T37" fmla="*/ 171 h 605"/>
                <a:gd name="T38" fmla="*/ 131 w 612"/>
                <a:gd name="T39" fmla="*/ 1 h 605"/>
                <a:gd name="T40" fmla="*/ 171 w 612"/>
                <a:gd name="T41" fmla="*/ 97 h 605"/>
                <a:gd name="T42" fmla="*/ 13 w 612"/>
                <a:gd name="T43" fmla="*/ 118 h 605"/>
                <a:gd name="T44" fmla="*/ 141 w 612"/>
                <a:gd name="T45" fmla="*/ 272 h 605"/>
                <a:gd name="T46" fmla="*/ 185 w 612"/>
                <a:gd name="T47" fmla="*/ 263 h 605"/>
                <a:gd name="T48" fmla="*/ 221 w 612"/>
                <a:gd name="T49" fmla="*/ 215 h 605"/>
                <a:gd name="T50" fmla="*/ 409 w 612"/>
                <a:gd name="T51" fmla="*/ 368 h 605"/>
                <a:gd name="T52" fmla="*/ 376 w 612"/>
                <a:gd name="T53" fmla="*/ 401 h 605"/>
                <a:gd name="T54" fmla="*/ 451 w 612"/>
                <a:gd name="T55" fmla="*/ 529 h 605"/>
                <a:gd name="T56" fmla="*/ 529 w 612"/>
                <a:gd name="T57" fmla="*/ 605 h 605"/>
                <a:gd name="T58" fmla="*/ 597 w 612"/>
                <a:gd name="T59" fmla="*/ 502 h 605"/>
                <a:gd name="T60" fmla="*/ 427 w 612"/>
                <a:gd name="T61" fmla="*/ 350 h 605"/>
                <a:gd name="T62" fmla="*/ 401 w 612"/>
                <a:gd name="T63" fmla="*/ 352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12" h="605">
                  <a:moveTo>
                    <a:pt x="522" y="490"/>
                  </a:moveTo>
                  <a:cubicBezTo>
                    <a:pt x="539" y="490"/>
                    <a:pt x="553" y="504"/>
                    <a:pt x="553" y="521"/>
                  </a:cubicBezTo>
                  <a:cubicBezTo>
                    <a:pt x="553" y="539"/>
                    <a:pt x="539" y="553"/>
                    <a:pt x="522" y="553"/>
                  </a:cubicBezTo>
                  <a:cubicBezTo>
                    <a:pt x="504" y="553"/>
                    <a:pt x="490" y="539"/>
                    <a:pt x="490" y="521"/>
                  </a:cubicBezTo>
                  <a:cubicBezTo>
                    <a:pt x="490" y="504"/>
                    <a:pt x="504" y="490"/>
                    <a:pt x="522" y="490"/>
                  </a:cubicBezTo>
                  <a:close/>
                  <a:moveTo>
                    <a:pt x="590" y="59"/>
                  </a:moveTo>
                  <a:lnTo>
                    <a:pt x="548" y="17"/>
                  </a:lnTo>
                  <a:cubicBezTo>
                    <a:pt x="537" y="5"/>
                    <a:pt x="522" y="0"/>
                    <a:pt x="508" y="0"/>
                  </a:cubicBezTo>
                  <a:cubicBezTo>
                    <a:pt x="493" y="0"/>
                    <a:pt x="478" y="5"/>
                    <a:pt x="467" y="17"/>
                  </a:cubicBezTo>
                  <a:lnTo>
                    <a:pt x="288" y="196"/>
                  </a:lnTo>
                  <a:cubicBezTo>
                    <a:pt x="293" y="207"/>
                    <a:pt x="289" y="223"/>
                    <a:pt x="281" y="231"/>
                  </a:cubicBezTo>
                  <a:cubicBezTo>
                    <a:pt x="275" y="237"/>
                    <a:pt x="265" y="241"/>
                    <a:pt x="256" y="241"/>
                  </a:cubicBezTo>
                  <a:cubicBezTo>
                    <a:pt x="252" y="241"/>
                    <a:pt x="249" y="240"/>
                    <a:pt x="245" y="239"/>
                  </a:cubicBezTo>
                  <a:lnTo>
                    <a:pt x="229" y="254"/>
                  </a:lnTo>
                  <a:cubicBezTo>
                    <a:pt x="207" y="277"/>
                    <a:pt x="207" y="313"/>
                    <a:pt x="229" y="335"/>
                  </a:cubicBezTo>
                  <a:lnTo>
                    <a:pt x="232" y="338"/>
                  </a:lnTo>
                  <a:lnTo>
                    <a:pt x="92" y="478"/>
                  </a:lnTo>
                  <a:lnTo>
                    <a:pt x="55" y="492"/>
                  </a:lnTo>
                  <a:lnTo>
                    <a:pt x="0" y="570"/>
                  </a:lnTo>
                  <a:lnTo>
                    <a:pt x="35" y="605"/>
                  </a:lnTo>
                  <a:lnTo>
                    <a:pt x="113" y="551"/>
                  </a:lnTo>
                  <a:lnTo>
                    <a:pt x="127" y="513"/>
                  </a:lnTo>
                  <a:lnTo>
                    <a:pt x="267" y="373"/>
                  </a:lnTo>
                  <a:lnTo>
                    <a:pt x="271" y="377"/>
                  </a:lnTo>
                  <a:cubicBezTo>
                    <a:pt x="283" y="388"/>
                    <a:pt x="297" y="394"/>
                    <a:pt x="312" y="394"/>
                  </a:cubicBezTo>
                  <a:cubicBezTo>
                    <a:pt x="326" y="394"/>
                    <a:pt x="341" y="388"/>
                    <a:pt x="352" y="377"/>
                  </a:cubicBezTo>
                  <a:lnTo>
                    <a:pt x="368" y="361"/>
                  </a:lnTo>
                  <a:cubicBezTo>
                    <a:pt x="363" y="351"/>
                    <a:pt x="367" y="335"/>
                    <a:pt x="375" y="326"/>
                  </a:cubicBezTo>
                  <a:cubicBezTo>
                    <a:pt x="381" y="320"/>
                    <a:pt x="391" y="317"/>
                    <a:pt x="399" y="317"/>
                  </a:cubicBezTo>
                  <a:cubicBezTo>
                    <a:pt x="403" y="317"/>
                    <a:pt x="407" y="317"/>
                    <a:pt x="410" y="319"/>
                  </a:cubicBezTo>
                  <a:lnTo>
                    <a:pt x="590" y="139"/>
                  </a:lnTo>
                  <a:cubicBezTo>
                    <a:pt x="612" y="117"/>
                    <a:pt x="612" y="81"/>
                    <a:pt x="590" y="59"/>
                  </a:cubicBezTo>
                  <a:close/>
                  <a:moveTo>
                    <a:pt x="221" y="215"/>
                  </a:moveTo>
                  <a:lnTo>
                    <a:pt x="239" y="197"/>
                  </a:lnTo>
                  <a:lnTo>
                    <a:pt x="255" y="206"/>
                  </a:lnTo>
                  <a:lnTo>
                    <a:pt x="246" y="190"/>
                  </a:lnTo>
                  <a:lnTo>
                    <a:pt x="264" y="172"/>
                  </a:lnTo>
                  <a:lnTo>
                    <a:pt x="266" y="171"/>
                  </a:lnTo>
                  <a:cubicBezTo>
                    <a:pt x="270" y="161"/>
                    <a:pt x="272" y="151"/>
                    <a:pt x="272" y="141"/>
                  </a:cubicBezTo>
                  <a:cubicBezTo>
                    <a:pt x="272" y="69"/>
                    <a:pt x="203" y="0"/>
                    <a:pt x="131" y="1"/>
                  </a:cubicBezTo>
                  <a:cubicBezTo>
                    <a:pt x="131" y="1"/>
                    <a:pt x="123" y="9"/>
                    <a:pt x="118" y="13"/>
                  </a:cubicBezTo>
                  <a:cubicBezTo>
                    <a:pt x="176" y="71"/>
                    <a:pt x="171" y="62"/>
                    <a:pt x="171" y="97"/>
                  </a:cubicBezTo>
                  <a:cubicBezTo>
                    <a:pt x="171" y="126"/>
                    <a:pt x="125" y="171"/>
                    <a:pt x="97" y="171"/>
                  </a:cubicBezTo>
                  <a:cubicBezTo>
                    <a:pt x="61" y="171"/>
                    <a:pt x="72" y="177"/>
                    <a:pt x="13" y="118"/>
                  </a:cubicBezTo>
                  <a:cubicBezTo>
                    <a:pt x="9" y="123"/>
                    <a:pt x="1" y="131"/>
                    <a:pt x="1" y="131"/>
                  </a:cubicBezTo>
                  <a:cubicBezTo>
                    <a:pt x="2" y="203"/>
                    <a:pt x="70" y="272"/>
                    <a:pt x="141" y="272"/>
                  </a:cubicBezTo>
                  <a:cubicBezTo>
                    <a:pt x="154" y="272"/>
                    <a:pt x="168" y="267"/>
                    <a:pt x="182" y="261"/>
                  </a:cubicBezTo>
                  <a:lnTo>
                    <a:pt x="185" y="263"/>
                  </a:lnTo>
                  <a:cubicBezTo>
                    <a:pt x="189" y="251"/>
                    <a:pt x="196" y="240"/>
                    <a:pt x="206" y="231"/>
                  </a:cubicBezTo>
                  <a:lnTo>
                    <a:pt x="221" y="215"/>
                  </a:lnTo>
                  <a:close/>
                  <a:moveTo>
                    <a:pt x="401" y="352"/>
                  </a:moveTo>
                  <a:lnTo>
                    <a:pt x="409" y="368"/>
                  </a:lnTo>
                  <a:lnTo>
                    <a:pt x="392" y="385"/>
                  </a:lnTo>
                  <a:lnTo>
                    <a:pt x="376" y="401"/>
                  </a:lnTo>
                  <a:cubicBezTo>
                    <a:pt x="367" y="410"/>
                    <a:pt x="356" y="417"/>
                    <a:pt x="343" y="422"/>
                  </a:cubicBezTo>
                  <a:lnTo>
                    <a:pt x="451" y="529"/>
                  </a:lnTo>
                  <a:lnTo>
                    <a:pt x="502" y="597"/>
                  </a:lnTo>
                  <a:lnTo>
                    <a:pt x="529" y="605"/>
                  </a:lnTo>
                  <a:lnTo>
                    <a:pt x="604" y="529"/>
                  </a:lnTo>
                  <a:lnTo>
                    <a:pt x="597" y="502"/>
                  </a:lnTo>
                  <a:lnTo>
                    <a:pt x="529" y="451"/>
                  </a:lnTo>
                  <a:lnTo>
                    <a:pt x="427" y="350"/>
                  </a:lnTo>
                  <a:lnTo>
                    <a:pt x="417" y="360"/>
                  </a:lnTo>
                  <a:lnTo>
                    <a:pt x="401" y="35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23"/>
            <p:cNvSpPr/>
            <p:nvPr/>
          </p:nvSpPr>
          <p:spPr bwMode="auto">
            <a:xfrm>
              <a:off x="7697305" y="1986095"/>
              <a:ext cx="284815" cy="328502"/>
            </a:xfrm>
            <a:custGeom>
              <a:avLst/>
              <a:gdLst>
                <a:gd name="T0" fmla="*/ 346 w 346"/>
                <a:gd name="T1" fmla="*/ 130 h 401"/>
                <a:gd name="T2" fmla="*/ 346 w 346"/>
                <a:gd name="T3" fmla="*/ 29 h 401"/>
                <a:gd name="T4" fmla="*/ 300 w 346"/>
                <a:gd name="T5" fmla="*/ 29 h 401"/>
                <a:gd name="T6" fmla="*/ 300 w 346"/>
                <a:gd name="T7" fmla="*/ 130 h 401"/>
                <a:gd name="T8" fmla="*/ 176 w 346"/>
                <a:gd name="T9" fmla="*/ 254 h 401"/>
                <a:gd name="T10" fmla="*/ 174 w 346"/>
                <a:gd name="T11" fmla="*/ 254 h 401"/>
                <a:gd name="T12" fmla="*/ 173 w 346"/>
                <a:gd name="T13" fmla="*/ 254 h 401"/>
                <a:gd name="T14" fmla="*/ 173 w 346"/>
                <a:gd name="T15" fmla="*/ 254 h 401"/>
                <a:gd name="T16" fmla="*/ 170 w 346"/>
                <a:gd name="T17" fmla="*/ 254 h 401"/>
                <a:gd name="T18" fmla="*/ 46 w 346"/>
                <a:gd name="T19" fmla="*/ 130 h 401"/>
                <a:gd name="T20" fmla="*/ 46 w 346"/>
                <a:gd name="T21" fmla="*/ 29 h 401"/>
                <a:gd name="T22" fmla="*/ 0 w 346"/>
                <a:gd name="T23" fmla="*/ 29 h 401"/>
                <a:gd name="T24" fmla="*/ 0 w 346"/>
                <a:gd name="T25" fmla="*/ 130 h 401"/>
                <a:gd name="T26" fmla="*/ 146 w 346"/>
                <a:gd name="T27" fmla="*/ 299 h 401"/>
                <a:gd name="T28" fmla="*/ 146 w 346"/>
                <a:gd name="T29" fmla="*/ 372 h 401"/>
                <a:gd name="T30" fmla="*/ 42 w 346"/>
                <a:gd name="T31" fmla="*/ 401 h 401"/>
                <a:gd name="T32" fmla="*/ 304 w 346"/>
                <a:gd name="T33" fmla="*/ 401 h 401"/>
                <a:gd name="T34" fmla="*/ 200 w 346"/>
                <a:gd name="T35" fmla="*/ 371 h 401"/>
                <a:gd name="T36" fmla="*/ 200 w 346"/>
                <a:gd name="T37" fmla="*/ 299 h 401"/>
                <a:gd name="T38" fmla="*/ 346 w 346"/>
                <a:gd name="T39" fmla="*/ 13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46" h="401">
                  <a:moveTo>
                    <a:pt x="346" y="130"/>
                  </a:moveTo>
                  <a:lnTo>
                    <a:pt x="346" y="29"/>
                  </a:lnTo>
                  <a:cubicBezTo>
                    <a:pt x="346" y="0"/>
                    <a:pt x="300" y="0"/>
                    <a:pt x="300" y="29"/>
                  </a:cubicBezTo>
                  <a:lnTo>
                    <a:pt x="300" y="130"/>
                  </a:lnTo>
                  <a:cubicBezTo>
                    <a:pt x="300" y="199"/>
                    <a:pt x="245" y="254"/>
                    <a:pt x="176" y="254"/>
                  </a:cubicBezTo>
                  <a:cubicBezTo>
                    <a:pt x="176" y="254"/>
                    <a:pt x="175" y="254"/>
                    <a:pt x="174" y="254"/>
                  </a:cubicBezTo>
                  <a:lnTo>
                    <a:pt x="173" y="254"/>
                  </a:lnTo>
                  <a:lnTo>
                    <a:pt x="173" y="254"/>
                  </a:lnTo>
                  <a:cubicBezTo>
                    <a:pt x="172" y="254"/>
                    <a:pt x="171" y="254"/>
                    <a:pt x="170" y="254"/>
                  </a:cubicBezTo>
                  <a:cubicBezTo>
                    <a:pt x="102" y="254"/>
                    <a:pt x="46" y="199"/>
                    <a:pt x="46" y="130"/>
                  </a:cubicBezTo>
                  <a:lnTo>
                    <a:pt x="46" y="29"/>
                  </a:lnTo>
                  <a:cubicBezTo>
                    <a:pt x="46" y="0"/>
                    <a:pt x="0" y="0"/>
                    <a:pt x="0" y="29"/>
                  </a:cubicBezTo>
                  <a:cubicBezTo>
                    <a:pt x="0" y="43"/>
                    <a:pt x="0" y="130"/>
                    <a:pt x="0" y="130"/>
                  </a:cubicBezTo>
                  <a:cubicBezTo>
                    <a:pt x="0" y="216"/>
                    <a:pt x="63" y="287"/>
                    <a:pt x="146" y="299"/>
                  </a:cubicBezTo>
                  <a:lnTo>
                    <a:pt x="146" y="372"/>
                  </a:lnTo>
                  <a:lnTo>
                    <a:pt x="42" y="401"/>
                  </a:lnTo>
                  <a:lnTo>
                    <a:pt x="304" y="401"/>
                  </a:lnTo>
                  <a:lnTo>
                    <a:pt x="200" y="371"/>
                  </a:lnTo>
                  <a:lnTo>
                    <a:pt x="200" y="299"/>
                  </a:lnTo>
                  <a:cubicBezTo>
                    <a:pt x="283" y="287"/>
                    <a:pt x="346" y="216"/>
                    <a:pt x="346" y="1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24"/>
            <p:cNvSpPr/>
            <p:nvPr/>
          </p:nvSpPr>
          <p:spPr bwMode="auto">
            <a:xfrm>
              <a:off x="7770486" y="1859444"/>
              <a:ext cx="138452" cy="298818"/>
            </a:xfrm>
            <a:custGeom>
              <a:avLst/>
              <a:gdLst>
                <a:gd name="T0" fmla="*/ 83 w 168"/>
                <a:gd name="T1" fmla="*/ 365 h 365"/>
                <a:gd name="T2" fmla="*/ 84 w 168"/>
                <a:gd name="T3" fmla="*/ 365 h 365"/>
                <a:gd name="T4" fmla="*/ 86 w 168"/>
                <a:gd name="T5" fmla="*/ 365 h 365"/>
                <a:gd name="T6" fmla="*/ 168 w 168"/>
                <a:gd name="T7" fmla="*/ 282 h 365"/>
                <a:gd name="T8" fmla="*/ 168 w 168"/>
                <a:gd name="T9" fmla="*/ 83 h 365"/>
                <a:gd name="T10" fmla="*/ 86 w 168"/>
                <a:gd name="T11" fmla="*/ 0 h 365"/>
                <a:gd name="T12" fmla="*/ 84 w 168"/>
                <a:gd name="T13" fmla="*/ 0 h 365"/>
                <a:gd name="T14" fmla="*/ 83 w 168"/>
                <a:gd name="T15" fmla="*/ 0 h 365"/>
                <a:gd name="T16" fmla="*/ 0 w 168"/>
                <a:gd name="T17" fmla="*/ 83 h 365"/>
                <a:gd name="T18" fmla="*/ 0 w 168"/>
                <a:gd name="T19" fmla="*/ 282 h 365"/>
                <a:gd name="T20" fmla="*/ 83 w 168"/>
                <a:gd name="T21" fmla="*/ 365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8" h="365">
                  <a:moveTo>
                    <a:pt x="83" y="365"/>
                  </a:moveTo>
                  <a:cubicBezTo>
                    <a:pt x="83" y="365"/>
                    <a:pt x="84" y="365"/>
                    <a:pt x="84" y="365"/>
                  </a:cubicBezTo>
                  <a:cubicBezTo>
                    <a:pt x="85" y="365"/>
                    <a:pt x="85" y="365"/>
                    <a:pt x="86" y="365"/>
                  </a:cubicBezTo>
                  <a:cubicBezTo>
                    <a:pt x="131" y="365"/>
                    <a:pt x="168" y="328"/>
                    <a:pt x="168" y="282"/>
                  </a:cubicBezTo>
                  <a:lnTo>
                    <a:pt x="168" y="83"/>
                  </a:lnTo>
                  <a:cubicBezTo>
                    <a:pt x="168" y="37"/>
                    <a:pt x="131" y="0"/>
                    <a:pt x="86" y="0"/>
                  </a:cubicBezTo>
                  <a:cubicBezTo>
                    <a:pt x="85" y="0"/>
                    <a:pt x="85" y="0"/>
                    <a:pt x="84" y="0"/>
                  </a:cubicBezTo>
                  <a:cubicBezTo>
                    <a:pt x="84" y="0"/>
                    <a:pt x="83" y="0"/>
                    <a:pt x="83" y="0"/>
                  </a:cubicBezTo>
                  <a:cubicBezTo>
                    <a:pt x="37" y="0"/>
                    <a:pt x="0" y="37"/>
                    <a:pt x="0" y="83"/>
                  </a:cubicBezTo>
                  <a:lnTo>
                    <a:pt x="0" y="282"/>
                  </a:lnTo>
                  <a:cubicBezTo>
                    <a:pt x="0" y="328"/>
                    <a:pt x="37" y="365"/>
                    <a:pt x="83" y="36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5"/>
            <p:cNvSpPr>
              <a:spLocks noEditPoints="1"/>
            </p:cNvSpPr>
            <p:nvPr/>
          </p:nvSpPr>
          <p:spPr bwMode="auto">
            <a:xfrm>
              <a:off x="3382888" y="1099968"/>
              <a:ext cx="361952" cy="494730"/>
            </a:xfrm>
            <a:custGeom>
              <a:avLst/>
              <a:gdLst>
                <a:gd name="T0" fmla="*/ 58 w 443"/>
                <a:gd name="T1" fmla="*/ 98 h 605"/>
                <a:gd name="T2" fmla="*/ 49 w 443"/>
                <a:gd name="T3" fmla="*/ 605 h 605"/>
                <a:gd name="T4" fmla="*/ 443 w 443"/>
                <a:gd name="T5" fmla="*/ 149 h 605"/>
                <a:gd name="T6" fmla="*/ 410 w 443"/>
                <a:gd name="T7" fmla="*/ 159 h 605"/>
                <a:gd name="T8" fmla="*/ 51 w 443"/>
                <a:gd name="T9" fmla="*/ 570 h 605"/>
                <a:gd name="T10" fmla="*/ 192 w 443"/>
                <a:gd name="T11" fmla="*/ 64 h 605"/>
                <a:gd name="T12" fmla="*/ 252 w 443"/>
                <a:gd name="T13" fmla="*/ 64 h 605"/>
                <a:gd name="T14" fmla="*/ 221 w 443"/>
                <a:gd name="T15" fmla="*/ 96 h 605"/>
                <a:gd name="T16" fmla="*/ 155 w 443"/>
                <a:gd name="T17" fmla="*/ 66 h 605"/>
                <a:gd name="T18" fmla="*/ 81 w 443"/>
                <a:gd name="T19" fmla="*/ 153 h 605"/>
                <a:gd name="T20" fmla="*/ 362 w 443"/>
                <a:gd name="T21" fmla="*/ 153 h 605"/>
                <a:gd name="T22" fmla="*/ 288 w 443"/>
                <a:gd name="T23" fmla="*/ 66 h 605"/>
                <a:gd name="T24" fmla="*/ 155 w 443"/>
                <a:gd name="T25" fmla="*/ 66 h 605"/>
                <a:gd name="T26" fmla="*/ 156 w 443"/>
                <a:gd name="T27" fmla="*/ 459 h 605"/>
                <a:gd name="T28" fmla="*/ 107 w 443"/>
                <a:gd name="T29" fmla="*/ 473 h 605"/>
                <a:gd name="T30" fmla="*/ 97 w 443"/>
                <a:gd name="T31" fmla="*/ 484 h 605"/>
                <a:gd name="T32" fmla="*/ 156 w 443"/>
                <a:gd name="T33" fmla="*/ 489 h 605"/>
                <a:gd name="T34" fmla="*/ 94 w 443"/>
                <a:gd name="T35" fmla="*/ 519 h 605"/>
                <a:gd name="T36" fmla="*/ 172 w 443"/>
                <a:gd name="T37" fmla="*/ 481 h 605"/>
                <a:gd name="T38" fmla="*/ 172 w 443"/>
                <a:gd name="T39" fmla="*/ 456 h 605"/>
                <a:gd name="T40" fmla="*/ 78 w 443"/>
                <a:gd name="T41" fmla="*/ 461 h 605"/>
                <a:gd name="T42" fmla="*/ 152 w 443"/>
                <a:gd name="T43" fmla="*/ 539 h 605"/>
                <a:gd name="T44" fmla="*/ 152 w 443"/>
                <a:gd name="T45" fmla="*/ 237 h 605"/>
                <a:gd name="T46" fmla="*/ 107 w 443"/>
                <a:gd name="T47" fmla="*/ 251 h 605"/>
                <a:gd name="T48" fmla="*/ 123 w 443"/>
                <a:gd name="T49" fmla="*/ 291 h 605"/>
                <a:gd name="T50" fmla="*/ 94 w 443"/>
                <a:gd name="T51" fmla="*/ 302 h 605"/>
                <a:gd name="T52" fmla="*/ 152 w 443"/>
                <a:gd name="T53" fmla="*/ 222 h 605"/>
                <a:gd name="T54" fmla="*/ 78 w 443"/>
                <a:gd name="T55" fmla="*/ 300 h 605"/>
                <a:gd name="T56" fmla="*/ 171 w 443"/>
                <a:gd name="T57" fmla="*/ 255 h 605"/>
                <a:gd name="T58" fmla="*/ 170 w 443"/>
                <a:gd name="T59" fmla="*/ 234 h 605"/>
                <a:gd name="T60" fmla="*/ 156 w 443"/>
                <a:gd name="T61" fmla="*/ 357 h 605"/>
                <a:gd name="T62" fmla="*/ 97 w 443"/>
                <a:gd name="T63" fmla="*/ 372 h 605"/>
                <a:gd name="T64" fmla="*/ 156 w 443"/>
                <a:gd name="T65" fmla="*/ 412 h 605"/>
                <a:gd name="T66" fmla="*/ 171 w 443"/>
                <a:gd name="T67" fmla="*/ 345 h 605"/>
                <a:gd name="T68" fmla="*/ 78 w 443"/>
                <a:gd name="T69" fmla="*/ 349 h 605"/>
                <a:gd name="T70" fmla="*/ 156 w 443"/>
                <a:gd name="T71" fmla="*/ 427 h 605"/>
                <a:gd name="T72" fmla="*/ 205 w 443"/>
                <a:gd name="T73" fmla="*/ 330 h 605"/>
                <a:gd name="T74" fmla="*/ 232 w 443"/>
                <a:gd name="T75" fmla="*/ 513 h 605"/>
                <a:gd name="T76" fmla="*/ 356 w 443"/>
                <a:gd name="T77" fmla="*/ 475 h 605"/>
                <a:gd name="T78" fmla="*/ 227 w 443"/>
                <a:gd name="T79" fmla="*/ 508 h 605"/>
                <a:gd name="T80" fmla="*/ 356 w 443"/>
                <a:gd name="T81" fmla="*/ 360 h 605"/>
                <a:gd name="T82" fmla="*/ 227 w 443"/>
                <a:gd name="T83" fmla="*/ 291 h 605"/>
                <a:gd name="T84" fmla="*/ 227 w 443"/>
                <a:gd name="T85" fmla="*/ 250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43" h="605">
                  <a:moveTo>
                    <a:pt x="34" y="159"/>
                  </a:moveTo>
                  <a:cubicBezTo>
                    <a:pt x="34" y="142"/>
                    <a:pt x="42" y="134"/>
                    <a:pt x="58" y="133"/>
                  </a:cubicBezTo>
                  <a:lnTo>
                    <a:pt x="58" y="98"/>
                  </a:lnTo>
                  <a:cubicBezTo>
                    <a:pt x="27" y="99"/>
                    <a:pt x="0" y="118"/>
                    <a:pt x="0" y="149"/>
                  </a:cubicBezTo>
                  <a:lnTo>
                    <a:pt x="0" y="556"/>
                  </a:lnTo>
                  <a:cubicBezTo>
                    <a:pt x="0" y="581"/>
                    <a:pt x="24" y="605"/>
                    <a:pt x="49" y="605"/>
                  </a:cubicBezTo>
                  <a:lnTo>
                    <a:pt x="394" y="605"/>
                  </a:lnTo>
                  <a:cubicBezTo>
                    <a:pt x="419" y="605"/>
                    <a:pt x="443" y="581"/>
                    <a:pt x="443" y="556"/>
                  </a:cubicBezTo>
                  <a:lnTo>
                    <a:pt x="443" y="149"/>
                  </a:lnTo>
                  <a:cubicBezTo>
                    <a:pt x="443" y="118"/>
                    <a:pt x="416" y="99"/>
                    <a:pt x="385" y="98"/>
                  </a:cubicBezTo>
                  <a:lnTo>
                    <a:pt x="385" y="133"/>
                  </a:lnTo>
                  <a:cubicBezTo>
                    <a:pt x="402" y="134"/>
                    <a:pt x="410" y="142"/>
                    <a:pt x="410" y="159"/>
                  </a:cubicBezTo>
                  <a:lnTo>
                    <a:pt x="410" y="545"/>
                  </a:lnTo>
                  <a:cubicBezTo>
                    <a:pt x="410" y="557"/>
                    <a:pt x="404" y="570"/>
                    <a:pt x="393" y="570"/>
                  </a:cubicBezTo>
                  <a:lnTo>
                    <a:pt x="51" y="570"/>
                  </a:lnTo>
                  <a:cubicBezTo>
                    <a:pt x="37" y="570"/>
                    <a:pt x="34" y="556"/>
                    <a:pt x="34" y="542"/>
                  </a:cubicBezTo>
                  <a:lnTo>
                    <a:pt x="34" y="159"/>
                  </a:lnTo>
                  <a:close/>
                  <a:moveTo>
                    <a:pt x="192" y="64"/>
                  </a:moveTo>
                  <a:cubicBezTo>
                    <a:pt x="192" y="50"/>
                    <a:pt x="205" y="37"/>
                    <a:pt x="219" y="37"/>
                  </a:cubicBezTo>
                  <a:lnTo>
                    <a:pt x="224" y="37"/>
                  </a:lnTo>
                  <a:cubicBezTo>
                    <a:pt x="238" y="37"/>
                    <a:pt x="252" y="50"/>
                    <a:pt x="252" y="64"/>
                  </a:cubicBezTo>
                  <a:lnTo>
                    <a:pt x="252" y="67"/>
                  </a:lnTo>
                  <a:cubicBezTo>
                    <a:pt x="252" y="83"/>
                    <a:pt x="238" y="96"/>
                    <a:pt x="222" y="96"/>
                  </a:cubicBezTo>
                  <a:lnTo>
                    <a:pt x="221" y="96"/>
                  </a:lnTo>
                  <a:cubicBezTo>
                    <a:pt x="205" y="96"/>
                    <a:pt x="192" y="83"/>
                    <a:pt x="192" y="67"/>
                  </a:cubicBezTo>
                  <a:lnTo>
                    <a:pt x="192" y="64"/>
                  </a:lnTo>
                  <a:close/>
                  <a:moveTo>
                    <a:pt x="155" y="66"/>
                  </a:moveTo>
                  <a:lnTo>
                    <a:pt x="106" y="66"/>
                  </a:lnTo>
                  <a:cubicBezTo>
                    <a:pt x="89" y="66"/>
                    <a:pt x="81" y="74"/>
                    <a:pt x="81" y="90"/>
                  </a:cubicBezTo>
                  <a:lnTo>
                    <a:pt x="81" y="153"/>
                  </a:lnTo>
                  <a:cubicBezTo>
                    <a:pt x="81" y="164"/>
                    <a:pt x="88" y="175"/>
                    <a:pt x="98" y="175"/>
                  </a:cubicBezTo>
                  <a:lnTo>
                    <a:pt x="345" y="175"/>
                  </a:lnTo>
                  <a:cubicBezTo>
                    <a:pt x="355" y="175"/>
                    <a:pt x="362" y="164"/>
                    <a:pt x="362" y="153"/>
                  </a:cubicBezTo>
                  <a:lnTo>
                    <a:pt x="362" y="90"/>
                  </a:lnTo>
                  <a:cubicBezTo>
                    <a:pt x="362" y="74"/>
                    <a:pt x="354" y="66"/>
                    <a:pt x="337" y="66"/>
                  </a:cubicBezTo>
                  <a:lnTo>
                    <a:pt x="288" y="66"/>
                  </a:lnTo>
                  <a:cubicBezTo>
                    <a:pt x="288" y="32"/>
                    <a:pt x="260" y="0"/>
                    <a:pt x="227" y="0"/>
                  </a:cubicBezTo>
                  <a:lnTo>
                    <a:pt x="216" y="0"/>
                  </a:lnTo>
                  <a:cubicBezTo>
                    <a:pt x="184" y="0"/>
                    <a:pt x="155" y="32"/>
                    <a:pt x="155" y="66"/>
                  </a:cubicBezTo>
                  <a:close/>
                  <a:moveTo>
                    <a:pt x="94" y="464"/>
                  </a:moveTo>
                  <a:cubicBezTo>
                    <a:pt x="94" y="460"/>
                    <a:pt x="95" y="459"/>
                    <a:pt x="98" y="459"/>
                  </a:cubicBezTo>
                  <a:lnTo>
                    <a:pt x="156" y="459"/>
                  </a:lnTo>
                  <a:lnTo>
                    <a:pt x="156" y="464"/>
                  </a:lnTo>
                  <a:cubicBezTo>
                    <a:pt x="156" y="469"/>
                    <a:pt x="132" y="483"/>
                    <a:pt x="127" y="485"/>
                  </a:cubicBezTo>
                  <a:cubicBezTo>
                    <a:pt x="123" y="482"/>
                    <a:pt x="114" y="473"/>
                    <a:pt x="107" y="473"/>
                  </a:cubicBezTo>
                  <a:lnTo>
                    <a:pt x="106" y="473"/>
                  </a:lnTo>
                  <a:cubicBezTo>
                    <a:pt x="102" y="473"/>
                    <a:pt x="97" y="479"/>
                    <a:pt x="97" y="482"/>
                  </a:cubicBezTo>
                  <a:lnTo>
                    <a:pt x="97" y="484"/>
                  </a:lnTo>
                  <a:cubicBezTo>
                    <a:pt x="97" y="488"/>
                    <a:pt x="118" y="511"/>
                    <a:pt x="123" y="511"/>
                  </a:cubicBezTo>
                  <a:lnTo>
                    <a:pt x="124" y="511"/>
                  </a:lnTo>
                  <a:cubicBezTo>
                    <a:pt x="128" y="511"/>
                    <a:pt x="152" y="492"/>
                    <a:pt x="156" y="489"/>
                  </a:cubicBezTo>
                  <a:cubicBezTo>
                    <a:pt x="156" y="497"/>
                    <a:pt x="160" y="524"/>
                    <a:pt x="152" y="524"/>
                  </a:cubicBezTo>
                  <a:lnTo>
                    <a:pt x="98" y="524"/>
                  </a:lnTo>
                  <a:cubicBezTo>
                    <a:pt x="95" y="524"/>
                    <a:pt x="94" y="523"/>
                    <a:pt x="94" y="519"/>
                  </a:cubicBezTo>
                  <a:lnTo>
                    <a:pt x="94" y="464"/>
                  </a:lnTo>
                  <a:close/>
                  <a:moveTo>
                    <a:pt x="152" y="539"/>
                  </a:moveTo>
                  <a:cubicBezTo>
                    <a:pt x="181" y="539"/>
                    <a:pt x="170" y="508"/>
                    <a:pt x="172" y="481"/>
                  </a:cubicBezTo>
                  <a:cubicBezTo>
                    <a:pt x="173" y="467"/>
                    <a:pt x="207" y="455"/>
                    <a:pt x="210" y="443"/>
                  </a:cubicBezTo>
                  <a:lnTo>
                    <a:pt x="206" y="443"/>
                  </a:lnTo>
                  <a:cubicBezTo>
                    <a:pt x="195" y="443"/>
                    <a:pt x="179" y="452"/>
                    <a:pt x="172" y="456"/>
                  </a:cubicBezTo>
                  <a:cubicBezTo>
                    <a:pt x="168" y="451"/>
                    <a:pt x="164" y="444"/>
                    <a:pt x="155" y="444"/>
                  </a:cubicBezTo>
                  <a:lnTo>
                    <a:pt x="95" y="444"/>
                  </a:lnTo>
                  <a:cubicBezTo>
                    <a:pt x="86" y="444"/>
                    <a:pt x="78" y="452"/>
                    <a:pt x="78" y="461"/>
                  </a:cubicBezTo>
                  <a:lnTo>
                    <a:pt x="78" y="522"/>
                  </a:lnTo>
                  <a:cubicBezTo>
                    <a:pt x="78" y="533"/>
                    <a:pt x="87" y="539"/>
                    <a:pt x="98" y="539"/>
                  </a:cubicBezTo>
                  <a:lnTo>
                    <a:pt x="152" y="539"/>
                  </a:lnTo>
                  <a:close/>
                  <a:moveTo>
                    <a:pt x="94" y="242"/>
                  </a:moveTo>
                  <a:cubicBezTo>
                    <a:pt x="94" y="238"/>
                    <a:pt x="95" y="237"/>
                    <a:pt x="98" y="237"/>
                  </a:cubicBezTo>
                  <a:lnTo>
                    <a:pt x="152" y="237"/>
                  </a:lnTo>
                  <a:cubicBezTo>
                    <a:pt x="155" y="237"/>
                    <a:pt x="156" y="238"/>
                    <a:pt x="156" y="242"/>
                  </a:cubicBezTo>
                  <a:cubicBezTo>
                    <a:pt x="156" y="246"/>
                    <a:pt x="130" y="263"/>
                    <a:pt x="127" y="263"/>
                  </a:cubicBezTo>
                  <a:cubicBezTo>
                    <a:pt x="124" y="263"/>
                    <a:pt x="116" y="251"/>
                    <a:pt x="107" y="251"/>
                  </a:cubicBezTo>
                  <a:cubicBezTo>
                    <a:pt x="103" y="251"/>
                    <a:pt x="97" y="256"/>
                    <a:pt x="97" y="260"/>
                  </a:cubicBezTo>
                  <a:lnTo>
                    <a:pt x="97" y="262"/>
                  </a:lnTo>
                  <a:cubicBezTo>
                    <a:pt x="97" y="268"/>
                    <a:pt x="118" y="288"/>
                    <a:pt x="123" y="291"/>
                  </a:cubicBezTo>
                  <a:lnTo>
                    <a:pt x="156" y="266"/>
                  </a:lnTo>
                  <a:lnTo>
                    <a:pt x="156" y="302"/>
                  </a:lnTo>
                  <a:lnTo>
                    <a:pt x="94" y="302"/>
                  </a:lnTo>
                  <a:lnTo>
                    <a:pt x="94" y="242"/>
                  </a:lnTo>
                  <a:close/>
                  <a:moveTo>
                    <a:pt x="170" y="234"/>
                  </a:moveTo>
                  <a:cubicBezTo>
                    <a:pt x="168" y="226"/>
                    <a:pt x="162" y="222"/>
                    <a:pt x="152" y="222"/>
                  </a:cubicBezTo>
                  <a:lnTo>
                    <a:pt x="98" y="222"/>
                  </a:lnTo>
                  <a:cubicBezTo>
                    <a:pt x="87" y="222"/>
                    <a:pt x="78" y="229"/>
                    <a:pt x="78" y="239"/>
                  </a:cubicBezTo>
                  <a:lnTo>
                    <a:pt x="78" y="300"/>
                  </a:lnTo>
                  <a:cubicBezTo>
                    <a:pt x="78" y="309"/>
                    <a:pt x="86" y="317"/>
                    <a:pt x="95" y="317"/>
                  </a:cubicBezTo>
                  <a:lnTo>
                    <a:pt x="155" y="317"/>
                  </a:lnTo>
                  <a:cubicBezTo>
                    <a:pt x="179" y="317"/>
                    <a:pt x="172" y="279"/>
                    <a:pt x="171" y="255"/>
                  </a:cubicBezTo>
                  <a:lnTo>
                    <a:pt x="210" y="222"/>
                  </a:lnTo>
                  <a:cubicBezTo>
                    <a:pt x="210" y="222"/>
                    <a:pt x="207" y="221"/>
                    <a:pt x="207" y="221"/>
                  </a:cubicBezTo>
                  <a:cubicBezTo>
                    <a:pt x="192" y="221"/>
                    <a:pt x="180" y="234"/>
                    <a:pt x="170" y="234"/>
                  </a:cubicBezTo>
                  <a:close/>
                  <a:moveTo>
                    <a:pt x="94" y="349"/>
                  </a:moveTo>
                  <a:lnTo>
                    <a:pt x="156" y="349"/>
                  </a:lnTo>
                  <a:lnTo>
                    <a:pt x="156" y="357"/>
                  </a:lnTo>
                  <a:lnTo>
                    <a:pt x="127" y="375"/>
                  </a:lnTo>
                  <a:lnTo>
                    <a:pt x="108" y="361"/>
                  </a:lnTo>
                  <a:cubicBezTo>
                    <a:pt x="103" y="364"/>
                    <a:pt x="97" y="365"/>
                    <a:pt x="97" y="372"/>
                  </a:cubicBezTo>
                  <a:cubicBezTo>
                    <a:pt x="97" y="377"/>
                    <a:pt x="118" y="401"/>
                    <a:pt x="123" y="401"/>
                  </a:cubicBezTo>
                  <a:cubicBezTo>
                    <a:pt x="130" y="401"/>
                    <a:pt x="148" y="380"/>
                    <a:pt x="156" y="378"/>
                  </a:cubicBezTo>
                  <a:lnTo>
                    <a:pt x="156" y="412"/>
                  </a:lnTo>
                  <a:lnTo>
                    <a:pt x="94" y="412"/>
                  </a:lnTo>
                  <a:lnTo>
                    <a:pt x="94" y="349"/>
                  </a:lnTo>
                  <a:close/>
                  <a:moveTo>
                    <a:pt x="171" y="345"/>
                  </a:moveTo>
                  <a:cubicBezTo>
                    <a:pt x="169" y="340"/>
                    <a:pt x="165" y="334"/>
                    <a:pt x="156" y="334"/>
                  </a:cubicBezTo>
                  <a:lnTo>
                    <a:pt x="94" y="334"/>
                  </a:lnTo>
                  <a:cubicBezTo>
                    <a:pt x="86" y="334"/>
                    <a:pt x="78" y="341"/>
                    <a:pt x="78" y="349"/>
                  </a:cubicBezTo>
                  <a:lnTo>
                    <a:pt x="78" y="412"/>
                  </a:lnTo>
                  <a:cubicBezTo>
                    <a:pt x="78" y="420"/>
                    <a:pt x="86" y="427"/>
                    <a:pt x="94" y="427"/>
                  </a:cubicBezTo>
                  <a:lnTo>
                    <a:pt x="156" y="427"/>
                  </a:lnTo>
                  <a:cubicBezTo>
                    <a:pt x="179" y="427"/>
                    <a:pt x="172" y="388"/>
                    <a:pt x="171" y="365"/>
                  </a:cubicBezTo>
                  <a:lnTo>
                    <a:pt x="210" y="333"/>
                  </a:lnTo>
                  <a:lnTo>
                    <a:pt x="205" y="330"/>
                  </a:lnTo>
                  <a:lnTo>
                    <a:pt x="171" y="345"/>
                  </a:lnTo>
                  <a:close/>
                  <a:moveTo>
                    <a:pt x="227" y="508"/>
                  </a:moveTo>
                  <a:cubicBezTo>
                    <a:pt x="227" y="512"/>
                    <a:pt x="228" y="513"/>
                    <a:pt x="232" y="513"/>
                  </a:cubicBezTo>
                  <a:lnTo>
                    <a:pt x="351" y="513"/>
                  </a:lnTo>
                  <a:cubicBezTo>
                    <a:pt x="355" y="513"/>
                    <a:pt x="356" y="512"/>
                    <a:pt x="356" y="508"/>
                  </a:cubicBezTo>
                  <a:lnTo>
                    <a:pt x="356" y="475"/>
                  </a:lnTo>
                  <a:cubicBezTo>
                    <a:pt x="356" y="471"/>
                    <a:pt x="355" y="470"/>
                    <a:pt x="351" y="470"/>
                  </a:cubicBezTo>
                  <a:lnTo>
                    <a:pt x="227" y="470"/>
                  </a:lnTo>
                  <a:lnTo>
                    <a:pt x="227" y="508"/>
                  </a:lnTo>
                  <a:close/>
                  <a:moveTo>
                    <a:pt x="227" y="401"/>
                  </a:moveTo>
                  <a:lnTo>
                    <a:pt x="356" y="401"/>
                  </a:lnTo>
                  <a:lnTo>
                    <a:pt x="356" y="360"/>
                  </a:lnTo>
                  <a:lnTo>
                    <a:pt x="227" y="360"/>
                  </a:lnTo>
                  <a:lnTo>
                    <a:pt x="227" y="401"/>
                  </a:lnTo>
                  <a:close/>
                  <a:moveTo>
                    <a:pt x="227" y="291"/>
                  </a:moveTo>
                  <a:lnTo>
                    <a:pt x="321" y="291"/>
                  </a:lnTo>
                  <a:lnTo>
                    <a:pt x="321" y="250"/>
                  </a:lnTo>
                  <a:lnTo>
                    <a:pt x="227" y="250"/>
                  </a:lnTo>
                  <a:lnTo>
                    <a:pt x="227" y="29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6"/>
            <p:cNvSpPr>
              <a:spLocks noEditPoints="1"/>
            </p:cNvSpPr>
            <p:nvPr/>
          </p:nvSpPr>
          <p:spPr bwMode="auto">
            <a:xfrm>
              <a:off x="2294508" y="1090072"/>
              <a:ext cx="553807" cy="514520"/>
            </a:xfrm>
            <a:custGeom>
              <a:avLst/>
              <a:gdLst>
                <a:gd name="T0" fmla="*/ 373 w 678"/>
                <a:gd name="T1" fmla="*/ 551 h 630"/>
                <a:gd name="T2" fmla="*/ 280 w 678"/>
                <a:gd name="T3" fmla="*/ 593 h 630"/>
                <a:gd name="T4" fmla="*/ 190 w 678"/>
                <a:gd name="T5" fmla="*/ 21 h 630"/>
                <a:gd name="T6" fmla="*/ 210 w 678"/>
                <a:gd name="T7" fmla="*/ 34 h 630"/>
                <a:gd name="T8" fmla="*/ 342 w 678"/>
                <a:gd name="T9" fmla="*/ 1 h 630"/>
                <a:gd name="T10" fmla="*/ 169 w 678"/>
                <a:gd name="T11" fmla="*/ 25 h 630"/>
                <a:gd name="T12" fmla="*/ 207 w 678"/>
                <a:gd name="T13" fmla="*/ 62 h 630"/>
                <a:gd name="T14" fmla="*/ 199 w 678"/>
                <a:gd name="T15" fmla="*/ 340 h 630"/>
                <a:gd name="T16" fmla="*/ 161 w 678"/>
                <a:gd name="T17" fmla="*/ 304 h 630"/>
                <a:gd name="T18" fmla="*/ 169 w 678"/>
                <a:gd name="T19" fmla="*/ 25 h 630"/>
                <a:gd name="T20" fmla="*/ 309 w 678"/>
                <a:gd name="T21" fmla="*/ 120 h 630"/>
                <a:gd name="T22" fmla="*/ 467 w 678"/>
                <a:gd name="T23" fmla="*/ 102 h 630"/>
                <a:gd name="T24" fmla="*/ 291 w 678"/>
                <a:gd name="T25" fmla="*/ 109 h 630"/>
                <a:gd name="T26" fmla="*/ 300 w 678"/>
                <a:gd name="T27" fmla="*/ 133 h 630"/>
                <a:gd name="T28" fmla="*/ 308 w 678"/>
                <a:gd name="T29" fmla="*/ 422 h 630"/>
                <a:gd name="T30" fmla="*/ 270 w 678"/>
                <a:gd name="T31" fmla="*/ 410 h 630"/>
                <a:gd name="T32" fmla="*/ 263 w 678"/>
                <a:gd name="T33" fmla="*/ 122 h 630"/>
                <a:gd name="T34" fmla="*/ 322 w 678"/>
                <a:gd name="T35" fmla="*/ 145 h 630"/>
                <a:gd name="T36" fmla="*/ 511 w 678"/>
                <a:gd name="T37" fmla="*/ 145 h 630"/>
                <a:gd name="T38" fmla="*/ 486 w 678"/>
                <a:gd name="T39" fmla="*/ 406 h 630"/>
                <a:gd name="T40" fmla="*/ 322 w 678"/>
                <a:gd name="T41" fmla="*/ 145 h 630"/>
                <a:gd name="T42" fmla="*/ 481 w 678"/>
                <a:gd name="T43" fmla="*/ 166 h 630"/>
                <a:gd name="T44" fmla="*/ 354 w 678"/>
                <a:gd name="T45" fmla="*/ 240 h 630"/>
                <a:gd name="T46" fmla="*/ 221 w 678"/>
                <a:gd name="T47" fmla="*/ 56 h 630"/>
                <a:gd name="T48" fmla="*/ 410 w 678"/>
                <a:gd name="T49" fmla="*/ 56 h 630"/>
                <a:gd name="T50" fmla="*/ 255 w 678"/>
                <a:gd name="T51" fmla="*/ 83 h 630"/>
                <a:gd name="T52" fmla="*/ 240 w 678"/>
                <a:gd name="T53" fmla="*/ 335 h 630"/>
                <a:gd name="T54" fmla="*/ 221 w 678"/>
                <a:gd name="T55" fmla="*/ 56 h 630"/>
                <a:gd name="T56" fmla="*/ 134 w 678"/>
                <a:gd name="T57" fmla="*/ 188 h 630"/>
                <a:gd name="T58" fmla="*/ 104 w 678"/>
                <a:gd name="T59" fmla="*/ 135 h 630"/>
                <a:gd name="T60" fmla="*/ 54 w 678"/>
                <a:gd name="T61" fmla="*/ 467 h 630"/>
                <a:gd name="T62" fmla="*/ 90 w 678"/>
                <a:gd name="T63" fmla="*/ 515 h 630"/>
                <a:gd name="T64" fmla="*/ 0 w 678"/>
                <a:gd name="T65" fmla="*/ 630 h 630"/>
                <a:gd name="T66" fmla="*/ 678 w 678"/>
                <a:gd name="T67" fmla="*/ 586 h 630"/>
                <a:gd name="T68" fmla="*/ 621 w 678"/>
                <a:gd name="T69" fmla="*/ 467 h 630"/>
                <a:gd name="T70" fmla="*/ 571 w 678"/>
                <a:gd name="T71" fmla="*/ 135 h 630"/>
                <a:gd name="T72" fmla="*/ 541 w 678"/>
                <a:gd name="T73" fmla="*/ 188 h 630"/>
                <a:gd name="T74" fmla="*/ 573 w 678"/>
                <a:gd name="T75" fmla="*/ 474 h 630"/>
                <a:gd name="T76" fmla="*/ 101 w 678"/>
                <a:gd name="T77" fmla="*/ 188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78" h="630">
                  <a:moveTo>
                    <a:pt x="301" y="551"/>
                  </a:moveTo>
                  <a:lnTo>
                    <a:pt x="373" y="551"/>
                  </a:lnTo>
                  <a:lnTo>
                    <a:pt x="398" y="593"/>
                  </a:lnTo>
                  <a:lnTo>
                    <a:pt x="280" y="593"/>
                  </a:lnTo>
                  <a:lnTo>
                    <a:pt x="301" y="551"/>
                  </a:lnTo>
                  <a:close/>
                  <a:moveTo>
                    <a:pt x="190" y="21"/>
                  </a:moveTo>
                  <a:lnTo>
                    <a:pt x="207" y="32"/>
                  </a:lnTo>
                  <a:cubicBezTo>
                    <a:pt x="208" y="32"/>
                    <a:pt x="209" y="33"/>
                    <a:pt x="210" y="34"/>
                  </a:cubicBezTo>
                  <a:lnTo>
                    <a:pt x="366" y="14"/>
                  </a:lnTo>
                  <a:cubicBezTo>
                    <a:pt x="362" y="5"/>
                    <a:pt x="353" y="0"/>
                    <a:pt x="342" y="1"/>
                  </a:cubicBezTo>
                  <a:lnTo>
                    <a:pt x="190" y="21"/>
                  </a:lnTo>
                  <a:close/>
                  <a:moveTo>
                    <a:pt x="169" y="25"/>
                  </a:moveTo>
                  <a:lnTo>
                    <a:pt x="199" y="44"/>
                  </a:lnTo>
                  <a:cubicBezTo>
                    <a:pt x="203" y="47"/>
                    <a:pt x="207" y="55"/>
                    <a:pt x="207" y="62"/>
                  </a:cubicBezTo>
                  <a:lnTo>
                    <a:pt x="207" y="333"/>
                  </a:lnTo>
                  <a:cubicBezTo>
                    <a:pt x="207" y="340"/>
                    <a:pt x="203" y="343"/>
                    <a:pt x="199" y="340"/>
                  </a:cubicBezTo>
                  <a:lnTo>
                    <a:pt x="169" y="322"/>
                  </a:lnTo>
                  <a:cubicBezTo>
                    <a:pt x="165" y="319"/>
                    <a:pt x="161" y="311"/>
                    <a:pt x="161" y="304"/>
                  </a:cubicBezTo>
                  <a:lnTo>
                    <a:pt x="161" y="33"/>
                  </a:lnTo>
                  <a:cubicBezTo>
                    <a:pt x="161" y="26"/>
                    <a:pt x="165" y="23"/>
                    <a:pt x="169" y="25"/>
                  </a:cubicBezTo>
                  <a:close/>
                  <a:moveTo>
                    <a:pt x="291" y="109"/>
                  </a:moveTo>
                  <a:lnTo>
                    <a:pt x="309" y="120"/>
                  </a:lnTo>
                  <a:cubicBezTo>
                    <a:pt x="310" y="121"/>
                    <a:pt x="310" y="122"/>
                    <a:pt x="311" y="122"/>
                  </a:cubicBezTo>
                  <a:lnTo>
                    <a:pt x="467" y="102"/>
                  </a:lnTo>
                  <a:cubicBezTo>
                    <a:pt x="464" y="94"/>
                    <a:pt x="454" y="88"/>
                    <a:pt x="443" y="90"/>
                  </a:cubicBezTo>
                  <a:lnTo>
                    <a:pt x="291" y="109"/>
                  </a:lnTo>
                  <a:close/>
                  <a:moveTo>
                    <a:pt x="270" y="114"/>
                  </a:moveTo>
                  <a:lnTo>
                    <a:pt x="300" y="133"/>
                  </a:lnTo>
                  <a:cubicBezTo>
                    <a:pt x="304" y="136"/>
                    <a:pt x="308" y="144"/>
                    <a:pt x="308" y="151"/>
                  </a:cubicBezTo>
                  <a:lnTo>
                    <a:pt x="308" y="422"/>
                  </a:lnTo>
                  <a:cubicBezTo>
                    <a:pt x="308" y="428"/>
                    <a:pt x="304" y="432"/>
                    <a:pt x="300" y="429"/>
                  </a:cubicBezTo>
                  <a:lnTo>
                    <a:pt x="270" y="410"/>
                  </a:lnTo>
                  <a:cubicBezTo>
                    <a:pt x="266" y="407"/>
                    <a:pt x="263" y="400"/>
                    <a:pt x="263" y="393"/>
                  </a:cubicBezTo>
                  <a:lnTo>
                    <a:pt x="263" y="122"/>
                  </a:lnTo>
                  <a:cubicBezTo>
                    <a:pt x="263" y="115"/>
                    <a:pt x="266" y="111"/>
                    <a:pt x="270" y="114"/>
                  </a:cubicBezTo>
                  <a:close/>
                  <a:moveTo>
                    <a:pt x="322" y="145"/>
                  </a:moveTo>
                  <a:lnTo>
                    <a:pt x="486" y="124"/>
                  </a:lnTo>
                  <a:cubicBezTo>
                    <a:pt x="500" y="122"/>
                    <a:pt x="511" y="131"/>
                    <a:pt x="511" y="145"/>
                  </a:cubicBezTo>
                  <a:lnTo>
                    <a:pt x="511" y="378"/>
                  </a:lnTo>
                  <a:cubicBezTo>
                    <a:pt x="511" y="391"/>
                    <a:pt x="500" y="404"/>
                    <a:pt x="486" y="406"/>
                  </a:cubicBezTo>
                  <a:lnTo>
                    <a:pt x="322" y="426"/>
                  </a:lnTo>
                  <a:lnTo>
                    <a:pt x="322" y="145"/>
                  </a:lnTo>
                  <a:close/>
                  <a:moveTo>
                    <a:pt x="354" y="183"/>
                  </a:moveTo>
                  <a:lnTo>
                    <a:pt x="481" y="166"/>
                  </a:lnTo>
                  <a:lnTo>
                    <a:pt x="481" y="224"/>
                  </a:lnTo>
                  <a:lnTo>
                    <a:pt x="354" y="240"/>
                  </a:lnTo>
                  <a:lnTo>
                    <a:pt x="354" y="183"/>
                  </a:lnTo>
                  <a:close/>
                  <a:moveTo>
                    <a:pt x="221" y="56"/>
                  </a:moveTo>
                  <a:lnTo>
                    <a:pt x="384" y="35"/>
                  </a:lnTo>
                  <a:cubicBezTo>
                    <a:pt x="398" y="33"/>
                    <a:pt x="410" y="43"/>
                    <a:pt x="410" y="56"/>
                  </a:cubicBezTo>
                  <a:lnTo>
                    <a:pt x="410" y="63"/>
                  </a:lnTo>
                  <a:lnTo>
                    <a:pt x="255" y="83"/>
                  </a:lnTo>
                  <a:cubicBezTo>
                    <a:pt x="244" y="86"/>
                    <a:pt x="240" y="93"/>
                    <a:pt x="240" y="107"/>
                  </a:cubicBezTo>
                  <a:lnTo>
                    <a:pt x="240" y="335"/>
                  </a:lnTo>
                  <a:lnTo>
                    <a:pt x="221" y="338"/>
                  </a:lnTo>
                  <a:lnTo>
                    <a:pt x="221" y="56"/>
                  </a:lnTo>
                  <a:close/>
                  <a:moveTo>
                    <a:pt x="101" y="188"/>
                  </a:moveTo>
                  <a:lnTo>
                    <a:pt x="134" y="188"/>
                  </a:lnTo>
                  <a:lnTo>
                    <a:pt x="134" y="135"/>
                  </a:lnTo>
                  <a:lnTo>
                    <a:pt x="104" y="135"/>
                  </a:lnTo>
                  <a:cubicBezTo>
                    <a:pt x="76" y="135"/>
                    <a:pt x="54" y="158"/>
                    <a:pt x="54" y="186"/>
                  </a:cubicBezTo>
                  <a:lnTo>
                    <a:pt x="54" y="467"/>
                  </a:lnTo>
                  <a:cubicBezTo>
                    <a:pt x="54" y="490"/>
                    <a:pt x="69" y="509"/>
                    <a:pt x="90" y="515"/>
                  </a:cubicBezTo>
                  <a:lnTo>
                    <a:pt x="90" y="515"/>
                  </a:lnTo>
                  <a:lnTo>
                    <a:pt x="0" y="586"/>
                  </a:lnTo>
                  <a:lnTo>
                    <a:pt x="0" y="630"/>
                  </a:lnTo>
                  <a:lnTo>
                    <a:pt x="678" y="630"/>
                  </a:lnTo>
                  <a:lnTo>
                    <a:pt x="678" y="586"/>
                  </a:lnTo>
                  <a:lnTo>
                    <a:pt x="582" y="516"/>
                  </a:lnTo>
                  <a:cubicBezTo>
                    <a:pt x="604" y="511"/>
                    <a:pt x="621" y="491"/>
                    <a:pt x="621" y="467"/>
                  </a:cubicBezTo>
                  <a:lnTo>
                    <a:pt x="621" y="186"/>
                  </a:lnTo>
                  <a:cubicBezTo>
                    <a:pt x="621" y="158"/>
                    <a:pt x="598" y="135"/>
                    <a:pt x="571" y="135"/>
                  </a:cubicBezTo>
                  <a:lnTo>
                    <a:pt x="541" y="135"/>
                  </a:lnTo>
                  <a:lnTo>
                    <a:pt x="541" y="188"/>
                  </a:lnTo>
                  <a:lnTo>
                    <a:pt x="573" y="188"/>
                  </a:lnTo>
                  <a:lnTo>
                    <a:pt x="573" y="474"/>
                  </a:lnTo>
                  <a:lnTo>
                    <a:pt x="101" y="474"/>
                  </a:lnTo>
                  <a:lnTo>
                    <a:pt x="101" y="1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7"/>
            <p:cNvSpPr>
              <a:spLocks noEditPoints="1"/>
            </p:cNvSpPr>
            <p:nvPr/>
          </p:nvSpPr>
          <p:spPr bwMode="auto">
            <a:xfrm>
              <a:off x="5373504" y="1101944"/>
              <a:ext cx="557763" cy="492752"/>
            </a:xfrm>
            <a:custGeom>
              <a:avLst/>
              <a:gdLst>
                <a:gd name="T0" fmla="*/ 284 w 683"/>
                <a:gd name="T1" fmla="*/ 381 h 601"/>
                <a:gd name="T2" fmla="*/ 595 w 683"/>
                <a:gd name="T3" fmla="*/ 392 h 601"/>
                <a:gd name="T4" fmla="*/ 589 w 683"/>
                <a:gd name="T5" fmla="*/ 359 h 601"/>
                <a:gd name="T6" fmla="*/ 285 w 683"/>
                <a:gd name="T7" fmla="*/ 371 h 601"/>
                <a:gd name="T8" fmla="*/ 589 w 683"/>
                <a:gd name="T9" fmla="*/ 359 h 601"/>
                <a:gd name="T10" fmla="*/ 282 w 683"/>
                <a:gd name="T11" fmla="*/ 338 h 601"/>
                <a:gd name="T12" fmla="*/ 591 w 683"/>
                <a:gd name="T13" fmla="*/ 349 h 601"/>
                <a:gd name="T14" fmla="*/ 269 w 683"/>
                <a:gd name="T15" fmla="*/ 324 h 601"/>
                <a:gd name="T16" fmla="*/ 607 w 683"/>
                <a:gd name="T17" fmla="*/ 408 h 601"/>
                <a:gd name="T18" fmla="*/ 261 w 683"/>
                <a:gd name="T19" fmla="*/ 432 h 601"/>
                <a:gd name="T20" fmla="*/ 242 w 683"/>
                <a:gd name="T21" fmla="*/ 316 h 601"/>
                <a:gd name="T22" fmla="*/ 607 w 683"/>
                <a:gd name="T23" fmla="*/ 300 h 601"/>
                <a:gd name="T24" fmla="*/ 269 w 683"/>
                <a:gd name="T25" fmla="*/ 324 h 601"/>
                <a:gd name="T26" fmla="*/ 345 w 683"/>
                <a:gd name="T27" fmla="*/ 39 h 601"/>
                <a:gd name="T28" fmla="*/ 335 w 683"/>
                <a:gd name="T29" fmla="*/ 3 h 601"/>
                <a:gd name="T30" fmla="*/ 350 w 683"/>
                <a:gd name="T31" fmla="*/ 1 h 601"/>
                <a:gd name="T32" fmla="*/ 411 w 683"/>
                <a:gd name="T33" fmla="*/ 39 h 601"/>
                <a:gd name="T34" fmla="*/ 367 w 683"/>
                <a:gd name="T35" fmla="*/ 56 h 601"/>
                <a:gd name="T36" fmla="*/ 366 w 683"/>
                <a:gd name="T37" fmla="*/ 105 h 601"/>
                <a:gd name="T38" fmla="*/ 353 w 683"/>
                <a:gd name="T39" fmla="*/ 218 h 601"/>
                <a:gd name="T40" fmla="*/ 380 w 683"/>
                <a:gd name="T41" fmla="*/ 107 h 601"/>
                <a:gd name="T42" fmla="*/ 486 w 683"/>
                <a:gd name="T43" fmla="*/ 87 h 601"/>
                <a:gd name="T44" fmla="*/ 441 w 683"/>
                <a:gd name="T45" fmla="*/ 285 h 601"/>
                <a:gd name="T46" fmla="*/ 406 w 683"/>
                <a:gd name="T47" fmla="*/ 285 h 601"/>
                <a:gd name="T48" fmla="*/ 361 w 683"/>
                <a:gd name="T49" fmla="*/ 87 h 601"/>
                <a:gd name="T50" fmla="*/ 430 w 683"/>
                <a:gd name="T51" fmla="*/ 30 h 601"/>
                <a:gd name="T52" fmla="*/ 429 w 683"/>
                <a:gd name="T53" fmla="*/ 88 h 601"/>
                <a:gd name="T54" fmla="*/ 237 w 683"/>
                <a:gd name="T55" fmla="*/ 540 h 601"/>
                <a:gd name="T56" fmla="*/ 637 w 683"/>
                <a:gd name="T57" fmla="*/ 553 h 601"/>
                <a:gd name="T58" fmla="*/ 237 w 683"/>
                <a:gd name="T59" fmla="*/ 540 h 601"/>
                <a:gd name="T60" fmla="*/ 634 w 683"/>
                <a:gd name="T61" fmla="*/ 515 h 601"/>
                <a:gd name="T62" fmla="*/ 239 w 683"/>
                <a:gd name="T63" fmla="*/ 528 h 601"/>
                <a:gd name="T64" fmla="*/ 231 w 683"/>
                <a:gd name="T65" fmla="*/ 491 h 601"/>
                <a:gd name="T66" fmla="*/ 635 w 683"/>
                <a:gd name="T67" fmla="*/ 504 h 601"/>
                <a:gd name="T68" fmla="*/ 231 w 683"/>
                <a:gd name="T69" fmla="*/ 491 h 601"/>
                <a:gd name="T70" fmla="*/ 652 w 683"/>
                <a:gd name="T71" fmla="*/ 570 h 601"/>
                <a:gd name="T72" fmla="*/ 219 w 683"/>
                <a:gd name="T73" fmla="*/ 598 h 601"/>
                <a:gd name="T74" fmla="*/ 683 w 683"/>
                <a:gd name="T75" fmla="*/ 580 h 601"/>
                <a:gd name="T76" fmla="*/ 662 w 683"/>
                <a:gd name="T77" fmla="*/ 447 h 601"/>
                <a:gd name="T78" fmla="*/ 219 w 683"/>
                <a:gd name="T79" fmla="*/ 475 h 601"/>
                <a:gd name="T80" fmla="*/ 223 w 683"/>
                <a:gd name="T81" fmla="*/ 189 h 601"/>
                <a:gd name="T82" fmla="*/ 103 w 683"/>
                <a:gd name="T83" fmla="*/ 549 h 601"/>
                <a:gd name="T84" fmla="*/ 223 w 683"/>
                <a:gd name="T85" fmla="*/ 189 h 601"/>
                <a:gd name="T86" fmla="*/ 72 w 683"/>
                <a:gd name="T87" fmla="*/ 534 h 601"/>
                <a:gd name="T88" fmla="*/ 213 w 683"/>
                <a:gd name="T89" fmla="*/ 187 h 601"/>
                <a:gd name="T90" fmla="*/ 183 w 683"/>
                <a:gd name="T91" fmla="*/ 168 h 601"/>
                <a:gd name="T92" fmla="*/ 62 w 683"/>
                <a:gd name="T93" fmla="*/ 531 h 601"/>
                <a:gd name="T94" fmla="*/ 183 w 683"/>
                <a:gd name="T95" fmla="*/ 168 h 601"/>
                <a:gd name="T96" fmla="*/ 114 w 683"/>
                <a:gd name="T97" fmla="*/ 568 h 601"/>
                <a:gd name="T98" fmla="*/ 280 w 683"/>
                <a:gd name="T99" fmla="*/ 192 h 601"/>
                <a:gd name="T100" fmla="*/ 112 w 683"/>
                <a:gd name="T101" fmla="*/ 597 h 601"/>
                <a:gd name="T102" fmla="*/ 4 w 683"/>
                <a:gd name="T103" fmla="*/ 536 h 601"/>
                <a:gd name="T104" fmla="*/ 173 w 683"/>
                <a:gd name="T105" fmla="*/ 152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83" h="601">
                  <a:moveTo>
                    <a:pt x="591" y="381"/>
                  </a:moveTo>
                  <a:lnTo>
                    <a:pt x="284" y="381"/>
                  </a:lnTo>
                  <a:cubicBezTo>
                    <a:pt x="284" y="385"/>
                    <a:pt x="283" y="389"/>
                    <a:pt x="282" y="392"/>
                  </a:cubicBezTo>
                  <a:lnTo>
                    <a:pt x="595" y="392"/>
                  </a:lnTo>
                  <a:cubicBezTo>
                    <a:pt x="593" y="389"/>
                    <a:pt x="592" y="385"/>
                    <a:pt x="591" y="381"/>
                  </a:cubicBezTo>
                  <a:close/>
                  <a:moveTo>
                    <a:pt x="589" y="359"/>
                  </a:moveTo>
                  <a:lnTo>
                    <a:pt x="285" y="359"/>
                  </a:lnTo>
                  <a:cubicBezTo>
                    <a:pt x="285" y="363"/>
                    <a:pt x="285" y="367"/>
                    <a:pt x="285" y="371"/>
                  </a:cubicBezTo>
                  <a:lnTo>
                    <a:pt x="589" y="371"/>
                  </a:lnTo>
                  <a:cubicBezTo>
                    <a:pt x="588" y="367"/>
                    <a:pt x="588" y="363"/>
                    <a:pt x="589" y="359"/>
                  </a:cubicBezTo>
                  <a:close/>
                  <a:moveTo>
                    <a:pt x="595" y="338"/>
                  </a:moveTo>
                  <a:lnTo>
                    <a:pt x="282" y="338"/>
                  </a:lnTo>
                  <a:cubicBezTo>
                    <a:pt x="283" y="342"/>
                    <a:pt x="284" y="345"/>
                    <a:pt x="284" y="349"/>
                  </a:cubicBezTo>
                  <a:lnTo>
                    <a:pt x="591" y="349"/>
                  </a:lnTo>
                  <a:cubicBezTo>
                    <a:pt x="592" y="345"/>
                    <a:pt x="593" y="341"/>
                    <a:pt x="595" y="338"/>
                  </a:cubicBezTo>
                  <a:close/>
                  <a:moveTo>
                    <a:pt x="269" y="324"/>
                  </a:moveTo>
                  <a:lnTo>
                    <a:pt x="269" y="408"/>
                  </a:lnTo>
                  <a:lnTo>
                    <a:pt x="607" y="408"/>
                  </a:lnTo>
                  <a:lnTo>
                    <a:pt x="607" y="432"/>
                  </a:lnTo>
                  <a:lnTo>
                    <a:pt x="261" y="432"/>
                  </a:lnTo>
                  <a:cubicBezTo>
                    <a:pt x="251" y="432"/>
                    <a:pt x="242" y="425"/>
                    <a:pt x="242" y="416"/>
                  </a:cubicBezTo>
                  <a:lnTo>
                    <a:pt x="242" y="316"/>
                  </a:lnTo>
                  <a:cubicBezTo>
                    <a:pt x="242" y="307"/>
                    <a:pt x="251" y="300"/>
                    <a:pt x="261" y="300"/>
                  </a:cubicBezTo>
                  <a:lnTo>
                    <a:pt x="607" y="300"/>
                  </a:lnTo>
                  <a:lnTo>
                    <a:pt x="607" y="324"/>
                  </a:lnTo>
                  <a:lnTo>
                    <a:pt x="269" y="324"/>
                  </a:lnTo>
                  <a:close/>
                  <a:moveTo>
                    <a:pt x="367" y="56"/>
                  </a:moveTo>
                  <a:cubicBezTo>
                    <a:pt x="354" y="55"/>
                    <a:pt x="348" y="48"/>
                    <a:pt x="345" y="39"/>
                  </a:cubicBezTo>
                  <a:cubicBezTo>
                    <a:pt x="342" y="31"/>
                    <a:pt x="343" y="26"/>
                    <a:pt x="343" y="18"/>
                  </a:cubicBezTo>
                  <a:cubicBezTo>
                    <a:pt x="342" y="8"/>
                    <a:pt x="336" y="5"/>
                    <a:pt x="335" y="3"/>
                  </a:cubicBezTo>
                  <a:cubicBezTo>
                    <a:pt x="335" y="2"/>
                    <a:pt x="337" y="1"/>
                    <a:pt x="341" y="1"/>
                  </a:cubicBezTo>
                  <a:cubicBezTo>
                    <a:pt x="344" y="1"/>
                    <a:pt x="347" y="0"/>
                    <a:pt x="350" y="1"/>
                  </a:cubicBezTo>
                  <a:cubicBezTo>
                    <a:pt x="356" y="1"/>
                    <a:pt x="365" y="2"/>
                    <a:pt x="366" y="2"/>
                  </a:cubicBezTo>
                  <a:cubicBezTo>
                    <a:pt x="385" y="6"/>
                    <a:pt x="409" y="16"/>
                    <a:pt x="411" y="39"/>
                  </a:cubicBezTo>
                  <a:cubicBezTo>
                    <a:pt x="413" y="49"/>
                    <a:pt x="412" y="61"/>
                    <a:pt x="402" y="65"/>
                  </a:cubicBezTo>
                  <a:cubicBezTo>
                    <a:pt x="395" y="55"/>
                    <a:pt x="378" y="57"/>
                    <a:pt x="367" y="56"/>
                  </a:cubicBezTo>
                  <a:close/>
                  <a:moveTo>
                    <a:pt x="394" y="102"/>
                  </a:moveTo>
                  <a:cubicBezTo>
                    <a:pt x="385" y="99"/>
                    <a:pt x="378" y="99"/>
                    <a:pt x="366" y="105"/>
                  </a:cubicBezTo>
                  <a:cubicBezTo>
                    <a:pt x="342" y="116"/>
                    <a:pt x="331" y="144"/>
                    <a:pt x="333" y="169"/>
                  </a:cubicBezTo>
                  <a:cubicBezTo>
                    <a:pt x="334" y="186"/>
                    <a:pt x="341" y="205"/>
                    <a:pt x="353" y="218"/>
                  </a:cubicBezTo>
                  <a:cubicBezTo>
                    <a:pt x="349" y="207"/>
                    <a:pt x="346" y="195"/>
                    <a:pt x="345" y="184"/>
                  </a:cubicBezTo>
                  <a:cubicBezTo>
                    <a:pt x="343" y="154"/>
                    <a:pt x="354" y="121"/>
                    <a:pt x="380" y="107"/>
                  </a:cubicBezTo>
                  <a:cubicBezTo>
                    <a:pt x="385" y="105"/>
                    <a:pt x="390" y="103"/>
                    <a:pt x="394" y="102"/>
                  </a:cubicBezTo>
                  <a:close/>
                  <a:moveTo>
                    <a:pt x="486" y="87"/>
                  </a:moveTo>
                  <a:cubicBezTo>
                    <a:pt x="519" y="102"/>
                    <a:pt x="539" y="139"/>
                    <a:pt x="537" y="182"/>
                  </a:cubicBezTo>
                  <a:cubicBezTo>
                    <a:pt x="533" y="239"/>
                    <a:pt x="490" y="285"/>
                    <a:pt x="441" y="285"/>
                  </a:cubicBezTo>
                  <a:cubicBezTo>
                    <a:pt x="435" y="285"/>
                    <a:pt x="429" y="280"/>
                    <a:pt x="424" y="278"/>
                  </a:cubicBezTo>
                  <a:cubicBezTo>
                    <a:pt x="418" y="280"/>
                    <a:pt x="412" y="285"/>
                    <a:pt x="406" y="285"/>
                  </a:cubicBezTo>
                  <a:cubicBezTo>
                    <a:pt x="357" y="285"/>
                    <a:pt x="315" y="239"/>
                    <a:pt x="311" y="182"/>
                  </a:cubicBezTo>
                  <a:cubicBezTo>
                    <a:pt x="308" y="139"/>
                    <a:pt x="329" y="102"/>
                    <a:pt x="361" y="87"/>
                  </a:cubicBezTo>
                  <a:cubicBezTo>
                    <a:pt x="385" y="75"/>
                    <a:pt x="397" y="79"/>
                    <a:pt x="417" y="88"/>
                  </a:cubicBezTo>
                  <a:cubicBezTo>
                    <a:pt x="415" y="72"/>
                    <a:pt x="414" y="48"/>
                    <a:pt x="430" y="30"/>
                  </a:cubicBezTo>
                  <a:cubicBezTo>
                    <a:pt x="434" y="28"/>
                    <a:pt x="443" y="32"/>
                    <a:pt x="443" y="40"/>
                  </a:cubicBezTo>
                  <a:cubicBezTo>
                    <a:pt x="430" y="55"/>
                    <a:pt x="429" y="76"/>
                    <a:pt x="429" y="88"/>
                  </a:cubicBezTo>
                  <a:cubicBezTo>
                    <a:pt x="450" y="79"/>
                    <a:pt x="462" y="75"/>
                    <a:pt x="486" y="87"/>
                  </a:cubicBezTo>
                  <a:close/>
                  <a:moveTo>
                    <a:pt x="237" y="540"/>
                  </a:moveTo>
                  <a:lnTo>
                    <a:pt x="635" y="540"/>
                  </a:lnTo>
                  <a:cubicBezTo>
                    <a:pt x="635" y="544"/>
                    <a:pt x="636" y="549"/>
                    <a:pt x="637" y="553"/>
                  </a:cubicBezTo>
                  <a:lnTo>
                    <a:pt x="231" y="553"/>
                  </a:lnTo>
                  <a:cubicBezTo>
                    <a:pt x="234" y="549"/>
                    <a:pt x="236" y="545"/>
                    <a:pt x="237" y="540"/>
                  </a:cubicBezTo>
                  <a:close/>
                  <a:moveTo>
                    <a:pt x="239" y="515"/>
                  </a:moveTo>
                  <a:lnTo>
                    <a:pt x="634" y="515"/>
                  </a:lnTo>
                  <a:cubicBezTo>
                    <a:pt x="634" y="520"/>
                    <a:pt x="634" y="524"/>
                    <a:pt x="634" y="528"/>
                  </a:cubicBezTo>
                  <a:lnTo>
                    <a:pt x="239" y="528"/>
                  </a:lnTo>
                  <a:cubicBezTo>
                    <a:pt x="240" y="524"/>
                    <a:pt x="240" y="520"/>
                    <a:pt x="239" y="515"/>
                  </a:cubicBezTo>
                  <a:close/>
                  <a:moveTo>
                    <a:pt x="231" y="491"/>
                  </a:moveTo>
                  <a:lnTo>
                    <a:pt x="637" y="491"/>
                  </a:lnTo>
                  <a:cubicBezTo>
                    <a:pt x="636" y="495"/>
                    <a:pt x="635" y="499"/>
                    <a:pt x="635" y="504"/>
                  </a:cubicBezTo>
                  <a:lnTo>
                    <a:pt x="237" y="504"/>
                  </a:lnTo>
                  <a:cubicBezTo>
                    <a:pt x="236" y="499"/>
                    <a:pt x="234" y="495"/>
                    <a:pt x="231" y="491"/>
                  </a:cubicBezTo>
                  <a:close/>
                  <a:moveTo>
                    <a:pt x="652" y="475"/>
                  </a:moveTo>
                  <a:lnTo>
                    <a:pt x="652" y="570"/>
                  </a:lnTo>
                  <a:lnTo>
                    <a:pt x="219" y="570"/>
                  </a:lnTo>
                  <a:lnTo>
                    <a:pt x="219" y="598"/>
                  </a:lnTo>
                  <a:lnTo>
                    <a:pt x="662" y="598"/>
                  </a:lnTo>
                  <a:cubicBezTo>
                    <a:pt x="674" y="598"/>
                    <a:pt x="683" y="590"/>
                    <a:pt x="683" y="580"/>
                  </a:cubicBezTo>
                  <a:lnTo>
                    <a:pt x="683" y="465"/>
                  </a:lnTo>
                  <a:cubicBezTo>
                    <a:pt x="683" y="455"/>
                    <a:pt x="674" y="447"/>
                    <a:pt x="662" y="447"/>
                  </a:cubicBezTo>
                  <a:lnTo>
                    <a:pt x="219" y="447"/>
                  </a:lnTo>
                  <a:lnTo>
                    <a:pt x="219" y="475"/>
                  </a:lnTo>
                  <a:lnTo>
                    <a:pt x="652" y="475"/>
                  </a:lnTo>
                  <a:close/>
                  <a:moveTo>
                    <a:pt x="223" y="189"/>
                  </a:moveTo>
                  <a:lnTo>
                    <a:pt x="93" y="543"/>
                  </a:lnTo>
                  <a:cubicBezTo>
                    <a:pt x="97" y="545"/>
                    <a:pt x="100" y="547"/>
                    <a:pt x="103" y="549"/>
                  </a:cubicBezTo>
                  <a:lnTo>
                    <a:pt x="236" y="188"/>
                  </a:lnTo>
                  <a:cubicBezTo>
                    <a:pt x="232" y="189"/>
                    <a:pt x="228" y="189"/>
                    <a:pt x="223" y="189"/>
                  </a:cubicBezTo>
                  <a:close/>
                  <a:moveTo>
                    <a:pt x="201" y="183"/>
                  </a:moveTo>
                  <a:lnTo>
                    <a:pt x="72" y="534"/>
                  </a:lnTo>
                  <a:cubicBezTo>
                    <a:pt x="76" y="535"/>
                    <a:pt x="79" y="537"/>
                    <a:pt x="83" y="538"/>
                  </a:cubicBezTo>
                  <a:lnTo>
                    <a:pt x="213" y="187"/>
                  </a:lnTo>
                  <a:cubicBezTo>
                    <a:pt x="209" y="186"/>
                    <a:pt x="205" y="185"/>
                    <a:pt x="201" y="183"/>
                  </a:cubicBezTo>
                  <a:close/>
                  <a:moveTo>
                    <a:pt x="183" y="168"/>
                  </a:moveTo>
                  <a:lnTo>
                    <a:pt x="50" y="529"/>
                  </a:lnTo>
                  <a:cubicBezTo>
                    <a:pt x="53" y="530"/>
                    <a:pt x="57" y="531"/>
                    <a:pt x="62" y="531"/>
                  </a:cubicBezTo>
                  <a:lnTo>
                    <a:pt x="192" y="177"/>
                  </a:lnTo>
                  <a:cubicBezTo>
                    <a:pt x="189" y="175"/>
                    <a:pt x="185" y="172"/>
                    <a:pt x="183" y="168"/>
                  </a:cubicBezTo>
                  <a:close/>
                  <a:moveTo>
                    <a:pt x="31" y="537"/>
                  </a:moveTo>
                  <a:lnTo>
                    <a:pt x="114" y="568"/>
                  </a:lnTo>
                  <a:lnTo>
                    <a:pt x="256" y="183"/>
                  </a:lnTo>
                  <a:lnTo>
                    <a:pt x="280" y="192"/>
                  </a:lnTo>
                  <a:lnTo>
                    <a:pt x="135" y="585"/>
                  </a:lnTo>
                  <a:cubicBezTo>
                    <a:pt x="131" y="595"/>
                    <a:pt x="121" y="601"/>
                    <a:pt x="112" y="597"/>
                  </a:cubicBezTo>
                  <a:lnTo>
                    <a:pt x="13" y="561"/>
                  </a:lnTo>
                  <a:cubicBezTo>
                    <a:pt x="4" y="558"/>
                    <a:pt x="0" y="547"/>
                    <a:pt x="4" y="536"/>
                  </a:cubicBezTo>
                  <a:lnTo>
                    <a:pt x="149" y="144"/>
                  </a:lnTo>
                  <a:lnTo>
                    <a:pt x="173" y="152"/>
                  </a:lnTo>
                  <a:lnTo>
                    <a:pt x="31" y="53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8"/>
            <p:cNvSpPr>
              <a:spLocks noEditPoints="1"/>
            </p:cNvSpPr>
            <p:nvPr/>
          </p:nvSpPr>
          <p:spPr bwMode="auto">
            <a:xfrm>
              <a:off x="6578379" y="2568945"/>
              <a:ext cx="482604" cy="484837"/>
            </a:xfrm>
            <a:custGeom>
              <a:avLst/>
              <a:gdLst>
                <a:gd name="T0" fmla="*/ 584 w 591"/>
                <a:gd name="T1" fmla="*/ 217 h 591"/>
                <a:gd name="T2" fmla="*/ 509 w 591"/>
                <a:gd name="T3" fmla="*/ 82 h 591"/>
                <a:gd name="T4" fmla="*/ 370 w 591"/>
                <a:gd name="T5" fmla="*/ 6 h 591"/>
                <a:gd name="T6" fmla="*/ 370 w 591"/>
                <a:gd name="T7" fmla="*/ 217 h 591"/>
                <a:gd name="T8" fmla="*/ 584 w 591"/>
                <a:gd name="T9" fmla="*/ 217 h 591"/>
                <a:gd name="T10" fmla="*/ 299 w 591"/>
                <a:gd name="T11" fmla="*/ 252 h 591"/>
                <a:gd name="T12" fmla="*/ 299 w 591"/>
                <a:gd name="T13" fmla="*/ 0 h 591"/>
                <a:gd name="T14" fmla="*/ 111 w 591"/>
                <a:gd name="T15" fmla="*/ 82 h 591"/>
                <a:gd name="T16" fmla="*/ 111 w 591"/>
                <a:gd name="T17" fmla="*/ 481 h 591"/>
                <a:gd name="T18" fmla="*/ 509 w 591"/>
                <a:gd name="T19" fmla="*/ 481 h 591"/>
                <a:gd name="T20" fmla="*/ 591 w 591"/>
                <a:gd name="T21" fmla="*/ 287 h 591"/>
                <a:gd name="T22" fmla="*/ 334 w 591"/>
                <a:gd name="T23" fmla="*/ 287 h 591"/>
                <a:gd name="T24" fmla="*/ 299 w 591"/>
                <a:gd name="T25" fmla="*/ 252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1" h="591">
                  <a:moveTo>
                    <a:pt x="584" y="217"/>
                  </a:moveTo>
                  <a:cubicBezTo>
                    <a:pt x="572" y="167"/>
                    <a:pt x="547" y="121"/>
                    <a:pt x="509" y="82"/>
                  </a:cubicBezTo>
                  <a:cubicBezTo>
                    <a:pt x="469" y="43"/>
                    <a:pt x="421" y="17"/>
                    <a:pt x="370" y="6"/>
                  </a:cubicBezTo>
                  <a:lnTo>
                    <a:pt x="370" y="217"/>
                  </a:lnTo>
                  <a:lnTo>
                    <a:pt x="584" y="217"/>
                  </a:lnTo>
                  <a:close/>
                  <a:moveTo>
                    <a:pt x="299" y="252"/>
                  </a:moveTo>
                  <a:lnTo>
                    <a:pt x="299" y="0"/>
                  </a:lnTo>
                  <a:cubicBezTo>
                    <a:pt x="231" y="3"/>
                    <a:pt x="163" y="30"/>
                    <a:pt x="111" y="82"/>
                  </a:cubicBezTo>
                  <a:cubicBezTo>
                    <a:pt x="0" y="192"/>
                    <a:pt x="0" y="371"/>
                    <a:pt x="111" y="481"/>
                  </a:cubicBezTo>
                  <a:cubicBezTo>
                    <a:pt x="220" y="591"/>
                    <a:pt x="399" y="591"/>
                    <a:pt x="509" y="481"/>
                  </a:cubicBezTo>
                  <a:cubicBezTo>
                    <a:pt x="563" y="427"/>
                    <a:pt x="590" y="357"/>
                    <a:pt x="591" y="287"/>
                  </a:cubicBezTo>
                  <a:lnTo>
                    <a:pt x="334" y="287"/>
                  </a:lnTo>
                  <a:cubicBezTo>
                    <a:pt x="315" y="287"/>
                    <a:pt x="299" y="271"/>
                    <a:pt x="299" y="2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9"/>
            <p:cNvSpPr/>
            <p:nvPr/>
          </p:nvSpPr>
          <p:spPr bwMode="auto">
            <a:xfrm>
              <a:off x="1543209" y="3358421"/>
              <a:ext cx="235367" cy="235492"/>
            </a:xfrm>
            <a:custGeom>
              <a:avLst/>
              <a:gdLst>
                <a:gd name="T0" fmla="*/ 97 w 290"/>
                <a:gd name="T1" fmla="*/ 287 h 288"/>
                <a:gd name="T2" fmla="*/ 101 w 290"/>
                <a:gd name="T3" fmla="*/ 288 h 288"/>
                <a:gd name="T4" fmla="*/ 104 w 290"/>
                <a:gd name="T5" fmla="*/ 287 h 288"/>
                <a:gd name="T6" fmla="*/ 170 w 290"/>
                <a:gd name="T7" fmla="*/ 221 h 288"/>
                <a:gd name="T8" fmla="*/ 213 w 290"/>
                <a:gd name="T9" fmla="*/ 265 h 288"/>
                <a:gd name="T10" fmla="*/ 217 w 290"/>
                <a:gd name="T11" fmla="*/ 266 h 288"/>
                <a:gd name="T12" fmla="*/ 218 w 290"/>
                <a:gd name="T13" fmla="*/ 266 h 288"/>
                <a:gd name="T14" fmla="*/ 221 w 290"/>
                <a:gd name="T15" fmla="*/ 263 h 288"/>
                <a:gd name="T16" fmla="*/ 290 w 290"/>
                <a:gd name="T17" fmla="*/ 6 h 288"/>
                <a:gd name="T18" fmla="*/ 290 w 290"/>
                <a:gd name="T19" fmla="*/ 4 h 288"/>
                <a:gd name="T20" fmla="*/ 286 w 290"/>
                <a:gd name="T21" fmla="*/ 0 h 288"/>
                <a:gd name="T22" fmla="*/ 285 w 290"/>
                <a:gd name="T23" fmla="*/ 0 h 288"/>
                <a:gd name="T24" fmla="*/ 284 w 290"/>
                <a:gd name="T25" fmla="*/ 0 h 288"/>
                <a:gd name="T26" fmla="*/ 27 w 290"/>
                <a:gd name="T27" fmla="*/ 69 h 288"/>
                <a:gd name="T28" fmla="*/ 23 w 290"/>
                <a:gd name="T29" fmla="*/ 72 h 288"/>
                <a:gd name="T30" fmla="*/ 25 w 290"/>
                <a:gd name="T31" fmla="*/ 77 h 288"/>
                <a:gd name="T32" fmla="*/ 67 w 290"/>
                <a:gd name="T33" fmla="*/ 119 h 288"/>
                <a:gd name="T34" fmla="*/ 2 w 290"/>
                <a:gd name="T35" fmla="*/ 185 h 288"/>
                <a:gd name="T36" fmla="*/ 2 w 290"/>
                <a:gd name="T37" fmla="*/ 191 h 288"/>
                <a:gd name="T38" fmla="*/ 97 w 290"/>
                <a:gd name="T39" fmla="*/ 287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0" h="288">
                  <a:moveTo>
                    <a:pt x="97" y="287"/>
                  </a:moveTo>
                  <a:cubicBezTo>
                    <a:pt x="98" y="288"/>
                    <a:pt x="99" y="288"/>
                    <a:pt x="101" y="288"/>
                  </a:cubicBezTo>
                  <a:cubicBezTo>
                    <a:pt x="102" y="288"/>
                    <a:pt x="103" y="288"/>
                    <a:pt x="104" y="287"/>
                  </a:cubicBezTo>
                  <a:lnTo>
                    <a:pt x="170" y="221"/>
                  </a:lnTo>
                  <a:lnTo>
                    <a:pt x="213" y="265"/>
                  </a:lnTo>
                  <a:cubicBezTo>
                    <a:pt x="214" y="266"/>
                    <a:pt x="215" y="266"/>
                    <a:pt x="217" y="266"/>
                  </a:cubicBezTo>
                  <a:cubicBezTo>
                    <a:pt x="217" y="266"/>
                    <a:pt x="217" y="266"/>
                    <a:pt x="218" y="266"/>
                  </a:cubicBezTo>
                  <a:cubicBezTo>
                    <a:pt x="220" y="266"/>
                    <a:pt x="221" y="265"/>
                    <a:pt x="221" y="263"/>
                  </a:cubicBezTo>
                  <a:lnTo>
                    <a:pt x="290" y="6"/>
                  </a:lnTo>
                  <a:cubicBezTo>
                    <a:pt x="290" y="5"/>
                    <a:pt x="290" y="5"/>
                    <a:pt x="290" y="4"/>
                  </a:cubicBezTo>
                  <a:cubicBezTo>
                    <a:pt x="290" y="2"/>
                    <a:pt x="288" y="0"/>
                    <a:pt x="286" y="0"/>
                  </a:cubicBezTo>
                  <a:cubicBezTo>
                    <a:pt x="285" y="0"/>
                    <a:pt x="285" y="0"/>
                    <a:pt x="285" y="0"/>
                  </a:cubicBezTo>
                  <a:cubicBezTo>
                    <a:pt x="285" y="0"/>
                    <a:pt x="284" y="0"/>
                    <a:pt x="284" y="0"/>
                  </a:cubicBezTo>
                  <a:lnTo>
                    <a:pt x="27" y="69"/>
                  </a:lnTo>
                  <a:cubicBezTo>
                    <a:pt x="25" y="69"/>
                    <a:pt x="24" y="70"/>
                    <a:pt x="23" y="72"/>
                  </a:cubicBezTo>
                  <a:cubicBezTo>
                    <a:pt x="23" y="74"/>
                    <a:pt x="24" y="75"/>
                    <a:pt x="25" y="77"/>
                  </a:cubicBezTo>
                  <a:lnTo>
                    <a:pt x="67" y="119"/>
                  </a:lnTo>
                  <a:lnTo>
                    <a:pt x="2" y="185"/>
                  </a:lnTo>
                  <a:cubicBezTo>
                    <a:pt x="0" y="187"/>
                    <a:pt x="0" y="190"/>
                    <a:pt x="2" y="191"/>
                  </a:cubicBezTo>
                  <a:lnTo>
                    <a:pt x="97" y="28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30"/>
            <p:cNvSpPr/>
            <p:nvPr/>
          </p:nvSpPr>
          <p:spPr bwMode="auto">
            <a:xfrm>
              <a:off x="1284105" y="3358421"/>
              <a:ext cx="237347" cy="235492"/>
            </a:xfrm>
            <a:custGeom>
              <a:avLst/>
              <a:gdLst>
                <a:gd name="T0" fmla="*/ 69 w 290"/>
                <a:gd name="T1" fmla="*/ 263 h 288"/>
                <a:gd name="T2" fmla="*/ 72 w 290"/>
                <a:gd name="T3" fmla="*/ 266 h 288"/>
                <a:gd name="T4" fmla="*/ 74 w 290"/>
                <a:gd name="T5" fmla="*/ 266 h 288"/>
                <a:gd name="T6" fmla="*/ 77 w 290"/>
                <a:gd name="T7" fmla="*/ 265 h 288"/>
                <a:gd name="T8" fmla="*/ 121 w 290"/>
                <a:gd name="T9" fmla="*/ 221 h 288"/>
                <a:gd name="T10" fmla="*/ 186 w 290"/>
                <a:gd name="T11" fmla="*/ 287 h 288"/>
                <a:gd name="T12" fmla="*/ 189 w 290"/>
                <a:gd name="T13" fmla="*/ 288 h 288"/>
                <a:gd name="T14" fmla="*/ 193 w 290"/>
                <a:gd name="T15" fmla="*/ 287 h 288"/>
                <a:gd name="T16" fmla="*/ 288 w 290"/>
                <a:gd name="T17" fmla="*/ 191 h 288"/>
                <a:gd name="T18" fmla="*/ 288 w 290"/>
                <a:gd name="T19" fmla="*/ 185 h 288"/>
                <a:gd name="T20" fmla="*/ 223 w 290"/>
                <a:gd name="T21" fmla="*/ 119 h 288"/>
                <a:gd name="T22" fmla="*/ 265 w 290"/>
                <a:gd name="T23" fmla="*/ 77 h 288"/>
                <a:gd name="T24" fmla="*/ 267 w 290"/>
                <a:gd name="T25" fmla="*/ 72 h 288"/>
                <a:gd name="T26" fmla="*/ 263 w 290"/>
                <a:gd name="T27" fmla="*/ 69 h 288"/>
                <a:gd name="T28" fmla="*/ 6 w 290"/>
                <a:gd name="T29" fmla="*/ 0 h 288"/>
                <a:gd name="T30" fmla="*/ 4 w 290"/>
                <a:gd name="T31" fmla="*/ 0 h 288"/>
                <a:gd name="T32" fmla="*/ 1 w 290"/>
                <a:gd name="T33" fmla="*/ 1 h 288"/>
                <a:gd name="T34" fmla="*/ 0 w 290"/>
                <a:gd name="T35" fmla="*/ 5 h 288"/>
                <a:gd name="T36" fmla="*/ 69 w 290"/>
                <a:gd name="T37" fmla="*/ 263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0" h="288">
                  <a:moveTo>
                    <a:pt x="69" y="263"/>
                  </a:moveTo>
                  <a:cubicBezTo>
                    <a:pt x="69" y="265"/>
                    <a:pt x="71" y="266"/>
                    <a:pt x="72" y="266"/>
                  </a:cubicBezTo>
                  <a:cubicBezTo>
                    <a:pt x="73" y="266"/>
                    <a:pt x="73" y="266"/>
                    <a:pt x="74" y="266"/>
                  </a:cubicBezTo>
                  <a:cubicBezTo>
                    <a:pt x="75" y="266"/>
                    <a:pt x="76" y="266"/>
                    <a:pt x="77" y="265"/>
                  </a:cubicBezTo>
                  <a:lnTo>
                    <a:pt x="121" y="221"/>
                  </a:lnTo>
                  <a:lnTo>
                    <a:pt x="186" y="287"/>
                  </a:lnTo>
                  <a:cubicBezTo>
                    <a:pt x="187" y="288"/>
                    <a:pt x="188" y="288"/>
                    <a:pt x="189" y="288"/>
                  </a:cubicBezTo>
                  <a:cubicBezTo>
                    <a:pt x="191" y="288"/>
                    <a:pt x="192" y="288"/>
                    <a:pt x="193" y="287"/>
                  </a:cubicBezTo>
                  <a:lnTo>
                    <a:pt x="288" y="191"/>
                  </a:lnTo>
                  <a:cubicBezTo>
                    <a:pt x="290" y="190"/>
                    <a:pt x="290" y="187"/>
                    <a:pt x="288" y="185"/>
                  </a:cubicBezTo>
                  <a:lnTo>
                    <a:pt x="223" y="119"/>
                  </a:lnTo>
                  <a:lnTo>
                    <a:pt x="265" y="77"/>
                  </a:lnTo>
                  <a:cubicBezTo>
                    <a:pt x="267" y="75"/>
                    <a:pt x="267" y="74"/>
                    <a:pt x="267" y="72"/>
                  </a:cubicBezTo>
                  <a:cubicBezTo>
                    <a:pt x="266" y="70"/>
                    <a:pt x="265" y="69"/>
                    <a:pt x="263" y="69"/>
                  </a:cubicBezTo>
                  <a:lnTo>
                    <a:pt x="6" y="0"/>
                  </a:lnTo>
                  <a:cubicBezTo>
                    <a:pt x="5" y="0"/>
                    <a:pt x="5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4"/>
                    <a:pt x="0" y="5"/>
                  </a:cubicBezTo>
                  <a:lnTo>
                    <a:pt x="69" y="26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31"/>
            <p:cNvSpPr/>
            <p:nvPr/>
          </p:nvSpPr>
          <p:spPr bwMode="auto">
            <a:xfrm>
              <a:off x="1543209" y="3615681"/>
              <a:ext cx="237347" cy="237472"/>
            </a:xfrm>
            <a:custGeom>
              <a:avLst/>
              <a:gdLst>
                <a:gd name="T0" fmla="*/ 221 w 291"/>
                <a:gd name="T1" fmla="*/ 25 h 289"/>
                <a:gd name="T2" fmla="*/ 218 w 291"/>
                <a:gd name="T3" fmla="*/ 22 h 289"/>
                <a:gd name="T4" fmla="*/ 217 w 291"/>
                <a:gd name="T5" fmla="*/ 22 h 289"/>
                <a:gd name="T6" fmla="*/ 213 w 291"/>
                <a:gd name="T7" fmla="*/ 23 h 289"/>
                <a:gd name="T8" fmla="*/ 170 w 291"/>
                <a:gd name="T9" fmla="*/ 67 h 289"/>
                <a:gd name="T10" fmla="*/ 104 w 291"/>
                <a:gd name="T11" fmla="*/ 2 h 289"/>
                <a:gd name="T12" fmla="*/ 101 w 291"/>
                <a:gd name="T13" fmla="*/ 0 h 289"/>
                <a:gd name="T14" fmla="*/ 97 w 291"/>
                <a:gd name="T15" fmla="*/ 2 h 289"/>
                <a:gd name="T16" fmla="*/ 2 w 291"/>
                <a:gd name="T17" fmla="*/ 97 h 289"/>
                <a:gd name="T18" fmla="*/ 2 w 291"/>
                <a:gd name="T19" fmla="*/ 104 h 289"/>
                <a:gd name="T20" fmla="*/ 67 w 291"/>
                <a:gd name="T21" fmla="*/ 169 h 289"/>
                <a:gd name="T22" fmla="*/ 25 w 291"/>
                <a:gd name="T23" fmla="*/ 212 h 289"/>
                <a:gd name="T24" fmla="*/ 23 w 291"/>
                <a:gd name="T25" fmla="*/ 216 h 289"/>
                <a:gd name="T26" fmla="*/ 27 w 291"/>
                <a:gd name="T27" fmla="*/ 220 h 289"/>
                <a:gd name="T28" fmla="*/ 284 w 291"/>
                <a:gd name="T29" fmla="*/ 289 h 289"/>
                <a:gd name="T30" fmla="*/ 286 w 291"/>
                <a:gd name="T31" fmla="*/ 289 h 289"/>
                <a:gd name="T32" fmla="*/ 289 w 291"/>
                <a:gd name="T33" fmla="*/ 288 h 289"/>
                <a:gd name="T34" fmla="*/ 290 w 291"/>
                <a:gd name="T35" fmla="*/ 283 h 289"/>
                <a:gd name="T36" fmla="*/ 221 w 291"/>
                <a:gd name="T37" fmla="*/ 25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1" h="289">
                  <a:moveTo>
                    <a:pt x="221" y="25"/>
                  </a:moveTo>
                  <a:cubicBezTo>
                    <a:pt x="221" y="24"/>
                    <a:pt x="219" y="22"/>
                    <a:pt x="218" y="22"/>
                  </a:cubicBezTo>
                  <a:cubicBezTo>
                    <a:pt x="217" y="22"/>
                    <a:pt x="217" y="22"/>
                    <a:pt x="217" y="22"/>
                  </a:cubicBezTo>
                  <a:cubicBezTo>
                    <a:pt x="215" y="22"/>
                    <a:pt x="214" y="22"/>
                    <a:pt x="213" y="23"/>
                  </a:cubicBezTo>
                  <a:lnTo>
                    <a:pt x="170" y="67"/>
                  </a:lnTo>
                  <a:lnTo>
                    <a:pt x="104" y="2"/>
                  </a:lnTo>
                  <a:cubicBezTo>
                    <a:pt x="103" y="1"/>
                    <a:pt x="102" y="0"/>
                    <a:pt x="101" y="0"/>
                  </a:cubicBezTo>
                  <a:cubicBezTo>
                    <a:pt x="99" y="0"/>
                    <a:pt x="98" y="1"/>
                    <a:pt x="97" y="2"/>
                  </a:cubicBezTo>
                  <a:lnTo>
                    <a:pt x="2" y="97"/>
                  </a:lnTo>
                  <a:cubicBezTo>
                    <a:pt x="0" y="99"/>
                    <a:pt x="0" y="102"/>
                    <a:pt x="2" y="104"/>
                  </a:cubicBezTo>
                  <a:lnTo>
                    <a:pt x="67" y="169"/>
                  </a:lnTo>
                  <a:lnTo>
                    <a:pt x="25" y="212"/>
                  </a:lnTo>
                  <a:cubicBezTo>
                    <a:pt x="24" y="213"/>
                    <a:pt x="23" y="215"/>
                    <a:pt x="23" y="216"/>
                  </a:cubicBezTo>
                  <a:cubicBezTo>
                    <a:pt x="24" y="218"/>
                    <a:pt x="25" y="219"/>
                    <a:pt x="27" y="220"/>
                  </a:cubicBezTo>
                  <a:lnTo>
                    <a:pt x="284" y="289"/>
                  </a:lnTo>
                  <a:cubicBezTo>
                    <a:pt x="285" y="289"/>
                    <a:pt x="285" y="289"/>
                    <a:pt x="286" y="289"/>
                  </a:cubicBezTo>
                  <a:cubicBezTo>
                    <a:pt x="287" y="289"/>
                    <a:pt x="288" y="288"/>
                    <a:pt x="289" y="288"/>
                  </a:cubicBezTo>
                  <a:cubicBezTo>
                    <a:pt x="290" y="286"/>
                    <a:pt x="291" y="285"/>
                    <a:pt x="290" y="283"/>
                  </a:cubicBezTo>
                  <a:lnTo>
                    <a:pt x="221" y="2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32"/>
            <p:cNvSpPr/>
            <p:nvPr/>
          </p:nvSpPr>
          <p:spPr bwMode="auto">
            <a:xfrm>
              <a:off x="1284105" y="3615681"/>
              <a:ext cx="237347" cy="237472"/>
            </a:xfrm>
            <a:custGeom>
              <a:avLst/>
              <a:gdLst>
                <a:gd name="T0" fmla="*/ 193 w 290"/>
                <a:gd name="T1" fmla="*/ 2 h 289"/>
                <a:gd name="T2" fmla="*/ 189 w 290"/>
                <a:gd name="T3" fmla="*/ 0 h 289"/>
                <a:gd name="T4" fmla="*/ 186 w 290"/>
                <a:gd name="T5" fmla="*/ 2 h 289"/>
                <a:gd name="T6" fmla="*/ 121 w 290"/>
                <a:gd name="T7" fmla="*/ 67 h 289"/>
                <a:gd name="T8" fmla="*/ 77 w 290"/>
                <a:gd name="T9" fmla="*/ 23 h 289"/>
                <a:gd name="T10" fmla="*/ 74 w 290"/>
                <a:gd name="T11" fmla="*/ 22 h 289"/>
                <a:gd name="T12" fmla="*/ 72 w 290"/>
                <a:gd name="T13" fmla="*/ 22 h 289"/>
                <a:gd name="T14" fmla="*/ 69 w 290"/>
                <a:gd name="T15" fmla="*/ 25 h 289"/>
                <a:gd name="T16" fmla="*/ 0 w 290"/>
                <a:gd name="T17" fmla="*/ 283 h 289"/>
                <a:gd name="T18" fmla="*/ 1 w 290"/>
                <a:gd name="T19" fmla="*/ 288 h 289"/>
                <a:gd name="T20" fmla="*/ 5 w 290"/>
                <a:gd name="T21" fmla="*/ 289 h 289"/>
                <a:gd name="T22" fmla="*/ 6 w 290"/>
                <a:gd name="T23" fmla="*/ 289 h 289"/>
                <a:gd name="T24" fmla="*/ 263 w 290"/>
                <a:gd name="T25" fmla="*/ 220 h 289"/>
                <a:gd name="T26" fmla="*/ 267 w 290"/>
                <a:gd name="T27" fmla="*/ 216 h 289"/>
                <a:gd name="T28" fmla="*/ 265 w 290"/>
                <a:gd name="T29" fmla="*/ 212 h 289"/>
                <a:gd name="T30" fmla="*/ 223 w 290"/>
                <a:gd name="T31" fmla="*/ 169 h 289"/>
                <a:gd name="T32" fmla="*/ 288 w 290"/>
                <a:gd name="T33" fmla="*/ 104 h 289"/>
                <a:gd name="T34" fmla="*/ 288 w 290"/>
                <a:gd name="T35" fmla="*/ 97 h 289"/>
                <a:gd name="T36" fmla="*/ 193 w 290"/>
                <a:gd name="T37" fmla="*/ 2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0" h="289">
                  <a:moveTo>
                    <a:pt x="193" y="2"/>
                  </a:moveTo>
                  <a:cubicBezTo>
                    <a:pt x="192" y="1"/>
                    <a:pt x="191" y="0"/>
                    <a:pt x="189" y="0"/>
                  </a:cubicBezTo>
                  <a:cubicBezTo>
                    <a:pt x="188" y="0"/>
                    <a:pt x="187" y="1"/>
                    <a:pt x="186" y="2"/>
                  </a:cubicBezTo>
                  <a:lnTo>
                    <a:pt x="121" y="67"/>
                  </a:lnTo>
                  <a:lnTo>
                    <a:pt x="77" y="23"/>
                  </a:lnTo>
                  <a:cubicBezTo>
                    <a:pt x="76" y="22"/>
                    <a:pt x="75" y="22"/>
                    <a:pt x="74" y="22"/>
                  </a:cubicBezTo>
                  <a:cubicBezTo>
                    <a:pt x="73" y="22"/>
                    <a:pt x="73" y="22"/>
                    <a:pt x="72" y="22"/>
                  </a:cubicBezTo>
                  <a:cubicBezTo>
                    <a:pt x="71" y="22"/>
                    <a:pt x="69" y="24"/>
                    <a:pt x="69" y="25"/>
                  </a:cubicBezTo>
                  <a:lnTo>
                    <a:pt x="0" y="283"/>
                  </a:lnTo>
                  <a:cubicBezTo>
                    <a:pt x="0" y="285"/>
                    <a:pt x="0" y="286"/>
                    <a:pt x="1" y="288"/>
                  </a:cubicBezTo>
                  <a:cubicBezTo>
                    <a:pt x="2" y="288"/>
                    <a:pt x="3" y="289"/>
                    <a:pt x="5" y="289"/>
                  </a:cubicBezTo>
                  <a:cubicBezTo>
                    <a:pt x="5" y="289"/>
                    <a:pt x="5" y="289"/>
                    <a:pt x="6" y="289"/>
                  </a:cubicBezTo>
                  <a:lnTo>
                    <a:pt x="263" y="220"/>
                  </a:lnTo>
                  <a:cubicBezTo>
                    <a:pt x="265" y="219"/>
                    <a:pt x="266" y="218"/>
                    <a:pt x="267" y="216"/>
                  </a:cubicBezTo>
                  <a:cubicBezTo>
                    <a:pt x="267" y="215"/>
                    <a:pt x="267" y="213"/>
                    <a:pt x="265" y="212"/>
                  </a:cubicBezTo>
                  <a:lnTo>
                    <a:pt x="223" y="169"/>
                  </a:lnTo>
                  <a:lnTo>
                    <a:pt x="288" y="104"/>
                  </a:lnTo>
                  <a:cubicBezTo>
                    <a:pt x="290" y="102"/>
                    <a:pt x="290" y="99"/>
                    <a:pt x="288" y="97"/>
                  </a:cubicBezTo>
                  <a:lnTo>
                    <a:pt x="193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2308353" y="4146108"/>
              <a:ext cx="526117" cy="496711"/>
              <a:chOff x="2308353" y="4146108"/>
              <a:chExt cx="526117" cy="496711"/>
            </a:xfrm>
            <a:grpFill/>
          </p:grpSpPr>
          <p:sp>
            <p:nvSpPr>
              <p:cNvPr id="45" name="Freeform 33"/>
              <p:cNvSpPr/>
              <p:nvPr/>
            </p:nvSpPr>
            <p:spPr bwMode="auto">
              <a:xfrm>
                <a:off x="2316264" y="4146108"/>
                <a:ext cx="510294" cy="245386"/>
              </a:xfrm>
              <a:custGeom>
                <a:avLst/>
                <a:gdLst>
                  <a:gd name="T0" fmla="*/ 530 w 626"/>
                  <a:gd name="T1" fmla="*/ 0 h 300"/>
                  <a:gd name="T2" fmla="*/ 97 w 626"/>
                  <a:gd name="T3" fmla="*/ 0 h 300"/>
                  <a:gd name="T4" fmla="*/ 0 w 626"/>
                  <a:gd name="T5" fmla="*/ 73 h 300"/>
                  <a:gd name="T6" fmla="*/ 313 w 626"/>
                  <a:gd name="T7" fmla="*/ 300 h 300"/>
                  <a:gd name="T8" fmla="*/ 626 w 626"/>
                  <a:gd name="T9" fmla="*/ 73 h 300"/>
                  <a:gd name="T10" fmla="*/ 530 w 626"/>
                  <a:gd name="T11" fmla="*/ 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6" h="300">
                    <a:moveTo>
                      <a:pt x="530" y="0"/>
                    </a:moveTo>
                    <a:lnTo>
                      <a:pt x="97" y="0"/>
                    </a:lnTo>
                    <a:cubicBezTo>
                      <a:pt x="54" y="0"/>
                      <a:pt x="17" y="30"/>
                      <a:pt x="0" y="73"/>
                    </a:cubicBezTo>
                    <a:lnTo>
                      <a:pt x="313" y="300"/>
                    </a:lnTo>
                    <a:lnTo>
                      <a:pt x="626" y="73"/>
                    </a:lnTo>
                    <a:cubicBezTo>
                      <a:pt x="609" y="30"/>
                      <a:pt x="572" y="0"/>
                      <a:pt x="53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71" tIns="34285" rIns="68571" bIns="34285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34"/>
              <p:cNvSpPr/>
              <p:nvPr/>
            </p:nvSpPr>
            <p:spPr bwMode="auto">
              <a:xfrm>
                <a:off x="2308353" y="4282655"/>
                <a:ext cx="526117" cy="360164"/>
              </a:xfrm>
              <a:custGeom>
                <a:avLst/>
                <a:gdLst>
                  <a:gd name="T0" fmla="*/ 322 w 644"/>
                  <a:gd name="T1" fmla="*/ 230 h 440"/>
                  <a:gd name="T2" fmla="*/ 311 w 644"/>
                  <a:gd name="T3" fmla="*/ 226 h 440"/>
                  <a:gd name="T4" fmla="*/ 0 w 644"/>
                  <a:gd name="T5" fmla="*/ 0 h 440"/>
                  <a:gd name="T6" fmla="*/ 0 w 644"/>
                  <a:gd name="T7" fmla="*/ 317 h 440"/>
                  <a:gd name="T8" fmla="*/ 106 w 644"/>
                  <a:gd name="T9" fmla="*/ 440 h 440"/>
                  <a:gd name="T10" fmla="*/ 539 w 644"/>
                  <a:gd name="T11" fmla="*/ 440 h 440"/>
                  <a:gd name="T12" fmla="*/ 644 w 644"/>
                  <a:gd name="T13" fmla="*/ 317 h 440"/>
                  <a:gd name="T14" fmla="*/ 644 w 644"/>
                  <a:gd name="T15" fmla="*/ 0 h 440"/>
                  <a:gd name="T16" fmla="*/ 333 w 644"/>
                  <a:gd name="T17" fmla="*/ 226 h 440"/>
                  <a:gd name="T18" fmla="*/ 322 w 644"/>
                  <a:gd name="T19" fmla="*/ 230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44" h="440">
                    <a:moveTo>
                      <a:pt x="322" y="230"/>
                    </a:moveTo>
                    <a:cubicBezTo>
                      <a:pt x="318" y="230"/>
                      <a:pt x="315" y="229"/>
                      <a:pt x="311" y="226"/>
                    </a:cubicBezTo>
                    <a:lnTo>
                      <a:pt x="0" y="0"/>
                    </a:lnTo>
                    <a:lnTo>
                      <a:pt x="0" y="317"/>
                    </a:lnTo>
                    <a:cubicBezTo>
                      <a:pt x="0" y="385"/>
                      <a:pt x="47" y="440"/>
                      <a:pt x="106" y="440"/>
                    </a:cubicBezTo>
                    <a:lnTo>
                      <a:pt x="539" y="440"/>
                    </a:lnTo>
                    <a:cubicBezTo>
                      <a:pt x="597" y="440"/>
                      <a:pt x="644" y="385"/>
                      <a:pt x="644" y="317"/>
                    </a:cubicBezTo>
                    <a:lnTo>
                      <a:pt x="644" y="0"/>
                    </a:lnTo>
                    <a:lnTo>
                      <a:pt x="333" y="226"/>
                    </a:lnTo>
                    <a:cubicBezTo>
                      <a:pt x="330" y="229"/>
                      <a:pt x="326" y="230"/>
                      <a:pt x="322" y="23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71" tIns="34285" rIns="68571" bIns="34285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32" name="Freeform 35"/>
            <p:cNvSpPr>
              <a:spLocks noEditPoints="1"/>
            </p:cNvSpPr>
            <p:nvPr/>
          </p:nvSpPr>
          <p:spPr bwMode="auto">
            <a:xfrm>
              <a:off x="4400942" y="4150067"/>
              <a:ext cx="397554" cy="488795"/>
            </a:xfrm>
            <a:custGeom>
              <a:avLst/>
              <a:gdLst>
                <a:gd name="T0" fmla="*/ 0 w 486"/>
                <a:gd name="T1" fmla="*/ 262 h 598"/>
                <a:gd name="T2" fmla="*/ 0 w 486"/>
                <a:gd name="T3" fmla="*/ 500 h 598"/>
                <a:gd name="T4" fmla="*/ 98 w 486"/>
                <a:gd name="T5" fmla="*/ 598 h 598"/>
                <a:gd name="T6" fmla="*/ 388 w 486"/>
                <a:gd name="T7" fmla="*/ 598 h 598"/>
                <a:gd name="T8" fmla="*/ 486 w 486"/>
                <a:gd name="T9" fmla="*/ 500 h 598"/>
                <a:gd name="T10" fmla="*/ 486 w 486"/>
                <a:gd name="T11" fmla="*/ 262 h 598"/>
                <a:gd name="T12" fmla="*/ 445 w 486"/>
                <a:gd name="T13" fmla="*/ 262 h 598"/>
                <a:gd name="T14" fmla="*/ 445 w 486"/>
                <a:gd name="T15" fmla="*/ 199 h 598"/>
                <a:gd name="T16" fmla="*/ 246 w 486"/>
                <a:gd name="T17" fmla="*/ 0 h 598"/>
                <a:gd name="T18" fmla="*/ 48 w 486"/>
                <a:gd name="T19" fmla="*/ 199 h 598"/>
                <a:gd name="T20" fmla="*/ 48 w 486"/>
                <a:gd name="T21" fmla="*/ 262 h 598"/>
                <a:gd name="T22" fmla="*/ 0 w 486"/>
                <a:gd name="T23" fmla="*/ 262 h 598"/>
                <a:gd name="T24" fmla="*/ 370 w 486"/>
                <a:gd name="T25" fmla="*/ 262 h 598"/>
                <a:gd name="T26" fmla="*/ 122 w 486"/>
                <a:gd name="T27" fmla="*/ 262 h 598"/>
                <a:gd name="T28" fmla="*/ 123 w 486"/>
                <a:gd name="T29" fmla="*/ 199 h 598"/>
                <a:gd name="T30" fmla="*/ 246 w 486"/>
                <a:gd name="T31" fmla="*/ 75 h 598"/>
                <a:gd name="T32" fmla="*/ 370 w 486"/>
                <a:gd name="T33" fmla="*/ 199 h 598"/>
                <a:gd name="T34" fmla="*/ 370 w 486"/>
                <a:gd name="T35" fmla="*/ 262 h 598"/>
                <a:gd name="T36" fmla="*/ 276 w 486"/>
                <a:gd name="T37" fmla="*/ 438 h 598"/>
                <a:gd name="T38" fmla="*/ 276 w 486"/>
                <a:gd name="T39" fmla="*/ 438 h 598"/>
                <a:gd name="T40" fmla="*/ 276 w 486"/>
                <a:gd name="T41" fmla="*/ 491 h 598"/>
                <a:gd name="T42" fmla="*/ 243 w 486"/>
                <a:gd name="T43" fmla="*/ 523 h 598"/>
                <a:gd name="T44" fmla="*/ 210 w 486"/>
                <a:gd name="T45" fmla="*/ 491 h 598"/>
                <a:gd name="T46" fmla="*/ 210 w 486"/>
                <a:gd name="T47" fmla="*/ 438 h 598"/>
                <a:gd name="T48" fmla="*/ 187 w 486"/>
                <a:gd name="T49" fmla="*/ 392 h 598"/>
                <a:gd name="T50" fmla="*/ 243 w 486"/>
                <a:gd name="T51" fmla="*/ 336 h 598"/>
                <a:gd name="T52" fmla="*/ 299 w 486"/>
                <a:gd name="T53" fmla="*/ 392 h 598"/>
                <a:gd name="T54" fmla="*/ 276 w 486"/>
                <a:gd name="T55" fmla="*/ 438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86" h="598">
                  <a:moveTo>
                    <a:pt x="0" y="262"/>
                  </a:moveTo>
                  <a:lnTo>
                    <a:pt x="0" y="500"/>
                  </a:lnTo>
                  <a:cubicBezTo>
                    <a:pt x="0" y="554"/>
                    <a:pt x="44" y="598"/>
                    <a:pt x="98" y="598"/>
                  </a:cubicBezTo>
                  <a:lnTo>
                    <a:pt x="388" y="598"/>
                  </a:lnTo>
                  <a:cubicBezTo>
                    <a:pt x="442" y="598"/>
                    <a:pt x="486" y="554"/>
                    <a:pt x="486" y="500"/>
                  </a:cubicBezTo>
                  <a:lnTo>
                    <a:pt x="486" y="262"/>
                  </a:lnTo>
                  <a:lnTo>
                    <a:pt x="445" y="262"/>
                  </a:lnTo>
                  <a:lnTo>
                    <a:pt x="445" y="199"/>
                  </a:lnTo>
                  <a:cubicBezTo>
                    <a:pt x="445" y="89"/>
                    <a:pt x="356" y="0"/>
                    <a:pt x="246" y="0"/>
                  </a:cubicBezTo>
                  <a:cubicBezTo>
                    <a:pt x="137" y="0"/>
                    <a:pt x="48" y="89"/>
                    <a:pt x="48" y="199"/>
                  </a:cubicBezTo>
                  <a:lnTo>
                    <a:pt x="48" y="262"/>
                  </a:lnTo>
                  <a:lnTo>
                    <a:pt x="0" y="262"/>
                  </a:lnTo>
                  <a:close/>
                  <a:moveTo>
                    <a:pt x="370" y="262"/>
                  </a:moveTo>
                  <a:lnTo>
                    <a:pt x="122" y="262"/>
                  </a:lnTo>
                  <a:lnTo>
                    <a:pt x="123" y="199"/>
                  </a:lnTo>
                  <a:cubicBezTo>
                    <a:pt x="123" y="131"/>
                    <a:pt x="178" y="75"/>
                    <a:pt x="246" y="75"/>
                  </a:cubicBezTo>
                  <a:cubicBezTo>
                    <a:pt x="315" y="75"/>
                    <a:pt x="370" y="131"/>
                    <a:pt x="370" y="199"/>
                  </a:cubicBezTo>
                  <a:lnTo>
                    <a:pt x="370" y="262"/>
                  </a:lnTo>
                  <a:close/>
                  <a:moveTo>
                    <a:pt x="276" y="438"/>
                  </a:moveTo>
                  <a:lnTo>
                    <a:pt x="276" y="438"/>
                  </a:lnTo>
                  <a:lnTo>
                    <a:pt x="276" y="491"/>
                  </a:lnTo>
                  <a:cubicBezTo>
                    <a:pt x="276" y="509"/>
                    <a:pt x="261" y="523"/>
                    <a:pt x="243" y="523"/>
                  </a:cubicBezTo>
                  <a:cubicBezTo>
                    <a:pt x="225" y="523"/>
                    <a:pt x="210" y="509"/>
                    <a:pt x="210" y="491"/>
                  </a:cubicBezTo>
                  <a:lnTo>
                    <a:pt x="210" y="438"/>
                  </a:lnTo>
                  <a:cubicBezTo>
                    <a:pt x="196" y="428"/>
                    <a:pt x="187" y="411"/>
                    <a:pt x="187" y="392"/>
                  </a:cubicBezTo>
                  <a:cubicBezTo>
                    <a:pt x="187" y="362"/>
                    <a:pt x="212" y="336"/>
                    <a:pt x="243" y="336"/>
                  </a:cubicBezTo>
                  <a:cubicBezTo>
                    <a:pt x="274" y="336"/>
                    <a:pt x="299" y="362"/>
                    <a:pt x="299" y="392"/>
                  </a:cubicBezTo>
                  <a:cubicBezTo>
                    <a:pt x="299" y="411"/>
                    <a:pt x="290" y="428"/>
                    <a:pt x="276" y="43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36"/>
            <p:cNvSpPr>
              <a:spLocks noEditPoints="1"/>
            </p:cNvSpPr>
            <p:nvPr/>
          </p:nvSpPr>
          <p:spPr bwMode="auto">
            <a:xfrm>
              <a:off x="1203012" y="1030703"/>
              <a:ext cx="656657" cy="554099"/>
            </a:xfrm>
            <a:custGeom>
              <a:avLst/>
              <a:gdLst>
                <a:gd name="T0" fmla="*/ 563 w 803"/>
                <a:gd name="T1" fmla="*/ 421 h 678"/>
                <a:gd name="T2" fmla="*/ 445 w 803"/>
                <a:gd name="T3" fmla="*/ 421 h 678"/>
                <a:gd name="T4" fmla="*/ 445 w 803"/>
                <a:gd name="T5" fmla="*/ 540 h 678"/>
                <a:gd name="T6" fmla="*/ 358 w 803"/>
                <a:gd name="T7" fmla="*/ 540 h 678"/>
                <a:gd name="T8" fmla="*/ 358 w 803"/>
                <a:gd name="T9" fmla="*/ 421 h 678"/>
                <a:gd name="T10" fmla="*/ 240 w 803"/>
                <a:gd name="T11" fmla="*/ 421 h 678"/>
                <a:gd name="T12" fmla="*/ 240 w 803"/>
                <a:gd name="T13" fmla="*/ 334 h 678"/>
                <a:gd name="T14" fmla="*/ 358 w 803"/>
                <a:gd name="T15" fmla="*/ 334 h 678"/>
                <a:gd name="T16" fmla="*/ 358 w 803"/>
                <a:gd name="T17" fmla="*/ 215 h 678"/>
                <a:gd name="T18" fmla="*/ 445 w 803"/>
                <a:gd name="T19" fmla="*/ 215 h 678"/>
                <a:gd name="T20" fmla="*/ 445 w 803"/>
                <a:gd name="T21" fmla="*/ 334 h 678"/>
                <a:gd name="T22" fmla="*/ 563 w 803"/>
                <a:gd name="T23" fmla="*/ 334 h 678"/>
                <a:gd name="T24" fmla="*/ 563 w 803"/>
                <a:gd name="T25" fmla="*/ 421 h 678"/>
                <a:gd name="T26" fmla="*/ 737 w 803"/>
                <a:gd name="T27" fmla="*/ 218 h 678"/>
                <a:gd name="T28" fmla="*/ 401 w 803"/>
                <a:gd name="T29" fmla="*/ 161 h 678"/>
                <a:gd name="T30" fmla="*/ 66 w 803"/>
                <a:gd name="T31" fmla="*/ 218 h 678"/>
                <a:gd name="T32" fmla="*/ 402 w 803"/>
                <a:gd name="T33" fmla="*/ 678 h 678"/>
                <a:gd name="T34" fmla="*/ 737 w 803"/>
                <a:gd name="T35" fmla="*/ 218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03" h="678">
                  <a:moveTo>
                    <a:pt x="563" y="421"/>
                  </a:moveTo>
                  <a:lnTo>
                    <a:pt x="445" y="421"/>
                  </a:lnTo>
                  <a:lnTo>
                    <a:pt x="445" y="540"/>
                  </a:lnTo>
                  <a:lnTo>
                    <a:pt x="358" y="540"/>
                  </a:lnTo>
                  <a:lnTo>
                    <a:pt x="358" y="421"/>
                  </a:lnTo>
                  <a:lnTo>
                    <a:pt x="240" y="421"/>
                  </a:lnTo>
                  <a:lnTo>
                    <a:pt x="240" y="334"/>
                  </a:lnTo>
                  <a:lnTo>
                    <a:pt x="358" y="334"/>
                  </a:lnTo>
                  <a:lnTo>
                    <a:pt x="358" y="215"/>
                  </a:lnTo>
                  <a:lnTo>
                    <a:pt x="445" y="215"/>
                  </a:lnTo>
                  <a:lnTo>
                    <a:pt x="445" y="334"/>
                  </a:lnTo>
                  <a:lnTo>
                    <a:pt x="563" y="334"/>
                  </a:lnTo>
                  <a:lnTo>
                    <a:pt x="563" y="421"/>
                  </a:lnTo>
                  <a:close/>
                  <a:moveTo>
                    <a:pt x="737" y="218"/>
                  </a:moveTo>
                  <a:cubicBezTo>
                    <a:pt x="680" y="0"/>
                    <a:pt x="440" y="138"/>
                    <a:pt x="401" y="161"/>
                  </a:cubicBezTo>
                  <a:cubicBezTo>
                    <a:pt x="360" y="136"/>
                    <a:pt x="123" y="1"/>
                    <a:pt x="66" y="218"/>
                  </a:cubicBezTo>
                  <a:cubicBezTo>
                    <a:pt x="0" y="469"/>
                    <a:pt x="400" y="676"/>
                    <a:pt x="402" y="678"/>
                  </a:cubicBezTo>
                  <a:cubicBezTo>
                    <a:pt x="402" y="678"/>
                    <a:pt x="803" y="466"/>
                    <a:pt x="737" y="2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37"/>
            <p:cNvSpPr>
              <a:spLocks noEditPoints="1"/>
            </p:cNvSpPr>
            <p:nvPr/>
          </p:nvSpPr>
          <p:spPr bwMode="auto">
            <a:xfrm>
              <a:off x="4367317" y="2563008"/>
              <a:ext cx="462825" cy="502647"/>
            </a:xfrm>
            <a:custGeom>
              <a:avLst/>
              <a:gdLst>
                <a:gd name="T0" fmla="*/ 38 w 566"/>
                <a:gd name="T1" fmla="*/ 38 h 613"/>
                <a:gd name="T2" fmla="*/ 151 w 566"/>
                <a:gd name="T3" fmla="*/ 37 h 613"/>
                <a:gd name="T4" fmla="*/ 271 w 566"/>
                <a:gd name="T5" fmla="*/ 5 h 613"/>
                <a:gd name="T6" fmla="*/ 283 w 566"/>
                <a:gd name="T7" fmla="*/ 0 h 613"/>
                <a:gd name="T8" fmla="*/ 294 w 566"/>
                <a:gd name="T9" fmla="*/ 5 h 613"/>
                <a:gd name="T10" fmla="*/ 415 w 566"/>
                <a:gd name="T11" fmla="*/ 37 h 613"/>
                <a:gd name="T12" fmla="*/ 528 w 566"/>
                <a:gd name="T13" fmla="*/ 38 h 613"/>
                <a:gd name="T14" fmla="*/ 566 w 566"/>
                <a:gd name="T15" fmla="*/ 33 h 613"/>
                <a:gd name="T16" fmla="*/ 566 w 566"/>
                <a:gd name="T17" fmla="*/ 77 h 613"/>
                <a:gd name="T18" fmla="*/ 486 w 566"/>
                <a:gd name="T19" fmla="*/ 464 h 613"/>
                <a:gd name="T20" fmla="*/ 291 w 566"/>
                <a:gd name="T21" fmla="*/ 611 h 613"/>
                <a:gd name="T22" fmla="*/ 283 w 566"/>
                <a:gd name="T23" fmla="*/ 613 h 613"/>
                <a:gd name="T24" fmla="*/ 275 w 566"/>
                <a:gd name="T25" fmla="*/ 611 h 613"/>
                <a:gd name="T26" fmla="*/ 80 w 566"/>
                <a:gd name="T27" fmla="*/ 464 h 613"/>
                <a:gd name="T28" fmla="*/ 0 w 566"/>
                <a:gd name="T29" fmla="*/ 77 h 613"/>
                <a:gd name="T30" fmla="*/ 0 w 566"/>
                <a:gd name="T31" fmla="*/ 33 h 613"/>
                <a:gd name="T32" fmla="*/ 38 w 566"/>
                <a:gd name="T33" fmla="*/ 38 h 613"/>
                <a:gd name="T34" fmla="*/ 283 w 566"/>
                <a:gd name="T35" fmla="*/ 312 h 613"/>
                <a:gd name="T36" fmla="*/ 283 w 566"/>
                <a:gd name="T37" fmla="*/ 312 h 613"/>
                <a:gd name="T38" fmla="*/ 472 w 566"/>
                <a:gd name="T39" fmla="*/ 312 h 613"/>
                <a:gd name="T40" fmla="*/ 496 w 566"/>
                <a:gd name="T41" fmla="*/ 117 h 613"/>
                <a:gd name="T42" fmla="*/ 407 w 566"/>
                <a:gd name="T43" fmla="*/ 113 h 613"/>
                <a:gd name="T44" fmla="*/ 283 w 566"/>
                <a:gd name="T45" fmla="*/ 81 h 613"/>
                <a:gd name="T46" fmla="*/ 283 w 566"/>
                <a:gd name="T47" fmla="*/ 312 h 613"/>
                <a:gd name="T48" fmla="*/ 283 w 566"/>
                <a:gd name="T49" fmla="*/ 535 h 613"/>
                <a:gd name="T50" fmla="*/ 283 w 566"/>
                <a:gd name="T51" fmla="*/ 535 h 613"/>
                <a:gd name="T52" fmla="*/ 283 w 566"/>
                <a:gd name="T53" fmla="*/ 312 h 613"/>
                <a:gd name="T54" fmla="*/ 94 w 566"/>
                <a:gd name="T55" fmla="*/ 312 h 613"/>
                <a:gd name="T56" fmla="*/ 137 w 566"/>
                <a:gd name="T57" fmla="*/ 423 h 613"/>
                <a:gd name="T58" fmla="*/ 283 w 566"/>
                <a:gd name="T59" fmla="*/ 535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66" h="613">
                  <a:moveTo>
                    <a:pt x="38" y="38"/>
                  </a:moveTo>
                  <a:cubicBezTo>
                    <a:pt x="74" y="43"/>
                    <a:pt x="112" y="42"/>
                    <a:pt x="151" y="37"/>
                  </a:cubicBezTo>
                  <a:cubicBezTo>
                    <a:pt x="190" y="32"/>
                    <a:pt x="230" y="21"/>
                    <a:pt x="271" y="5"/>
                  </a:cubicBezTo>
                  <a:lnTo>
                    <a:pt x="283" y="0"/>
                  </a:lnTo>
                  <a:lnTo>
                    <a:pt x="294" y="5"/>
                  </a:lnTo>
                  <a:cubicBezTo>
                    <a:pt x="336" y="21"/>
                    <a:pt x="376" y="32"/>
                    <a:pt x="415" y="37"/>
                  </a:cubicBezTo>
                  <a:cubicBezTo>
                    <a:pt x="454" y="42"/>
                    <a:pt x="491" y="43"/>
                    <a:pt x="528" y="38"/>
                  </a:cubicBezTo>
                  <a:lnTo>
                    <a:pt x="566" y="33"/>
                  </a:lnTo>
                  <a:lnTo>
                    <a:pt x="566" y="77"/>
                  </a:lnTo>
                  <a:cubicBezTo>
                    <a:pt x="564" y="260"/>
                    <a:pt x="534" y="382"/>
                    <a:pt x="486" y="464"/>
                  </a:cubicBezTo>
                  <a:cubicBezTo>
                    <a:pt x="436" y="550"/>
                    <a:pt x="368" y="591"/>
                    <a:pt x="291" y="611"/>
                  </a:cubicBezTo>
                  <a:lnTo>
                    <a:pt x="283" y="613"/>
                  </a:lnTo>
                  <a:lnTo>
                    <a:pt x="275" y="611"/>
                  </a:lnTo>
                  <a:cubicBezTo>
                    <a:pt x="198" y="591"/>
                    <a:pt x="130" y="550"/>
                    <a:pt x="80" y="464"/>
                  </a:cubicBezTo>
                  <a:cubicBezTo>
                    <a:pt x="32" y="382"/>
                    <a:pt x="2" y="260"/>
                    <a:pt x="0" y="77"/>
                  </a:cubicBezTo>
                  <a:lnTo>
                    <a:pt x="0" y="33"/>
                  </a:lnTo>
                  <a:lnTo>
                    <a:pt x="38" y="38"/>
                  </a:lnTo>
                  <a:close/>
                  <a:moveTo>
                    <a:pt x="283" y="312"/>
                  </a:moveTo>
                  <a:lnTo>
                    <a:pt x="283" y="312"/>
                  </a:lnTo>
                  <a:lnTo>
                    <a:pt x="472" y="312"/>
                  </a:lnTo>
                  <a:cubicBezTo>
                    <a:pt x="485" y="259"/>
                    <a:pt x="493" y="195"/>
                    <a:pt x="496" y="117"/>
                  </a:cubicBezTo>
                  <a:cubicBezTo>
                    <a:pt x="467" y="119"/>
                    <a:pt x="437" y="117"/>
                    <a:pt x="407" y="113"/>
                  </a:cubicBezTo>
                  <a:cubicBezTo>
                    <a:pt x="367" y="108"/>
                    <a:pt x="325" y="97"/>
                    <a:pt x="283" y="81"/>
                  </a:cubicBezTo>
                  <a:lnTo>
                    <a:pt x="283" y="312"/>
                  </a:lnTo>
                  <a:close/>
                  <a:moveTo>
                    <a:pt x="283" y="535"/>
                  </a:moveTo>
                  <a:lnTo>
                    <a:pt x="283" y="535"/>
                  </a:lnTo>
                  <a:lnTo>
                    <a:pt x="283" y="312"/>
                  </a:lnTo>
                  <a:lnTo>
                    <a:pt x="94" y="312"/>
                  </a:lnTo>
                  <a:cubicBezTo>
                    <a:pt x="105" y="357"/>
                    <a:pt x="120" y="393"/>
                    <a:pt x="137" y="423"/>
                  </a:cubicBezTo>
                  <a:cubicBezTo>
                    <a:pt x="174" y="486"/>
                    <a:pt x="225" y="518"/>
                    <a:pt x="283" y="5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8"/>
            <p:cNvSpPr>
              <a:spLocks noEditPoints="1"/>
            </p:cNvSpPr>
            <p:nvPr/>
          </p:nvSpPr>
          <p:spPr bwMode="auto">
            <a:xfrm>
              <a:off x="2369668" y="2545198"/>
              <a:ext cx="401509" cy="516499"/>
            </a:xfrm>
            <a:custGeom>
              <a:avLst/>
              <a:gdLst>
                <a:gd name="T0" fmla="*/ 2 w 491"/>
                <a:gd name="T1" fmla="*/ 492 h 631"/>
                <a:gd name="T2" fmla="*/ 121 w 491"/>
                <a:gd name="T3" fmla="*/ 631 h 631"/>
                <a:gd name="T4" fmla="*/ 122 w 491"/>
                <a:gd name="T5" fmla="*/ 631 h 631"/>
                <a:gd name="T6" fmla="*/ 131 w 491"/>
                <a:gd name="T7" fmla="*/ 631 h 631"/>
                <a:gd name="T8" fmla="*/ 244 w 491"/>
                <a:gd name="T9" fmla="*/ 595 h 631"/>
                <a:gd name="T10" fmla="*/ 247 w 491"/>
                <a:gd name="T11" fmla="*/ 556 h 631"/>
                <a:gd name="T12" fmla="*/ 184 w 491"/>
                <a:gd name="T13" fmla="*/ 498 h 631"/>
                <a:gd name="T14" fmla="*/ 202 w 491"/>
                <a:gd name="T15" fmla="*/ 457 h 631"/>
                <a:gd name="T16" fmla="*/ 162 w 491"/>
                <a:gd name="T17" fmla="*/ 401 h 631"/>
                <a:gd name="T18" fmla="*/ 170 w 491"/>
                <a:gd name="T19" fmla="*/ 372 h 631"/>
                <a:gd name="T20" fmla="*/ 213 w 491"/>
                <a:gd name="T21" fmla="*/ 344 h 631"/>
                <a:gd name="T22" fmla="*/ 198 w 491"/>
                <a:gd name="T23" fmla="*/ 305 h 631"/>
                <a:gd name="T24" fmla="*/ 256 w 491"/>
                <a:gd name="T25" fmla="*/ 246 h 631"/>
                <a:gd name="T26" fmla="*/ 307 w 491"/>
                <a:gd name="T27" fmla="*/ 83 h 631"/>
                <a:gd name="T28" fmla="*/ 2 w 491"/>
                <a:gd name="T29" fmla="*/ 273 h 631"/>
                <a:gd name="T30" fmla="*/ 2 w 491"/>
                <a:gd name="T31" fmla="*/ 492 h 631"/>
                <a:gd name="T32" fmla="*/ 221 w 491"/>
                <a:gd name="T33" fmla="*/ 305 h 631"/>
                <a:gd name="T34" fmla="*/ 256 w 491"/>
                <a:gd name="T35" fmla="*/ 340 h 631"/>
                <a:gd name="T36" fmla="*/ 436 w 491"/>
                <a:gd name="T37" fmla="*/ 340 h 631"/>
                <a:gd name="T38" fmla="*/ 436 w 491"/>
                <a:gd name="T39" fmla="*/ 270 h 631"/>
                <a:gd name="T40" fmla="*/ 265 w 491"/>
                <a:gd name="T41" fmla="*/ 270 h 631"/>
                <a:gd name="T42" fmla="*/ 349 w 491"/>
                <a:gd name="T43" fmla="*/ 366 h 631"/>
                <a:gd name="T44" fmla="*/ 192 w 491"/>
                <a:gd name="T45" fmla="*/ 382 h 631"/>
                <a:gd name="T46" fmla="*/ 221 w 491"/>
                <a:gd name="T47" fmla="*/ 436 h 631"/>
                <a:gd name="T48" fmla="*/ 349 w 491"/>
                <a:gd name="T49" fmla="*/ 436 h 631"/>
                <a:gd name="T50" fmla="*/ 491 w 491"/>
                <a:gd name="T51" fmla="*/ 401 h 631"/>
                <a:gd name="T52" fmla="*/ 349 w 491"/>
                <a:gd name="T53" fmla="*/ 366 h 631"/>
                <a:gd name="T54" fmla="*/ 484 w 491"/>
                <a:gd name="T55" fmla="*/ 498 h 631"/>
                <a:gd name="T56" fmla="*/ 349 w 491"/>
                <a:gd name="T57" fmla="*/ 463 h 631"/>
                <a:gd name="T58" fmla="*/ 256 w 491"/>
                <a:gd name="T59" fmla="*/ 463 h 631"/>
                <a:gd name="T60" fmla="*/ 208 w 491"/>
                <a:gd name="T61" fmla="*/ 492 h 631"/>
                <a:gd name="T62" fmla="*/ 243 w 491"/>
                <a:gd name="T63" fmla="*/ 533 h 631"/>
                <a:gd name="T64" fmla="*/ 315 w 491"/>
                <a:gd name="T65" fmla="*/ 533 h 631"/>
                <a:gd name="T66" fmla="*/ 303 w 491"/>
                <a:gd name="T67" fmla="*/ 630 h 631"/>
                <a:gd name="T68" fmla="*/ 409 w 491"/>
                <a:gd name="T69" fmla="*/ 630 h 631"/>
                <a:gd name="T70" fmla="*/ 409 w 491"/>
                <a:gd name="T71" fmla="*/ 560 h 631"/>
                <a:gd name="T72" fmla="*/ 303 w 491"/>
                <a:gd name="T73" fmla="*/ 560 h 631"/>
                <a:gd name="T74" fmla="*/ 303 w 491"/>
                <a:gd name="T75" fmla="*/ 630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91" h="631">
                  <a:moveTo>
                    <a:pt x="2" y="492"/>
                  </a:moveTo>
                  <a:lnTo>
                    <a:pt x="2" y="492"/>
                  </a:lnTo>
                  <a:cubicBezTo>
                    <a:pt x="2" y="494"/>
                    <a:pt x="2" y="496"/>
                    <a:pt x="2" y="498"/>
                  </a:cubicBezTo>
                  <a:cubicBezTo>
                    <a:pt x="2" y="570"/>
                    <a:pt x="51" y="628"/>
                    <a:pt x="121" y="631"/>
                  </a:cubicBezTo>
                  <a:lnTo>
                    <a:pt x="121" y="631"/>
                  </a:lnTo>
                  <a:lnTo>
                    <a:pt x="122" y="631"/>
                  </a:lnTo>
                  <a:cubicBezTo>
                    <a:pt x="124" y="631"/>
                    <a:pt x="125" y="631"/>
                    <a:pt x="127" y="631"/>
                  </a:cubicBezTo>
                  <a:cubicBezTo>
                    <a:pt x="128" y="631"/>
                    <a:pt x="130" y="631"/>
                    <a:pt x="131" y="631"/>
                  </a:cubicBezTo>
                  <a:lnTo>
                    <a:pt x="257" y="631"/>
                  </a:lnTo>
                  <a:cubicBezTo>
                    <a:pt x="249" y="621"/>
                    <a:pt x="244" y="609"/>
                    <a:pt x="244" y="595"/>
                  </a:cubicBezTo>
                  <a:cubicBezTo>
                    <a:pt x="244" y="580"/>
                    <a:pt x="250" y="567"/>
                    <a:pt x="259" y="556"/>
                  </a:cubicBezTo>
                  <a:lnTo>
                    <a:pt x="247" y="556"/>
                  </a:lnTo>
                  <a:lnTo>
                    <a:pt x="243" y="556"/>
                  </a:lnTo>
                  <a:cubicBezTo>
                    <a:pt x="211" y="556"/>
                    <a:pt x="184" y="530"/>
                    <a:pt x="184" y="498"/>
                  </a:cubicBezTo>
                  <a:cubicBezTo>
                    <a:pt x="184" y="496"/>
                    <a:pt x="184" y="494"/>
                    <a:pt x="185" y="492"/>
                  </a:cubicBezTo>
                  <a:cubicBezTo>
                    <a:pt x="186" y="478"/>
                    <a:pt x="192" y="466"/>
                    <a:pt x="202" y="457"/>
                  </a:cubicBezTo>
                  <a:cubicBezTo>
                    <a:pt x="197" y="455"/>
                    <a:pt x="192" y="453"/>
                    <a:pt x="188" y="450"/>
                  </a:cubicBezTo>
                  <a:cubicBezTo>
                    <a:pt x="172" y="439"/>
                    <a:pt x="162" y="421"/>
                    <a:pt x="162" y="401"/>
                  </a:cubicBezTo>
                  <a:cubicBezTo>
                    <a:pt x="162" y="391"/>
                    <a:pt x="165" y="381"/>
                    <a:pt x="170" y="373"/>
                  </a:cubicBezTo>
                  <a:cubicBezTo>
                    <a:pt x="170" y="372"/>
                    <a:pt x="170" y="372"/>
                    <a:pt x="170" y="372"/>
                  </a:cubicBezTo>
                  <a:cubicBezTo>
                    <a:pt x="178" y="358"/>
                    <a:pt x="192" y="348"/>
                    <a:pt x="207" y="345"/>
                  </a:cubicBezTo>
                  <a:cubicBezTo>
                    <a:pt x="209" y="344"/>
                    <a:pt x="211" y="344"/>
                    <a:pt x="213" y="344"/>
                  </a:cubicBezTo>
                  <a:cubicBezTo>
                    <a:pt x="212" y="343"/>
                    <a:pt x="211" y="342"/>
                    <a:pt x="211" y="342"/>
                  </a:cubicBezTo>
                  <a:cubicBezTo>
                    <a:pt x="203" y="332"/>
                    <a:pt x="198" y="319"/>
                    <a:pt x="198" y="305"/>
                  </a:cubicBezTo>
                  <a:cubicBezTo>
                    <a:pt x="198" y="288"/>
                    <a:pt x="205" y="272"/>
                    <a:pt x="217" y="262"/>
                  </a:cubicBezTo>
                  <a:cubicBezTo>
                    <a:pt x="227" y="252"/>
                    <a:pt x="241" y="246"/>
                    <a:pt x="256" y="246"/>
                  </a:cubicBezTo>
                  <a:lnTo>
                    <a:pt x="278" y="246"/>
                  </a:lnTo>
                  <a:cubicBezTo>
                    <a:pt x="306" y="185"/>
                    <a:pt x="316" y="120"/>
                    <a:pt x="307" y="83"/>
                  </a:cubicBezTo>
                  <a:cubicBezTo>
                    <a:pt x="286" y="0"/>
                    <a:pt x="217" y="20"/>
                    <a:pt x="212" y="67"/>
                  </a:cubicBezTo>
                  <a:cubicBezTo>
                    <a:pt x="195" y="209"/>
                    <a:pt x="7" y="231"/>
                    <a:pt x="2" y="273"/>
                  </a:cubicBezTo>
                  <a:cubicBezTo>
                    <a:pt x="2" y="273"/>
                    <a:pt x="0" y="289"/>
                    <a:pt x="2" y="309"/>
                  </a:cubicBezTo>
                  <a:lnTo>
                    <a:pt x="2" y="492"/>
                  </a:lnTo>
                  <a:close/>
                  <a:moveTo>
                    <a:pt x="256" y="270"/>
                  </a:moveTo>
                  <a:cubicBezTo>
                    <a:pt x="237" y="270"/>
                    <a:pt x="221" y="286"/>
                    <a:pt x="221" y="305"/>
                  </a:cubicBezTo>
                  <a:cubicBezTo>
                    <a:pt x="221" y="312"/>
                    <a:pt x="223" y="319"/>
                    <a:pt x="227" y="324"/>
                  </a:cubicBezTo>
                  <a:cubicBezTo>
                    <a:pt x="233" y="334"/>
                    <a:pt x="244" y="340"/>
                    <a:pt x="256" y="340"/>
                  </a:cubicBezTo>
                  <a:lnTo>
                    <a:pt x="349" y="340"/>
                  </a:lnTo>
                  <a:lnTo>
                    <a:pt x="436" y="340"/>
                  </a:lnTo>
                  <a:cubicBezTo>
                    <a:pt x="455" y="340"/>
                    <a:pt x="471" y="324"/>
                    <a:pt x="471" y="305"/>
                  </a:cubicBezTo>
                  <a:cubicBezTo>
                    <a:pt x="471" y="286"/>
                    <a:pt x="455" y="270"/>
                    <a:pt x="436" y="270"/>
                  </a:cubicBezTo>
                  <a:lnTo>
                    <a:pt x="349" y="270"/>
                  </a:lnTo>
                  <a:lnTo>
                    <a:pt x="265" y="270"/>
                  </a:lnTo>
                  <a:lnTo>
                    <a:pt x="256" y="270"/>
                  </a:lnTo>
                  <a:close/>
                  <a:moveTo>
                    <a:pt x="349" y="366"/>
                  </a:moveTo>
                  <a:lnTo>
                    <a:pt x="221" y="366"/>
                  </a:lnTo>
                  <a:cubicBezTo>
                    <a:pt x="209" y="366"/>
                    <a:pt x="198" y="372"/>
                    <a:pt x="192" y="382"/>
                  </a:cubicBezTo>
                  <a:cubicBezTo>
                    <a:pt x="188" y="387"/>
                    <a:pt x="186" y="394"/>
                    <a:pt x="186" y="401"/>
                  </a:cubicBezTo>
                  <a:cubicBezTo>
                    <a:pt x="186" y="421"/>
                    <a:pt x="201" y="436"/>
                    <a:pt x="221" y="436"/>
                  </a:cubicBezTo>
                  <a:lnTo>
                    <a:pt x="245" y="436"/>
                  </a:lnTo>
                  <a:lnTo>
                    <a:pt x="349" y="436"/>
                  </a:lnTo>
                  <a:lnTo>
                    <a:pt x="456" y="436"/>
                  </a:lnTo>
                  <a:cubicBezTo>
                    <a:pt x="475" y="436"/>
                    <a:pt x="491" y="421"/>
                    <a:pt x="491" y="401"/>
                  </a:cubicBezTo>
                  <a:cubicBezTo>
                    <a:pt x="491" y="382"/>
                    <a:pt x="475" y="366"/>
                    <a:pt x="456" y="366"/>
                  </a:cubicBezTo>
                  <a:lnTo>
                    <a:pt x="349" y="366"/>
                  </a:lnTo>
                  <a:close/>
                  <a:moveTo>
                    <a:pt x="449" y="533"/>
                  </a:moveTo>
                  <a:cubicBezTo>
                    <a:pt x="469" y="533"/>
                    <a:pt x="484" y="517"/>
                    <a:pt x="484" y="498"/>
                  </a:cubicBezTo>
                  <a:cubicBezTo>
                    <a:pt x="484" y="479"/>
                    <a:pt x="469" y="463"/>
                    <a:pt x="449" y="463"/>
                  </a:cubicBezTo>
                  <a:lnTo>
                    <a:pt x="349" y="463"/>
                  </a:lnTo>
                  <a:lnTo>
                    <a:pt x="315" y="463"/>
                  </a:lnTo>
                  <a:lnTo>
                    <a:pt x="256" y="463"/>
                  </a:lnTo>
                  <a:lnTo>
                    <a:pt x="243" y="463"/>
                  </a:lnTo>
                  <a:cubicBezTo>
                    <a:pt x="225" y="463"/>
                    <a:pt x="211" y="476"/>
                    <a:pt x="208" y="492"/>
                  </a:cubicBezTo>
                  <a:cubicBezTo>
                    <a:pt x="208" y="494"/>
                    <a:pt x="208" y="496"/>
                    <a:pt x="208" y="498"/>
                  </a:cubicBezTo>
                  <a:cubicBezTo>
                    <a:pt x="208" y="517"/>
                    <a:pt x="223" y="533"/>
                    <a:pt x="243" y="533"/>
                  </a:cubicBezTo>
                  <a:lnTo>
                    <a:pt x="256" y="533"/>
                  </a:lnTo>
                  <a:lnTo>
                    <a:pt x="315" y="533"/>
                  </a:lnTo>
                  <a:lnTo>
                    <a:pt x="449" y="533"/>
                  </a:lnTo>
                  <a:close/>
                  <a:moveTo>
                    <a:pt x="303" y="630"/>
                  </a:moveTo>
                  <a:lnTo>
                    <a:pt x="315" y="630"/>
                  </a:lnTo>
                  <a:lnTo>
                    <a:pt x="409" y="630"/>
                  </a:lnTo>
                  <a:cubicBezTo>
                    <a:pt x="429" y="630"/>
                    <a:pt x="444" y="614"/>
                    <a:pt x="444" y="595"/>
                  </a:cubicBezTo>
                  <a:cubicBezTo>
                    <a:pt x="444" y="575"/>
                    <a:pt x="429" y="560"/>
                    <a:pt x="409" y="560"/>
                  </a:cubicBezTo>
                  <a:lnTo>
                    <a:pt x="315" y="560"/>
                  </a:lnTo>
                  <a:lnTo>
                    <a:pt x="303" y="560"/>
                  </a:lnTo>
                  <a:cubicBezTo>
                    <a:pt x="283" y="560"/>
                    <a:pt x="268" y="575"/>
                    <a:pt x="268" y="595"/>
                  </a:cubicBezTo>
                  <a:cubicBezTo>
                    <a:pt x="268" y="614"/>
                    <a:pt x="283" y="630"/>
                    <a:pt x="303" y="6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9"/>
            <p:cNvSpPr>
              <a:spLocks noEditPoints="1"/>
            </p:cNvSpPr>
            <p:nvPr/>
          </p:nvSpPr>
          <p:spPr bwMode="auto">
            <a:xfrm>
              <a:off x="2343954" y="3352483"/>
              <a:ext cx="454913" cy="504626"/>
            </a:xfrm>
            <a:custGeom>
              <a:avLst/>
              <a:gdLst>
                <a:gd name="T0" fmla="*/ 78 w 556"/>
                <a:gd name="T1" fmla="*/ 286 h 614"/>
                <a:gd name="T2" fmla="*/ 94 w 556"/>
                <a:gd name="T3" fmla="*/ 292 h 614"/>
                <a:gd name="T4" fmla="*/ 113 w 556"/>
                <a:gd name="T5" fmla="*/ 299 h 614"/>
                <a:gd name="T6" fmla="*/ 132 w 556"/>
                <a:gd name="T7" fmla="*/ 303 h 614"/>
                <a:gd name="T8" fmla="*/ 158 w 556"/>
                <a:gd name="T9" fmla="*/ 308 h 614"/>
                <a:gd name="T10" fmla="*/ 182 w 556"/>
                <a:gd name="T11" fmla="*/ 311 h 614"/>
                <a:gd name="T12" fmla="*/ 215 w 556"/>
                <a:gd name="T13" fmla="*/ 312 h 614"/>
                <a:gd name="T14" fmla="*/ 248 w 556"/>
                <a:gd name="T15" fmla="*/ 311 h 614"/>
                <a:gd name="T16" fmla="*/ 272 w 556"/>
                <a:gd name="T17" fmla="*/ 308 h 614"/>
                <a:gd name="T18" fmla="*/ 298 w 556"/>
                <a:gd name="T19" fmla="*/ 303 h 614"/>
                <a:gd name="T20" fmla="*/ 317 w 556"/>
                <a:gd name="T21" fmla="*/ 299 h 614"/>
                <a:gd name="T22" fmla="*/ 336 w 556"/>
                <a:gd name="T23" fmla="*/ 292 h 614"/>
                <a:gd name="T24" fmla="*/ 352 w 556"/>
                <a:gd name="T25" fmla="*/ 286 h 614"/>
                <a:gd name="T26" fmla="*/ 389 w 556"/>
                <a:gd name="T27" fmla="*/ 253 h 614"/>
                <a:gd name="T28" fmla="*/ 41 w 556"/>
                <a:gd name="T29" fmla="*/ 253 h 614"/>
                <a:gd name="T30" fmla="*/ 462 w 556"/>
                <a:gd name="T31" fmla="*/ 302 h 614"/>
                <a:gd name="T32" fmla="*/ 430 w 556"/>
                <a:gd name="T33" fmla="*/ 307 h 614"/>
                <a:gd name="T34" fmla="*/ 426 w 556"/>
                <a:gd name="T35" fmla="*/ 272 h 614"/>
                <a:gd name="T36" fmla="*/ 4 w 556"/>
                <a:gd name="T37" fmla="*/ 272 h 614"/>
                <a:gd name="T38" fmla="*/ 0 w 556"/>
                <a:gd name="T39" fmla="*/ 526 h 614"/>
                <a:gd name="T40" fmla="*/ 342 w 556"/>
                <a:gd name="T41" fmla="*/ 614 h 614"/>
                <a:gd name="T42" fmla="*/ 430 w 556"/>
                <a:gd name="T43" fmla="*/ 485 h 614"/>
                <a:gd name="T44" fmla="*/ 556 w 556"/>
                <a:gd name="T45" fmla="*/ 396 h 614"/>
                <a:gd name="T46" fmla="*/ 462 w 556"/>
                <a:gd name="T47" fmla="*/ 448 h 614"/>
                <a:gd name="T48" fmla="*/ 430 w 556"/>
                <a:gd name="T49" fmla="*/ 437 h 614"/>
                <a:gd name="T50" fmla="*/ 462 w 556"/>
                <a:gd name="T51" fmla="*/ 345 h 614"/>
                <a:gd name="T52" fmla="*/ 462 w 556"/>
                <a:gd name="T53" fmla="*/ 448 h 614"/>
                <a:gd name="T54" fmla="*/ 139 w 556"/>
                <a:gd name="T55" fmla="*/ 143 h 614"/>
                <a:gd name="T56" fmla="*/ 162 w 556"/>
                <a:gd name="T57" fmla="*/ 53 h 614"/>
                <a:gd name="T58" fmla="*/ 116 w 556"/>
                <a:gd name="T59" fmla="*/ 53 h 614"/>
                <a:gd name="T60" fmla="*/ 139 w 556"/>
                <a:gd name="T61" fmla="*/ 143 h 614"/>
                <a:gd name="T62" fmla="*/ 211 w 556"/>
                <a:gd name="T63" fmla="*/ 114 h 614"/>
                <a:gd name="T64" fmla="*/ 234 w 556"/>
                <a:gd name="T65" fmla="*/ 23 h 614"/>
                <a:gd name="T66" fmla="*/ 188 w 556"/>
                <a:gd name="T67" fmla="*/ 23 h 614"/>
                <a:gd name="T68" fmla="*/ 211 w 556"/>
                <a:gd name="T69" fmla="*/ 114 h 614"/>
                <a:gd name="T70" fmla="*/ 283 w 556"/>
                <a:gd name="T71" fmla="*/ 172 h 614"/>
                <a:gd name="T72" fmla="*/ 305 w 556"/>
                <a:gd name="T73" fmla="*/ 82 h 614"/>
                <a:gd name="T74" fmla="*/ 260 w 556"/>
                <a:gd name="T75" fmla="*/ 82 h 614"/>
                <a:gd name="T76" fmla="*/ 283 w 556"/>
                <a:gd name="T77" fmla="*/ 172 h 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56" h="614">
                  <a:moveTo>
                    <a:pt x="55" y="272"/>
                  </a:moveTo>
                  <a:cubicBezTo>
                    <a:pt x="61" y="276"/>
                    <a:pt x="69" y="281"/>
                    <a:pt x="78" y="286"/>
                  </a:cubicBezTo>
                  <a:cubicBezTo>
                    <a:pt x="79" y="286"/>
                    <a:pt x="79" y="286"/>
                    <a:pt x="80" y="286"/>
                  </a:cubicBezTo>
                  <a:cubicBezTo>
                    <a:pt x="84" y="288"/>
                    <a:pt x="89" y="290"/>
                    <a:pt x="94" y="292"/>
                  </a:cubicBezTo>
                  <a:cubicBezTo>
                    <a:pt x="94" y="292"/>
                    <a:pt x="95" y="293"/>
                    <a:pt x="95" y="293"/>
                  </a:cubicBezTo>
                  <a:cubicBezTo>
                    <a:pt x="101" y="295"/>
                    <a:pt x="107" y="297"/>
                    <a:pt x="113" y="299"/>
                  </a:cubicBezTo>
                  <a:cubicBezTo>
                    <a:pt x="114" y="299"/>
                    <a:pt x="115" y="299"/>
                    <a:pt x="116" y="299"/>
                  </a:cubicBezTo>
                  <a:cubicBezTo>
                    <a:pt x="121" y="301"/>
                    <a:pt x="126" y="302"/>
                    <a:pt x="132" y="303"/>
                  </a:cubicBezTo>
                  <a:cubicBezTo>
                    <a:pt x="134" y="304"/>
                    <a:pt x="135" y="304"/>
                    <a:pt x="137" y="304"/>
                  </a:cubicBezTo>
                  <a:cubicBezTo>
                    <a:pt x="144" y="306"/>
                    <a:pt x="151" y="307"/>
                    <a:pt x="158" y="308"/>
                  </a:cubicBezTo>
                  <a:cubicBezTo>
                    <a:pt x="159" y="308"/>
                    <a:pt x="161" y="309"/>
                    <a:pt x="162" y="309"/>
                  </a:cubicBezTo>
                  <a:cubicBezTo>
                    <a:pt x="168" y="310"/>
                    <a:pt x="175" y="310"/>
                    <a:pt x="182" y="311"/>
                  </a:cubicBezTo>
                  <a:cubicBezTo>
                    <a:pt x="184" y="311"/>
                    <a:pt x="187" y="311"/>
                    <a:pt x="189" y="311"/>
                  </a:cubicBezTo>
                  <a:cubicBezTo>
                    <a:pt x="197" y="312"/>
                    <a:pt x="206" y="312"/>
                    <a:pt x="215" y="312"/>
                  </a:cubicBezTo>
                  <a:cubicBezTo>
                    <a:pt x="224" y="312"/>
                    <a:pt x="233" y="312"/>
                    <a:pt x="241" y="311"/>
                  </a:cubicBezTo>
                  <a:cubicBezTo>
                    <a:pt x="243" y="311"/>
                    <a:pt x="246" y="311"/>
                    <a:pt x="248" y="311"/>
                  </a:cubicBezTo>
                  <a:cubicBezTo>
                    <a:pt x="255" y="310"/>
                    <a:pt x="262" y="310"/>
                    <a:pt x="268" y="309"/>
                  </a:cubicBezTo>
                  <a:cubicBezTo>
                    <a:pt x="269" y="309"/>
                    <a:pt x="271" y="308"/>
                    <a:pt x="272" y="308"/>
                  </a:cubicBezTo>
                  <a:cubicBezTo>
                    <a:pt x="279" y="307"/>
                    <a:pt x="286" y="306"/>
                    <a:pt x="293" y="304"/>
                  </a:cubicBezTo>
                  <a:cubicBezTo>
                    <a:pt x="295" y="304"/>
                    <a:pt x="296" y="304"/>
                    <a:pt x="298" y="303"/>
                  </a:cubicBezTo>
                  <a:cubicBezTo>
                    <a:pt x="304" y="302"/>
                    <a:pt x="309" y="301"/>
                    <a:pt x="314" y="299"/>
                  </a:cubicBezTo>
                  <a:cubicBezTo>
                    <a:pt x="315" y="299"/>
                    <a:pt x="316" y="299"/>
                    <a:pt x="317" y="299"/>
                  </a:cubicBezTo>
                  <a:cubicBezTo>
                    <a:pt x="323" y="297"/>
                    <a:pt x="329" y="295"/>
                    <a:pt x="335" y="293"/>
                  </a:cubicBezTo>
                  <a:cubicBezTo>
                    <a:pt x="335" y="293"/>
                    <a:pt x="336" y="292"/>
                    <a:pt x="336" y="292"/>
                  </a:cubicBezTo>
                  <a:cubicBezTo>
                    <a:pt x="341" y="290"/>
                    <a:pt x="346" y="288"/>
                    <a:pt x="350" y="286"/>
                  </a:cubicBezTo>
                  <a:cubicBezTo>
                    <a:pt x="351" y="286"/>
                    <a:pt x="351" y="286"/>
                    <a:pt x="352" y="286"/>
                  </a:cubicBezTo>
                  <a:cubicBezTo>
                    <a:pt x="361" y="281"/>
                    <a:pt x="369" y="276"/>
                    <a:pt x="375" y="272"/>
                  </a:cubicBezTo>
                  <a:cubicBezTo>
                    <a:pt x="384" y="264"/>
                    <a:pt x="389" y="258"/>
                    <a:pt x="389" y="253"/>
                  </a:cubicBezTo>
                  <a:cubicBezTo>
                    <a:pt x="389" y="236"/>
                    <a:pt x="328" y="194"/>
                    <a:pt x="215" y="194"/>
                  </a:cubicBezTo>
                  <a:cubicBezTo>
                    <a:pt x="102" y="194"/>
                    <a:pt x="41" y="236"/>
                    <a:pt x="41" y="253"/>
                  </a:cubicBezTo>
                  <a:cubicBezTo>
                    <a:pt x="41" y="258"/>
                    <a:pt x="46" y="264"/>
                    <a:pt x="55" y="272"/>
                  </a:cubicBezTo>
                  <a:close/>
                  <a:moveTo>
                    <a:pt x="462" y="302"/>
                  </a:moveTo>
                  <a:lnTo>
                    <a:pt x="462" y="302"/>
                  </a:lnTo>
                  <a:cubicBezTo>
                    <a:pt x="451" y="302"/>
                    <a:pt x="440" y="304"/>
                    <a:pt x="430" y="307"/>
                  </a:cubicBezTo>
                  <a:lnTo>
                    <a:pt x="430" y="272"/>
                  </a:lnTo>
                  <a:lnTo>
                    <a:pt x="426" y="272"/>
                  </a:lnTo>
                  <a:cubicBezTo>
                    <a:pt x="407" y="318"/>
                    <a:pt x="320" y="353"/>
                    <a:pt x="215" y="353"/>
                  </a:cubicBezTo>
                  <a:cubicBezTo>
                    <a:pt x="110" y="353"/>
                    <a:pt x="23" y="318"/>
                    <a:pt x="4" y="272"/>
                  </a:cubicBezTo>
                  <a:lnTo>
                    <a:pt x="0" y="272"/>
                  </a:lnTo>
                  <a:lnTo>
                    <a:pt x="0" y="526"/>
                  </a:lnTo>
                  <a:cubicBezTo>
                    <a:pt x="0" y="575"/>
                    <a:pt x="39" y="614"/>
                    <a:pt x="88" y="614"/>
                  </a:cubicBezTo>
                  <a:lnTo>
                    <a:pt x="342" y="614"/>
                  </a:lnTo>
                  <a:cubicBezTo>
                    <a:pt x="391" y="614"/>
                    <a:pt x="430" y="575"/>
                    <a:pt x="430" y="526"/>
                  </a:cubicBezTo>
                  <a:lnTo>
                    <a:pt x="430" y="485"/>
                  </a:lnTo>
                  <a:cubicBezTo>
                    <a:pt x="440" y="489"/>
                    <a:pt x="451" y="491"/>
                    <a:pt x="462" y="491"/>
                  </a:cubicBezTo>
                  <a:cubicBezTo>
                    <a:pt x="514" y="491"/>
                    <a:pt x="556" y="449"/>
                    <a:pt x="556" y="396"/>
                  </a:cubicBezTo>
                  <a:cubicBezTo>
                    <a:pt x="556" y="344"/>
                    <a:pt x="514" y="302"/>
                    <a:pt x="462" y="302"/>
                  </a:cubicBezTo>
                  <a:close/>
                  <a:moveTo>
                    <a:pt x="462" y="448"/>
                  </a:moveTo>
                  <a:lnTo>
                    <a:pt x="462" y="448"/>
                  </a:lnTo>
                  <a:cubicBezTo>
                    <a:pt x="450" y="448"/>
                    <a:pt x="439" y="444"/>
                    <a:pt x="430" y="437"/>
                  </a:cubicBezTo>
                  <a:lnTo>
                    <a:pt x="430" y="356"/>
                  </a:lnTo>
                  <a:cubicBezTo>
                    <a:pt x="439" y="349"/>
                    <a:pt x="450" y="345"/>
                    <a:pt x="462" y="345"/>
                  </a:cubicBezTo>
                  <a:cubicBezTo>
                    <a:pt x="490" y="345"/>
                    <a:pt x="513" y="368"/>
                    <a:pt x="513" y="396"/>
                  </a:cubicBezTo>
                  <a:cubicBezTo>
                    <a:pt x="513" y="425"/>
                    <a:pt x="490" y="448"/>
                    <a:pt x="462" y="448"/>
                  </a:cubicBezTo>
                  <a:close/>
                  <a:moveTo>
                    <a:pt x="139" y="143"/>
                  </a:moveTo>
                  <a:lnTo>
                    <a:pt x="139" y="143"/>
                  </a:lnTo>
                  <a:cubicBezTo>
                    <a:pt x="152" y="143"/>
                    <a:pt x="162" y="133"/>
                    <a:pt x="162" y="120"/>
                  </a:cubicBezTo>
                  <a:lnTo>
                    <a:pt x="162" y="53"/>
                  </a:lnTo>
                  <a:cubicBezTo>
                    <a:pt x="162" y="40"/>
                    <a:pt x="152" y="30"/>
                    <a:pt x="139" y="30"/>
                  </a:cubicBezTo>
                  <a:cubicBezTo>
                    <a:pt x="126" y="30"/>
                    <a:pt x="116" y="40"/>
                    <a:pt x="116" y="53"/>
                  </a:cubicBezTo>
                  <a:lnTo>
                    <a:pt x="116" y="120"/>
                  </a:lnTo>
                  <a:cubicBezTo>
                    <a:pt x="116" y="133"/>
                    <a:pt x="126" y="143"/>
                    <a:pt x="139" y="143"/>
                  </a:cubicBezTo>
                  <a:close/>
                  <a:moveTo>
                    <a:pt x="211" y="114"/>
                  </a:moveTo>
                  <a:lnTo>
                    <a:pt x="211" y="114"/>
                  </a:lnTo>
                  <a:cubicBezTo>
                    <a:pt x="223" y="114"/>
                    <a:pt x="234" y="104"/>
                    <a:pt x="234" y="91"/>
                  </a:cubicBezTo>
                  <a:lnTo>
                    <a:pt x="234" y="23"/>
                  </a:lnTo>
                  <a:cubicBezTo>
                    <a:pt x="234" y="11"/>
                    <a:pt x="223" y="0"/>
                    <a:pt x="211" y="0"/>
                  </a:cubicBezTo>
                  <a:cubicBezTo>
                    <a:pt x="198" y="0"/>
                    <a:pt x="188" y="11"/>
                    <a:pt x="188" y="23"/>
                  </a:cubicBezTo>
                  <a:lnTo>
                    <a:pt x="188" y="91"/>
                  </a:lnTo>
                  <a:cubicBezTo>
                    <a:pt x="188" y="104"/>
                    <a:pt x="198" y="114"/>
                    <a:pt x="211" y="114"/>
                  </a:cubicBezTo>
                  <a:close/>
                  <a:moveTo>
                    <a:pt x="283" y="172"/>
                  </a:moveTo>
                  <a:lnTo>
                    <a:pt x="283" y="172"/>
                  </a:lnTo>
                  <a:cubicBezTo>
                    <a:pt x="295" y="172"/>
                    <a:pt x="305" y="162"/>
                    <a:pt x="305" y="150"/>
                  </a:cubicBezTo>
                  <a:lnTo>
                    <a:pt x="305" y="82"/>
                  </a:lnTo>
                  <a:cubicBezTo>
                    <a:pt x="305" y="69"/>
                    <a:pt x="295" y="59"/>
                    <a:pt x="283" y="59"/>
                  </a:cubicBezTo>
                  <a:cubicBezTo>
                    <a:pt x="270" y="59"/>
                    <a:pt x="260" y="69"/>
                    <a:pt x="260" y="82"/>
                  </a:cubicBezTo>
                  <a:lnTo>
                    <a:pt x="260" y="150"/>
                  </a:lnTo>
                  <a:cubicBezTo>
                    <a:pt x="260" y="162"/>
                    <a:pt x="270" y="172"/>
                    <a:pt x="283" y="17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40"/>
            <p:cNvSpPr/>
            <p:nvPr/>
          </p:nvSpPr>
          <p:spPr bwMode="auto">
            <a:xfrm>
              <a:off x="4335671" y="1829964"/>
              <a:ext cx="528095" cy="486816"/>
            </a:xfrm>
            <a:custGeom>
              <a:avLst/>
              <a:gdLst>
                <a:gd name="T0" fmla="*/ 646 w 646"/>
                <a:gd name="T1" fmla="*/ 149 h 595"/>
                <a:gd name="T2" fmla="*/ 601 w 646"/>
                <a:gd name="T3" fmla="*/ 98 h 595"/>
                <a:gd name="T4" fmla="*/ 282 w 646"/>
                <a:gd name="T5" fmla="*/ 54 h 595"/>
                <a:gd name="T6" fmla="*/ 282 w 646"/>
                <a:gd name="T7" fmla="*/ 42 h 595"/>
                <a:gd name="T8" fmla="*/ 259 w 646"/>
                <a:gd name="T9" fmla="*/ 11 h 595"/>
                <a:gd name="T10" fmla="*/ 173 w 646"/>
                <a:gd name="T11" fmla="*/ 0 h 595"/>
                <a:gd name="T12" fmla="*/ 150 w 646"/>
                <a:gd name="T13" fmla="*/ 12 h 595"/>
                <a:gd name="T14" fmla="*/ 204 w 646"/>
                <a:gd name="T15" fmla="*/ 18 h 595"/>
                <a:gd name="T16" fmla="*/ 240 w 646"/>
                <a:gd name="T17" fmla="*/ 47 h 595"/>
                <a:gd name="T18" fmla="*/ 248 w 646"/>
                <a:gd name="T19" fmla="*/ 74 h 595"/>
                <a:gd name="T20" fmla="*/ 569 w 646"/>
                <a:gd name="T21" fmla="*/ 115 h 595"/>
                <a:gd name="T22" fmla="*/ 617 w 646"/>
                <a:gd name="T23" fmla="*/ 164 h 595"/>
                <a:gd name="T24" fmla="*/ 609 w 646"/>
                <a:gd name="T25" fmla="*/ 530 h 595"/>
                <a:gd name="T26" fmla="*/ 575 w 646"/>
                <a:gd name="T27" fmla="*/ 206 h 595"/>
                <a:gd name="T28" fmla="*/ 534 w 646"/>
                <a:gd name="T29" fmla="*/ 159 h 595"/>
                <a:gd name="T30" fmla="*/ 226 w 646"/>
                <a:gd name="T31" fmla="*/ 118 h 595"/>
                <a:gd name="T32" fmla="*/ 184 w 646"/>
                <a:gd name="T33" fmla="*/ 59 h 595"/>
                <a:gd name="T34" fmla="*/ 76 w 646"/>
                <a:gd name="T35" fmla="*/ 45 h 595"/>
                <a:gd name="T36" fmla="*/ 68 w 646"/>
                <a:gd name="T37" fmla="*/ 105 h 595"/>
                <a:gd name="T38" fmla="*/ 0 w 646"/>
                <a:gd name="T39" fmla="*/ 99 h 595"/>
                <a:gd name="T40" fmla="*/ 60 w 646"/>
                <a:gd name="T41" fmla="*/ 508 h 595"/>
                <a:gd name="T42" fmla="*/ 622 w 646"/>
                <a:gd name="T43" fmla="*/ 595 h 595"/>
                <a:gd name="T44" fmla="*/ 646 w 646"/>
                <a:gd name="T45" fmla="*/ 149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46" h="595">
                  <a:moveTo>
                    <a:pt x="646" y="149"/>
                  </a:moveTo>
                  <a:cubicBezTo>
                    <a:pt x="646" y="149"/>
                    <a:pt x="643" y="106"/>
                    <a:pt x="601" y="98"/>
                  </a:cubicBezTo>
                  <a:cubicBezTo>
                    <a:pt x="571" y="92"/>
                    <a:pt x="282" y="54"/>
                    <a:pt x="282" y="54"/>
                  </a:cubicBezTo>
                  <a:lnTo>
                    <a:pt x="282" y="42"/>
                  </a:lnTo>
                  <a:cubicBezTo>
                    <a:pt x="282" y="42"/>
                    <a:pt x="283" y="17"/>
                    <a:pt x="259" y="11"/>
                  </a:cubicBezTo>
                  <a:cubicBezTo>
                    <a:pt x="234" y="6"/>
                    <a:pt x="173" y="0"/>
                    <a:pt x="173" y="0"/>
                  </a:cubicBezTo>
                  <a:lnTo>
                    <a:pt x="150" y="12"/>
                  </a:lnTo>
                  <a:lnTo>
                    <a:pt x="204" y="18"/>
                  </a:lnTo>
                  <a:cubicBezTo>
                    <a:pt x="204" y="18"/>
                    <a:pt x="232" y="20"/>
                    <a:pt x="240" y="47"/>
                  </a:cubicBezTo>
                  <a:cubicBezTo>
                    <a:pt x="248" y="74"/>
                    <a:pt x="248" y="74"/>
                    <a:pt x="248" y="74"/>
                  </a:cubicBezTo>
                  <a:lnTo>
                    <a:pt x="569" y="115"/>
                  </a:lnTo>
                  <a:cubicBezTo>
                    <a:pt x="569" y="115"/>
                    <a:pt x="608" y="115"/>
                    <a:pt x="617" y="164"/>
                  </a:cubicBezTo>
                  <a:cubicBezTo>
                    <a:pt x="621" y="189"/>
                    <a:pt x="605" y="432"/>
                    <a:pt x="609" y="530"/>
                  </a:cubicBezTo>
                  <a:lnTo>
                    <a:pt x="575" y="206"/>
                  </a:lnTo>
                  <a:cubicBezTo>
                    <a:pt x="575" y="206"/>
                    <a:pt x="574" y="164"/>
                    <a:pt x="534" y="159"/>
                  </a:cubicBezTo>
                  <a:cubicBezTo>
                    <a:pt x="493" y="154"/>
                    <a:pt x="226" y="118"/>
                    <a:pt x="226" y="118"/>
                  </a:cubicBezTo>
                  <a:cubicBezTo>
                    <a:pt x="226" y="118"/>
                    <a:pt x="217" y="62"/>
                    <a:pt x="184" y="59"/>
                  </a:cubicBezTo>
                  <a:cubicBezTo>
                    <a:pt x="151" y="56"/>
                    <a:pt x="76" y="45"/>
                    <a:pt x="76" y="45"/>
                  </a:cubicBezTo>
                  <a:cubicBezTo>
                    <a:pt x="76" y="45"/>
                    <a:pt x="49" y="42"/>
                    <a:pt x="68" y="105"/>
                  </a:cubicBezTo>
                  <a:lnTo>
                    <a:pt x="0" y="99"/>
                  </a:lnTo>
                  <a:lnTo>
                    <a:pt x="60" y="508"/>
                  </a:lnTo>
                  <a:lnTo>
                    <a:pt x="622" y="595"/>
                  </a:lnTo>
                  <a:lnTo>
                    <a:pt x="646" y="1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41"/>
            <p:cNvSpPr>
              <a:spLocks noEditPoints="1"/>
            </p:cNvSpPr>
            <p:nvPr/>
          </p:nvSpPr>
          <p:spPr bwMode="auto">
            <a:xfrm>
              <a:off x="5397238" y="4148088"/>
              <a:ext cx="512272" cy="492752"/>
            </a:xfrm>
            <a:custGeom>
              <a:avLst/>
              <a:gdLst>
                <a:gd name="T0" fmla="*/ 419 w 628"/>
                <a:gd name="T1" fmla="*/ 232 h 600"/>
                <a:gd name="T2" fmla="*/ 411 w 628"/>
                <a:gd name="T3" fmla="*/ 249 h 600"/>
                <a:gd name="T4" fmla="*/ 408 w 628"/>
                <a:gd name="T5" fmla="*/ 261 h 600"/>
                <a:gd name="T6" fmla="*/ 409 w 628"/>
                <a:gd name="T7" fmla="*/ 283 h 600"/>
                <a:gd name="T8" fmla="*/ 417 w 628"/>
                <a:gd name="T9" fmla="*/ 305 h 600"/>
                <a:gd name="T10" fmla="*/ 424 w 628"/>
                <a:gd name="T11" fmla="*/ 315 h 600"/>
                <a:gd name="T12" fmla="*/ 441 w 628"/>
                <a:gd name="T13" fmla="*/ 330 h 600"/>
                <a:gd name="T14" fmla="*/ 453 w 628"/>
                <a:gd name="T15" fmla="*/ 335 h 600"/>
                <a:gd name="T16" fmla="*/ 478 w 628"/>
                <a:gd name="T17" fmla="*/ 200 h 600"/>
                <a:gd name="T18" fmla="*/ 449 w 628"/>
                <a:gd name="T19" fmla="*/ 207 h 600"/>
                <a:gd name="T20" fmla="*/ 433 w 628"/>
                <a:gd name="T21" fmla="*/ 216 h 600"/>
                <a:gd name="T22" fmla="*/ 425 w 628"/>
                <a:gd name="T23" fmla="*/ 224 h 600"/>
                <a:gd name="T24" fmla="*/ 384 w 628"/>
                <a:gd name="T25" fmla="*/ 70 h 600"/>
                <a:gd name="T26" fmla="*/ 314 w 628"/>
                <a:gd name="T27" fmla="*/ 140 h 600"/>
                <a:gd name="T28" fmla="*/ 379 w 628"/>
                <a:gd name="T29" fmla="*/ 283 h 600"/>
                <a:gd name="T30" fmla="*/ 379 w 628"/>
                <a:gd name="T31" fmla="*/ 254 h 600"/>
                <a:gd name="T32" fmla="*/ 359 w 628"/>
                <a:gd name="T33" fmla="*/ 154 h 600"/>
                <a:gd name="T34" fmla="*/ 249 w 628"/>
                <a:gd name="T35" fmla="*/ 270 h 600"/>
                <a:gd name="T36" fmla="*/ 314 w 628"/>
                <a:gd name="T37" fmla="*/ 396 h 600"/>
                <a:gd name="T38" fmla="*/ 282 w 628"/>
                <a:gd name="T39" fmla="*/ 400 h 600"/>
                <a:gd name="T40" fmla="*/ 267 w 628"/>
                <a:gd name="T41" fmla="*/ 382 h 600"/>
                <a:gd name="T42" fmla="*/ 257 w 628"/>
                <a:gd name="T43" fmla="*/ 374 h 600"/>
                <a:gd name="T44" fmla="*/ 214 w 628"/>
                <a:gd name="T45" fmla="*/ 356 h 600"/>
                <a:gd name="T46" fmla="*/ 195 w 628"/>
                <a:gd name="T47" fmla="*/ 354 h 600"/>
                <a:gd name="T48" fmla="*/ 0 w 628"/>
                <a:gd name="T49" fmla="*/ 600 h 600"/>
                <a:gd name="T50" fmla="*/ 83 w 628"/>
                <a:gd name="T51" fmla="*/ 454 h 600"/>
                <a:gd name="T52" fmla="*/ 216 w 628"/>
                <a:gd name="T53" fmla="*/ 454 h 600"/>
                <a:gd name="T54" fmla="*/ 301 w 628"/>
                <a:gd name="T55" fmla="*/ 600 h 600"/>
                <a:gd name="T56" fmla="*/ 282 w 628"/>
                <a:gd name="T57" fmla="*/ 400 h 600"/>
                <a:gd name="T58" fmla="*/ 433 w 628"/>
                <a:gd name="T59" fmla="*/ 354 h 600"/>
                <a:gd name="T60" fmla="*/ 413 w 628"/>
                <a:gd name="T61" fmla="*/ 356 h 600"/>
                <a:gd name="T62" fmla="*/ 361 w 628"/>
                <a:gd name="T63" fmla="*/ 382 h 600"/>
                <a:gd name="T64" fmla="*/ 353 w 628"/>
                <a:gd name="T65" fmla="*/ 391 h 600"/>
                <a:gd name="T66" fmla="*/ 389 w 628"/>
                <a:gd name="T67" fmla="*/ 600 h 600"/>
                <a:gd name="T68" fmla="*/ 410 w 628"/>
                <a:gd name="T69" fmla="*/ 600 h 600"/>
                <a:gd name="T70" fmla="*/ 564 w 628"/>
                <a:gd name="T71" fmla="*/ 454 h 600"/>
                <a:gd name="T72" fmla="*/ 628 w 628"/>
                <a:gd name="T73" fmla="*/ 460 h 600"/>
                <a:gd name="T74" fmla="*/ 150 w 628"/>
                <a:gd name="T75" fmla="*/ 340 h 600"/>
                <a:gd name="T76" fmla="*/ 186 w 628"/>
                <a:gd name="T77" fmla="*/ 330 h 600"/>
                <a:gd name="T78" fmla="*/ 196 w 628"/>
                <a:gd name="T79" fmla="*/ 323 h 600"/>
                <a:gd name="T80" fmla="*/ 216 w 628"/>
                <a:gd name="T81" fmla="*/ 295 h 600"/>
                <a:gd name="T82" fmla="*/ 219 w 628"/>
                <a:gd name="T83" fmla="*/ 282 h 600"/>
                <a:gd name="T84" fmla="*/ 219 w 628"/>
                <a:gd name="T85" fmla="*/ 258 h 600"/>
                <a:gd name="T86" fmla="*/ 214 w 628"/>
                <a:gd name="T87" fmla="*/ 241 h 600"/>
                <a:gd name="T88" fmla="*/ 208 w 628"/>
                <a:gd name="T89" fmla="*/ 231 h 600"/>
                <a:gd name="T90" fmla="*/ 195 w 628"/>
                <a:gd name="T91" fmla="*/ 217 h 600"/>
                <a:gd name="T92" fmla="*/ 186 w 628"/>
                <a:gd name="T93" fmla="*/ 210 h 600"/>
                <a:gd name="T94" fmla="*/ 150 w 628"/>
                <a:gd name="T95" fmla="*/ 20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28" h="600">
                  <a:moveTo>
                    <a:pt x="425" y="224"/>
                  </a:moveTo>
                  <a:cubicBezTo>
                    <a:pt x="423" y="227"/>
                    <a:pt x="421" y="229"/>
                    <a:pt x="419" y="231"/>
                  </a:cubicBezTo>
                  <a:cubicBezTo>
                    <a:pt x="419" y="231"/>
                    <a:pt x="419" y="232"/>
                    <a:pt x="419" y="232"/>
                  </a:cubicBezTo>
                  <a:cubicBezTo>
                    <a:pt x="418" y="234"/>
                    <a:pt x="416" y="237"/>
                    <a:pt x="415" y="239"/>
                  </a:cubicBezTo>
                  <a:cubicBezTo>
                    <a:pt x="415" y="240"/>
                    <a:pt x="414" y="240"/>
                    <a:pt x="414" y="241"/>
                  </a:cubicBezTo>
                  <a:cubicBezTo>
                    <a:pt x="413" y="244"/>
                    <a:pt x="412" y="247"/>
                    <a:pt x="411" y="249"/>
                  </a:cubicBezTo>
                  <a:cubicBezTo>
                    <a:pt x="411" y="250"/>
                    <a:pt x="411" y="250"/>
                    <a:pt x="411" y="250"/>
                  </a:cubicBezTo>
                  <a:cubicBezTo>
                    <a:pt x="410" y="253"/>
                    <a:pt x="409" y="255"/>
                    <a:pt x="409" y="258"/>
                  </a:cubicBezTo>
                  <a:cubicBezTo>
                    <a:pt x="409" y="259"/>
                    <a:pt x="409" y="260"/>
                    <a:pt x="408" y="261"/>
                  </a:cubicBezTo>
                  <a:cubicBezTo>
                    <a:pt x="408" y="264"/>
                    <a:pt x="408" y="267"/>
                    <a:pt x="408" y="270"/>
                  </a:cubicBezTo>
                  <a:cubicBezTo>
                    <a:pt x="408" y="274"/>
                    <a:pt x="408" y="278"/>
                    <a:pt x="409" y="281"/>
                  </a:cubicBezTo>
                  <a:cubicBezTo>
                    <a:pt x="409" y="282"/>
                    <a:pt x="409" y="283"/>
                    <a:pt x="409" y="283"/>
                  </a:cubicBezTo>
                  <a:cubicBezTo>
                    <a:pt x="410" y="287"/>
                    <a:pt x="411" y="290"/>
                    <a:pt x="412" y="293"/>
                  </a:cubicBezTo>
                  <a:cubicBezTo>
                    <a:pt x="412" y="294"/>
                    <a:pt x="412" y="295"/>
                    <a:pt x="412" y="295"/>
                  </a:cubicBezTo>
                  <a:cubicBezTo>
                    <a:pt x="414" y="298"/>
                    <a:pt x="415" y="301"/>
                    <a:pt x="417" y="305"/>
                  </a:cubicBezTo>
                  <a:cubicBezTo>
                    <a:pt x="417" y="305"/>
                    <a:pt x="417" y="305"/>
                    <a:pt x="418" y="306"/>
                  </a:cubicBezTo>
                  <a:cubicBezTo>
                    <a:pt x="420" y="309"/>
                    <a:pt x="422" y="312"/>
                    <a:pt x="424" y="315"/>
                  </a:cubicBezTo>
                  <a:cubicBezTo>
                    <a:pt x="424" y="315"/>
                    <a:pt x="424" y="315"/>
                    <a:pt x="424" y="315"/>
                  </a:cubicBezTo>
                  <a:cubicBezTo>
                    <a:pt x="427" y="318"/>
                    <a:pt x="429" y="320"/>
                    <a:pt x="432" y="323"/>
                  </a:cubicBezTo>
                  <a:cubicBezTo>
                    <a:pt x="432" y="323"/>
                    <a:pt x="432" y="323"/>
                    <a:pt x="432" y="323"/>
                  </a:cubicBezTo>
                  <a:cubicBezTo>
                    <a:pt x="435" y="326"/>
                    <a:pt x="438" y="328"/>
                    <a:pt x="441" y="330"/>
                  </a:cubicBezTo>
                  <a:cubicBezTo>
                    <a:pt x="442" y="330"/>
                    <a:pt x="442" y="330"/>
                    <a:pt x="442" y="330"/>
                  </a:cubicBezTo>
                  <a:cubicBezTo>
                    <a:pt x="446" y="332"/>
                    <a:pt x="449" y="334"/>
                    <a:pt x="452" y="335"/>
                  </a:cubicBezTo>
                  <a:cubicBezTo>
                    <a:pt x="453" y="335"/>
                    <a:pt x="453" y="335"/>
                    <a:pt x="453" y="335"/>
                  </a:cubicBezTo>
                  <a:cubicBezTo>
                    <a:pt x="461" y="338"/>
                    <a:pt x="469" y="340"/>
                    <a:pt x="478" y="340"/>
                  </a:cubicBezTo>
                  <a:cubicBezTo>
                    <a:pt x="516" y="340"/>
                    <a:pt x="547" y="309"/>
                    <a:pt x="547" y="270"/>
                  </a:cubicBezTo>
                  <a:cubicBezTo>
                    <a:pt x="547" y="232"/>
                    <a:pt x="516" y="200"/>
                    <a:pt x="478" y="200"/>
                  </a:cubicBezTo>
                  <a:cubicBezTo>
                    <a:pt x="468" y="200"/>
                    <a:pt x="458" y="202"/>
                    <a:pt x="450" y="206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49" y="206"/>
                    <a:pt x="449" y="206"/>
                    <a:pt x="449" y="207"/>
                  </a:cubicBezTo>
                  <a:cubicBezTo>
                    <a:pt x="446" y="208"/>
                    <a:pt x="444" y="209"/>
                    <a:pt x="442" y="210"/>
                  </a:cubicBezTo>
                  <a:cubicBezTo>
                    <a:pt x="441" y="211"/>
                    <a:pt x="441" y="211"/>
                    <a:pt x="440" y="211"/>
                  </a:cubicBezTo>
                  <a:cubicBezTo>
                    <a:pt x="438" y="213"/>
                    <a:pt x="435" y="215"/>
                    <a:pt x="433" y="216"/>
                  </a:cubicBezTo>
                  <a:cubicBezTo>
                    <a:pt x="433" y="217"/>
                    <a:pt x="432" y="217"/>
                    <a:pt x="432" y="217"/>
                  </a:cubicBezTo>
                  <a:cubicBezTo>
                    <a:pt x="430" y="219"/>
                    <a:pt x="428" y="221"/>
                    <a:pt x="426" y="223"/>
                  </a:cubicBezTo>
                  <a:cubicBezTo>
                    <a:pt x="426" y="223"/>
                    <a:pt x="425" y="224"/>
                    <a:pt x="425" y="224"/>
                  </a:cubicBezTo>
                  <a:close/>
                  <a:moveTo>
                    <a:pt x="314" y="140"/>
                  </a:moveTo>
                  <a:lnTo>
                    <a:pt x="314" y="140"/>
                  </a:lnTo>
                  <a:cubicBezTo>
                    <a:pt x="353" y="140"/>
                    <a:pt x="384" y="108"/>
                    <a:pt x="384" y="70"/>
                  </a:cubicBezTo>
                  <a:cubicBezTo>
                    <a:pt x="384" y="31"/>
                    <a:pt x="353" y="0"/>
                    <a:pt x="314" y="0"/>
                  </a:cubicBezTo>
                  <a:cubicBezTo>
                    <a:pt x="275" y="0"/>
                    <a:pt x="244" y="31"/>
                    <a:pt x="244" y="70"/>
                  </a:cubicBezTo>
                  <a:cubicBezTo>
                    <a:pt x="244" y="108"/>
                    <a:pt x="275" y="140"/>
                    <a:pt x="314" y="140"/>
                  </a:cubicBezTo>
                  <a:close/>
                  <a:moveTo>
                    <a:pt x="379" y="336"/>
                  </a:moveTo>
                  <a:lnTo>
                    <a:pt x="379" y="336"/>
                  </a:lnTo>
                  <a:lnTo>
                    <a:pt x="379" y="283"/>
                  </a:lnTo>
                  <a:cubicBezTo>
                    <a:pt x="379" y="279"/>
                    <a:pt x="378" y="274"/>
                    <a:pt x="378" y="270"/>
                  </a:cubicBezTo>
                  <a:cubicBezTo>
                    <a:pt x="378" y="266"/>
                    <a:pt x="379" y="262"/>
                    <a:pt x="379" y="257"/>
                  </a:cubicBezTo>
                  <a:lnTo>
                    <a:pt x="379" y="254"/>
                  </a:lnTo>
                  <a:lnTo>
                    <a:pt x="380" y="254"/>
                  </a:lnTo>
                  <a:cubicBezTo>
                    <a:pt x="385" y="223"/>
                    <a:pt x="404" y="197"/>
                    <a:pt x="431" y="183"/>
                  </a:cubicBezTo>
                  <a:cubicBezTo>
                    <a:pt x="412" y="165"/>
                    <a:pt x="387" y="154"/>
                    <a:pt x="359" y="154"/>
                  </a:cubicBezTo>
                  <a:lnTo>
                    <a:pt x="269" y="154"/>
                  </a:lnTo>
                  <a:cubicBezTo>
                    <a:pt x="241" y="154"/>
                    <a:pt x="216" y="165"/>
                    <a:pt x="197" y="183"/>
                  </a:cubicBezTo>
                  <a:cubicBezTo>
                    <a:pt x="228" y="199"/>
                    <a:pt x="249" y="232"/>
                    <a:pt x="249" y="270"/>
                  </a:cubicBezTo>
                  <a:cubicBezTo>
                    <a:pt x="249" y="278"/>
                    <a:pt x="249" y="286"/>
                    <a:pt x="247" y="293"/>
                  </a:cubicBezTo>
                  <a:lnTo>
                    <a:pt x="247" y="335"/>
                  </a:lnTo>
                  <a:cubicBezTo>
                    <a:pt x="276" y="347"/>
                    <a:pt x="299" y="369"/>
                    <a:pt x="314" y="396"/>
                  </a:cubicBezTo>
                  <a:cubicBezTo>
                    <a:pt x="328" y="369"/>
                    <a:pt x="351" y="348"/>
                    <a:pt x="379" y="336"/>
                  </a:cubicBezTo>
                  <a:close/>
                  <a:moveTo>
                    <a:pt x="282" y="400"/>
                  </a:moveTo>
                  <a:lnTo>
                    <a:pt x="282" y="400"/>
                  </a:lnTo>
                  <a:cubicBezTo>
                    <a:pt x="280" y="397"/>
                    <a:pt x="278" y="394"/>
                    <a:pt x="275" y="391"/>
                  </a:cubicBezTo>
                  <a:cubicBezTo>
                    <a:pt x="275" y="390"/>
                    <a:pt x="274" y="390"/>
                    <a:pt x="274" y="390"/>
                  </a:cubicBezTo>
                  <a:cubicBezTo>
                    <a:pt x="272" y="387"/>
                    <a:pt x="270" y="385"/>
                    <a:pt x="267" y="382"/>
                  </a:cubicBezTo>
                  <a:cubicBezTo>
                    <a:pt x="267" y="382"/>
                    <a:pt x="266" y="382"/>
                    <a:pt x="266" y="381"/>
                  </a:cubicBezTo>
                  <a:cubicBezTo>
                    <a:pt x="263" y="379"/>
                    <a:pt x="261" y="377"/>
                    <a:pt x="258" y="375"/>
                  </a:cubicBezTo>
                  <a:cubicBezTo>
                    <a:pt x="257" y="374"/>
                    <a:pt x="257" y="374"/>
                    <a:pt x="257" y="374"/>
                  </a:cubicBezTo>
                  <a:cubicBezTo>
                    <a:pt x="247" y="367"/>
                    <a:pt x="237" y="362"/>
                    <a:pt x="225" y="359"/>
                  </a:cubicBezTo>
                  <a:cubicBezTo>
                    <a:pt x="223" y="358"/>
                    <a:pt x="220" y="357"/>
                    <a:pt x="218" y="357"/>
                  </a:cubicBezTo>
                  <a:cubicBezTo>
                    <a:pt x="217" y="356"/>
                    <a:pt x="215" y="356"/>
                    <a:pt x="214" y="356"/>
                  </a:cubicBezTo>
                  <a:cubicBezTo>
                    <a:pt x="212" y="356"/>
                    <a:pt x="210" y="355"/>
                    <a:pt x="208" y="355"/>
                  </a:cubicBezTo>
                  <a:cubicBezTo>
                    <a:pt x="207" y="355"/>
                    <a:pt x="206" y="355"/>
                    <a:pt x="205" y="355"/>
                  </a:cubicBezTo>
                  <a:cubicBezTo>
                    <a:pt x="202" y="354"/>
                    <a:pt x="199" y="354"/>
                    <a:pt x="195" y="354"/>
                  </a:cubicBezTo>
                  <a:lnTo>
                    <a:pt x="105" y="354"/>
                  </a:lnTo>
                  <a:cubicBezTo>
                    <a:pt x="47" y="354"/>
                    <a:pt x="0" y="401"/>
                    <a:pt x="0" y="460"/>
                  </a:cubicBezTo>
                  <a:lnTo>
                    <a:pt x="0" y="600"/>
                  </a:lnTo>
                  <a:lnTo>
                    <a:pt x="62" y="600"/>
                  </a:lnTo>
                  <a:lnTo>
                    <a:pt x="62" y="454"/>
                  </a:lnTo>
                  <a:lnTo>
                    <a:pt x="83" y="454"/>
                  </a:lnTo>
                  <a:lnTo>
                    <a:pt x="83" y="600"/>
                  </a:lnTo>
                  <a:lnTo>
                    <a:pt x="216" y="600"/>
                  </a:lnTo>
                  <a:lnTo>
                    <a:pt x="216" y="454"/>
                  </a:lnTo>
                  <a:lnTo>
                    <a:pt x="237" y="454"/>
                  </a:lnTo>
                  <a:lnTo>
                    <a:pt x="237" y="600"/>
                  </a:lnTo>
                  <a:lnTo>
                    <a:pt x="301" y="600"/>
                  </a:lnTo>
                  <a:lnTo>
                    <a:pt x="301" y="460"/>
                  </a:lnTo>
                  <a:cubicBezTo>
                    <a:pt x="301" y="438"/>
                    <a:pt x="294" y="417"/>
                    <a:pt x="282" y="400"/>
                  </a:cubicBezTo>
                  <a:cubicBezTo>
                    <a:pt x="282" y="400"/>
                    <a:pt x="282" y="400"/>
                    <a:pt x="282" y="400"/>
                  </a:cubicBezTo>
                  <a:close/>
                  <a:moveTo>
                    <a:pt x="523" y="354"/>
                  </a:moveTo>
                  <a:lnTo>
                    <a:pt x="523" y="354"/>
                  </a:lnTo>
                  <a:lnTo>
                    <a:pt x="433" y="354"/>
                  </a:lnTo>
                  <a:cubicBezTo>
                    <a:pt x="429" y="354"/>
                    <a:pt x="426" y="354"/>
                    <a:pt x="423" y="355"/>
                  </a:cubicBezTo>
                  <a:cubicBezTo>
                    <a:pt x="422" y="355"/>
                    <a:pt x="421" y="355"/>
                    <a:pt x="420" y="355"/>
                  </a:cubicBezTo>
                  <a:cubicBezTo>
                    <a:pt x="418" y="355"/>
                    <a:pt x="415" y="356"/>
                    <a:pt x="413" y="356"/>
                  </a:cubicBezTo>
                  <a:cubicBezTo>
                    <a:pt x="412" y="356"/>
                    <a:pt x="411" y="356"/>
                    <a:pt x="410" y="357"/>
                  </a:cubicBezTo>
                  <a:cubicBezTo>
                    <a:pt x="408" y="357"/>
                    <a:pt x="405" y="358"/>
                    <a:pt x="403" y="358"/>
                  </a:cubicBezTo>
                  <a:cubicBezTo>
                    <a:pt x="387" y="363"/>
                    <a:pt x="373" y="371"/>
                    <a:pt x="361" y="382"/>
                  </a:cubicBezTo>
                  <a:cubicBezTo>
                    <a:pt x="361" y="382"/>
                    <a:pt x="361" y="383"/>
                    <a:pt x="361" y="383"/>
                  </a:cubicBezTo>
                  <a:cubicBezTo>
                    <a:pt x="358" y="385"/>
                    <a:pt x="356" y="388"/>
                    <a:pt x="353" y="390"/>
                  </a:cubicBezTo>
                  <a:cubicBezTo>
                    <a:pt x="353" y="391"/>
                    <a:pt x="353" y="391"/>
                    <a:pt x="353" y="391"/>
                  </a:cubicBezTo>
                  <a:cubicBezTo>
                    <a:pt x="337" y="410"/>
                    <a:pt x="327" y="433"/>
                    <a:pt x="327" y="460"/>
                  </a:cubicBezTo>
                  <a:lnTo>
                    <a:pt x="327" y="600"/>
                  </a:lnTo>
                  <a:lnTo>
                    <a:pt x="389" y="600"/>
                  </a:lnTo>
                  <a:lnTo>
                    <a:pt x="389" y="454"/>
                  </a:lnTo>
                  <a:lnTo>
                    <a:pt x="410" y="454"/>
                  </a:lnTo>
                  <a:lnTo>
                    <a:pt x="410" y="600"/>
                  </a:lnTo>
                  <a:lnTo>
                    <a:pt x="543" y="600"/>
                  </a:lnTo>
                  <a:lnTo>
                    <a:pt x="543" y="454"/>
                  </a:lnTo>
                  <a:lnTo>
                    <a:pt x="564" y="454"/>
                  </a:lnTo>
                  <a:lnTo>
                    <a:pt x="564" y="600"/>
                  </a:lnTo>
                  <a:lnTo>
                    <a:pt x="628" y="600"/>
                  </a:lnTo>
                  <a:lnTo>
                    <a:pt x="628" y="460"/>
                  </a:lnTo>
                  <a:cubicBezTo>
                    <a:pt x="628" y="401"/>
                    <a:pt x="581" y="354"/>
                    <a:pt x="523" y="354"/>
                  </a:cubicBezTo>
                  <a:close/>
                  <a:moveTo>
                    <a:pt x="150" y="340"/>
                  </a:moveTo>
                  <a:lnTo>
                    <a:pt x="150" y="340"/>
                  </a:lnTo>
                  <a:cubicBezTo>
                    <a:pt x="159" y="340"/>
                    <a:pt x="167" y="338"/>
                    <a:pt x="175" y="335"/>
                  </a:cubicBezTo>
                  <a:cubicBezTo>
                    <a:pt x="175" y="335"/>
                    <a:pt x="175" y="335"/>
                    <a:pt x="176" y="335"/>
                  </a:cubicBezTo>
                  <a:cubicBezTo>
                    <a:pt x="179" y="334"/>
                    <a:pt x="183" y="332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90" y="328"/>
                    <a:pt x="193" y="326"/>
                    <a:pt x="196" y="323"/>
                  </a:cubicBezTo>
                  <a:cubicBezTo>
                    <a:pt x="196" y="323"/>
                    <a:pt x="196" y="323"/>
                    <a:pt x="196" y="323"/>
                  </a:cubicBezTo>
                  <a:cubicBezTo>
                    <a:pt x="202" y="318"/>
                    <a:pt x="206" y="312"/>
                    <a:pt x="210" y="306"/>
                  </a:cubicBezTo>
                  <a:cubicBezTo>
                    <a:pt x="211" y="305"/>
                    <a:pt x="211" y="305"/>
                    <a:pt x="211" y="305"/>
                  </a:cubicBezTo>
                  <a:cubicBezTo>
                    <a:pt x="213" y="302"/>
                    <a:pt x="214" y="298"/>
                    <a:pt x="216" y="295"/>
                  </a:cubicBezTo>
                  <a:cubicBezTo>
                    <a:pt x="216" y="295"/>
                    <a:pt x="216" y="294"/>
                    <a:pt x="216" y="293"/>
                  </a:cubicBezTo>
                  <a:cubicBezTo>
                    <a:pt x="217" y="290"/>
                    <a:pt x="218" y="287"/>
                    <a:pt x="219" y="283"/>
                  </a:cubicBezTo>
                  <a:cubicBezTo>
                    <a:pt x="219" y="283"/>
                    <a:pt x="219" y="282"/>
                    <a:pt x="219" y="282"/>
                  </a:cubicBezTo>
                  <a:cubicBezTo>
                    <a:pt x="220" y="278"/>
                    <a:pt x="220" y="274"/>
                    <a:pt x="220" y="270"/>
                  </a:cubicBezTo>
                  <a:cubicBezTo>
                    <a:pt x="220" y="267"/>
                    <a:pt x="220" y="264"/>
                    <a:pt x="220" y="261"/>
                  </a:cubicBezTo>
                  <a:cubicBezTo>
                    <a:pt x="219" y="260"/>
                    <a:pt x="219" y="259"/>
                    <a:pt x="219" y="258"/>
                  </a:cubicBezTo>
                  <a:cubicBezTo>
                    <a:pt x="219" y="255"/>
                    <a:pt x="218" y="253"/>
                    <a:pt x="217" y="250"/>
                  </a:cubicBezTo>
                  <a:cubicBezTo>
                    <a:pt x="217" y="250"/>
                    <a:pt x="217" y="250"/>
                    <a:pt x="217" y="249"/>
                  </a:cubicBezTo>
                  <a:cubicBezTo>
                    <a:pt x="216" y="247"/>
                    <a:pt x="215" y="244"/>
                    <a:pt x="214" y="241"/>
                  </a:cubicBezTo>
                  <a:cubicBezTo>
                    <a:pt x="214" y="240"/>
                    <a:pt x="213" y="240"/>
                    <a:pt x="213" y="239"/>
                  </a:cubicBezTo>
                  <a:cubicBezTo>
                    <a:pt x="212" y="237"/>
                    <a:pt x="210" y="234"/>
                    <a:pt x="209" y="231"/>
                  </a:cubicBezTo>
                  <a:lnTo>
                    <a:pt x="208" y="231"/>
                  </a:lnTo>
                  <a:cubicBezTo>
                    <a:pt x="207" y="229"/>
                    <a:pt x="205" y="226"/>
                    <a:pt x="203" y="224"/>
                  </a:cubicBezTo>
                  <a:cubicBezTo>
                    <a:pt x="203" y="224"/>
                    <a:pt x="202" y="223"/>
                    <a:pt x="202" y="223"/>
                  </a:cubicBezTo>
                  <a:cubicBezTo>
                    <a:pt x="200" y="221"/>
                    <a:pt x="198" y="219"/>
                    <a:pt x="195" y="217"/>
                  </a:cubicBezTo>
                  <a:cubicBezTo>
                    <a:pt x="195" y="217"/>
                    <a:pt x="195" y="217"/>
                    <a:pt x="195" y="217"/>
                  </a:cubicBezTo>
                  <a:cubicBezTo>
                    <a:pt x="193" y="215"/>
                    <a:pt x="190" y="213"/>
                    <a:pt x="188" y="211"/>
                  </a:cubicBezTo>
                  <a:cubicBezTo>
                    <a:pt x="187" y="211"/>
                    <a:pt x="187" y="211"/>
                    <a:pt x="186" y="210"/>
                  </a:cubicBezTo>
                  <a:cubicBezTo>
                    <a:pt x="184" y="209"/>
                    <a:pt x="181" y="208"/>
                    <a:pt x="179" y="206"/>
                  </a:cubicBezTo>
                  <a:cubicBezTo>
                    <a:pt x="179" y="206"/>
                    <a:pt x="178" y="206"/>
                    <a:pt x="178" y="206"/>
                  </a:cubicBezTo>
                  <a:cubicBezTo>
                    <a:pt x="170" y="202"/>
                    <a:pt x="160" y="200"/>
                    <a:pt x="150" y="200"/>
                  </a:cubicBezTo>
                  <a:cubicBezTo>
                    <a:pt x="112" y="200"/>
                    <a:pt x="81" y="232"/>
                    <a:pt x="81" y="270"/>
                  </a:cubicBezTo>
                  <a:cubicBezTo>
                    <a:pt x="81" y="309"/>
                    <a:pt x="112" y="340"/>
                    <a:pt x="150" y="3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42"/>
            <p:cNvSpPr>
              <a:spLocks noEditPoints="1"/>
            </p:cNvSpPr>
            <p:nvPr/>
          </p:nvSpPr>
          <p:spPr bwMode="auto">
            <a:xfrm>
              <a:off x="6588268" y="3409873"/>
              <a:ext cx="486560" cy="476921"/>
            </a:xfrm>
            <a:custGeom>
              <a:avLst/>
              <a:gdLst>
                <a:gd name="T0" fmla="*/ 25 w 596"/>
                <a:gd name="T1" fmla="*/ 345 h 583"/>
                <a:gd name="T2" fmla="*/ 25 w 596"/>
                <a:gd name="T3" fmla="*/ 62 h 583"/>
                <a:gd name="T4" fmla="*/ 61 w 596"/>
                <a:gd name="T5" fmla="*/ 26 h 583"/>
                <a:gd name="T6" fmla="*/ 534 w 596"/>
                <a:gd name="T7" fmla="*/ 26 h 583"/>
                <a:gd name="T8" fmla="*/ 570 w 596"/>
                <a:gd name="T9" fmla="*/ 62 h 583"/>
                <a:gd name="T10" fmla="*/ 570 w 596"/>
                <a:gd name="T11" fmla="*/ 345 h 583"/>
                <a:gd name="T12" fmla="*/ 534 w 596"/>
                <a:gd name="T13" fmla="*/ 381 h 583"/>
                <a:gd name="T14" fmla="*/ 61 w 596"/>
                <a:gd name="T15" fmla="*/ 381 h 583"/>
                <a:gd name="T16" fmla="*/ 25 w 596"/>
                <a:gd name="T17" fmla="*/ 345 h 583"/>
                <a:gd name="T18" fmla="*/ 534 w 596"/>
                <a:gd name="T19" fmla="*/ 406 h 583"/>
                <a:gd name="T20" fmla="*/ 596 w 596"/>
                <a:gd name="T21" fmla="*/ 345 h 583"/>
                <a:gd name="T22" fmla="*/ 596 w 596"/>
                <a:gd name="T23" fmla="*/ 62 h 583"/>
                <a:gd name="T24" fmla="*/ 534 w 596"/>
                <a:gd name="T25" fmla="*/ 0 h 583"/>
                <a:gd name="T26" fmla="*/ 61 w 596"/>
                <a:gd name="T27" fmla="*/ 0 h 583"/>
                <a:gd name="T28" fmla="*/ 0 w 596"/>
                <a:gd name="T29" fmla="*/ 62 h 583"/>
                <a:gd name="T30" fmla="*/ 0 w 596"/>
                <a:gd name="T31" fmla="*/ 345 h 583"/>
                <a:gd name="T32" fmla="*/ 61 w 596"/>
                <a:gd name="T33" fmla="*/ 406 h 583"/>
                <a:gd name="T34" fmla="*/ 245 w 596"/>
                <a:gd name="T35" fmla="*/ 406 h 583"/>
                <a:gd name="T36" fmla="*/ 245 w 596"/>
                <a:gd name="T37" fmla="*/ 462 h 583"/>
                <a:gd name="T38" fmla="*/ 61 w 596"/>
                <a:gd name="T39" fmla="*/ 462 h 583"/>
                <a:gd name="T40" fmla="*/ 0 w 596"/>
                <a:gd name="T41" fmla="*/ 524 h 583"/>
                <a:gd name="T42" fmla="*/ 0 w 596"/>
                <a:gd name="T43" fmla="*/ 570 h 583"/>
                <a:gd name="T44" fmla="*/ 12 w 596"/>
                <a:gd name="T45" fmla="*/ 583 h 583"/>
                <a:gd name="T46" fmla="*/ 583 w 596"/>
                <a:gd name="T47" fmla="*/ 583 h 583"/>
                <a:gd name="T48" fmla="*/ 596 w 596"/>
                <a:gd name="T49" fmla="*/ 570 h 583"/>
                <a:gd name="T50" fmla="*/ 596 w 596"/>
                <a:gd name="T51" fmla="*/ 524 h 583"/>
                <a:gd name="T52" fmla="*/ 534 w 596"/>
                <a:gd name="T53" fmla="*/ 462 h 583"/>
                <a:gd name="T54" fmla="*/ 351 w 596"/>
                <a:gd name="T55" fmla="*/ 462 h 583"/>
                <a:gd name="T56" fmla="*/ 351 w 596"/>
                <a:gd name="T57" fmla="*/ 406 h 583"/>
                <a:gd name="T58" fmla="*/ 534 w 596"/>
                <a:gd name="T59" fmla="*/ 406 h 583"/>
                <a:gd name="T60" fmla="*/ 544 w 596"/>
                <a:gd name="T61" fmla="*/ 345 h 583"/>
                <a:gd name="T62" fmla="*/ 544 w 596"/>
                <a:gd name="T63" fmla="*/ 62 h 583"/>
                <a:gd name="T64" fmla="*/ 534 w 596"/>
                <a:gd name="T65" fmla="*/ 52 h 583"/>
                <a:gd name="T66" fmla="*/ 61 w 596"/>
                <a:gd name="T67" fmla="*/ 52 h 583"/>
                <a:gd name="T68" fmla="*/ 51 w 596"/>
                <a:gd name="T69" fmla="*/ 62 h 583"/>
                <a:gd name="T70" fmla="*/ 51 w 596"/>
                <a:gd name="T71" fmla="*/ 345 h 583"/>
                <a:gd name="T72" fmla="*/ 61 w 596"/>
                <a:gd name="T73" fmla="*/ 355 h 583"/>
                <a:gd name="T74" fmla="*/ 534 w 596"/>
                <a:gd name="T75" fmla="*/ 355 h 583"/>
                <a:gd name="T76" fmla="*/ 544 w 596"/>
                <a:gd name="T77" fmla="*/ 345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96" h="583">
                  <a:moveTo>
                    <a:pt x="25" y="345"/>
                  </a:moveTo>
                  <a:lnTo>
                    <a:pt x="25" y="62"/>
                  </a:lnTo>
                  <a:cubicBezTo>
                    <a:pt x="25" y="42"/>
                    <a:pt x="41" y="26"/>
                    <a:pt x="61" y="26"/>
                  </a:cubicBezTo>
                  <a:lnTo>
                    <a:pt x="534" y="26"/>
                  </a:lnTo>
                  <a:cubicBezTo>
                    <a:pt x="554" y="26"/>
                    <a:pt x="570" y="42"/>
                    <a:pt x="570" y="62"/>
                  </a:cubicBezTo>
                  <a:lnTo>
                    <a:pt x="570" y="345"/>
                  </a:lnTo>
                  <a:cubicBezTo>
                    <a:pt x="570" y="365"/>
                    <a:pt x="554" y="381"/>
                    <a:pt x="534" y="381"/>
                  </a:cubicBezTo>
                  <a:lnTo>
                    <a:pt x="61" y="381"/>
                  </a:lnTo>
                  <a:cubicBezTo>
                    <a:pt x="41" y="381"/>
                    <a:pt x="25" y="365"/>
                    <a:pt x="25" y="345"/>
                  </a:cubicBezTo>
                  <a:close/>
                  <a:moveTo>
                    <a:pt x="534" y="406"/>
                  </a:moveTo>
                  <a:cubicBezTo>
                    <a:pt x="568" y="406"/>
                    <a:pt x="596" y="379"/>
                    <a:pt x="596" y="345"/>
                  </a:cubicBezTo>
                  <a:lnTo>
                    <a:pt x="596" y="62"/>
                  </a:lnTo>
                  <a:cubicBezTo>
                    <a:pt x="596" y="28"/>
                    <a:pt x="568" y="0"/>
                    <a:pt x="534" y="0"/>
                  </a:cubicBezTo>
                  <a:lnTo>
                    <a:pt x="61" y="0"/>
                  </a:lnTo>
                  <a:cubicBezTo>
                    <a:pt x="27" y="0"/>
                    <a:pt x="0" y="28"/>
                    <a:pt x="0" y="62"/>
                  </a:cubicBezTo>
                  <a:lnTo>
                    <a:pt x="0" y="345"/>
                  </a:lnTo>
                  <a:cubicBezTo>
                    <a:pt x="0" y="379"/>
                    <a:pt x="27" y="406"/>
                    <a:pt x="61" y="406"/>
                  </a:cubicBezTo>
                  <a:lnTo>
                    <a:pt x="245" y="406"/>
                  </a:lnTo>
                  <a:lnTo>
                    <a:pt x="245" y="462"/>
                  </a:lnTo>
                  <a:lnTo>
                    <a:pt x="61" y="462"/>
                  </a:lnTo>
                  <a:cubicBezTo>
                    <a:pt x="27" y="462"/>
                    <a:pt x="0" y="490"/>
                    <a:pt x="0" y="524"/>
                  </a:cubicBezTo>
                  <a:lnTo>
                    <a:pt x="0" y="570"/>
                  </a:lnTo>
                  <a:cubicBezTo>
                    <a:pt x="0" y="577"/>
                    <a:pt x="5" y="583"/>
                    <a:pt x="12" y="583"/>
                  </a:cubicBezTo>
                  <a:lnTo>
                    <a:pt x="583" y="583"/>
                  </a:lnTo>
                  <a:cubicBezTo>
                    <a:pt x="590" y="583"/>
                    <a:pt x="596" y="577"/>
                    <a:pt x="596" y="570"/>
                  </a:cubicBezTo>
                  <a:lnTo>
                    <a:pt x="596" y="524"/>
                  </a:lnTo>
                  <a:cubicBezTo>
                    <a:pt x="596" y="490"/>
                    <a:pt x="568" y="462"/>
                    <a:pt x="534" y="462"/>
                  </a:cubicBezTo>
                  <a:lnTo>
                    <a:pt x="351" y="462"/>
                  </a:lnTo>
                  <a:lnTo>
                    <a:pt x="351" y="406"/>
                  </a:lnTo>
                  <a:lnTo>
                    <a:pt x="534" y="406"/>
                  </a:lnTo>
                  <a:close/>
                  <a:moveTo>
                    <a:pt x="544" y="345"/>
                  </a:moveTo>
                  <a:lnTo>
                    <a:pt x="544" y="62"/>
                  </a:lnTo>
                  <a:cubicBezTo>
                    <a:pt x="544" y="56"/>
                    <a:pt x="540" y="52"/>
                    <a:pt x="534" y="52"/>
                  </a:cubicBezTo>
                  <a:lnTo>
                    <a:pt x="61" y="52"/>
                  </a:lnTo>
                  <a:cubicBezTo>
                    <a:pt x="56" y="52"/>
                    <a:pt x="51" y="56"/>
                    <a:pt x="51" y="62"/>
                  </a:cubicBezTo>
                  <a:lnTo>
                    <a:pt x="51" y="345"/>
                  </a:lnTo>
                  <a:cubicBezTo>
                    <a:pt x="51" y="350"/>
                    <a:pt x="56" y="355"/>
                    <a:pt x="61" y="355"/>
                  </a:cubicBezTo>
                  <a:lnTo>
                    <a:pt x="534" y="355"/>
                  </a:lnTo>
                  <a:cubicBezTo>
                    <a:pt x="540" y="355"/>
                    <a:pt x="544" y="350"/>
                    <a:pt x="544" y="3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7574675" y="3380188"/>
              <a:ext cx="579519" cy="536289"/>
              <a:chOff x="2438399" y="4906963"/>
              <a:chExt cx="465137" cy="430213"/>
            </a:xfrm>
            <a:grpFill/>
          </p:grpSpPr>
          <p:sp>
            <p:nvSpPr>
              <p:cNvPr id="42" name="Freeform 43"/>
              <p:cNvSpPr>
                <a:spLocks noEditPoints="1"/>
              </p:cNvSpPr>
              <p:nvPr/>
            </p:nvSpPr>
            <p:spPr bwMode="auto">
              <a:xfrm>
                <a:off x="2438399" y="5080001"/>
                <a:ext cx="230187" cy="231775"/>
              </a:xfrm>
              <a:custGeom>
                <a:avLst/>
                <a:gdLst>
                  <a:gd name="T0" fmla="*/ 101 w 351"/>
                  <a:gd name="T1" fmla="*/ 239 h 353"/>
                  <a:gd name="T2" fmla="*/ 172 w 351"/>
                  <a:gd name="T3" fmla="*/ 119 h 353"/>
                  <a:gd name="T4" fmla="*/ 234 w 351"/>
                  <a:gd name="T5" fmla="*/ 151 h 353"/>
                  <a:gd name="T6" fmla="*/ 188 w 351"/>
                  <a:gd name="T7" fmla="*/ 0 h 353"/>
                  <a:gd name="T8" fmla="*/ 1 w 351"/>
                  <a:gd name="T9" fmla="*/ 31 h 353"/>
                  <a:gd name="T10" fmla="*/ 56 w 351"/>
                  <a:gd name="T11" fmla="*/ 60 h 353"/>
                  <a:gd name="T12" fmla="*/ 14 w 351"/>
                  <a:gd name="T13" fmla="*/ 123 h 353"/>
                  <a:gd name="T14" fmla="*/ 29 w 351"/>
                  <a:gd name="T15" fmla="*/ 201 h 353"/>
                  <a:gd name="T16" fmla="*/ 120 w 351"/>
                  <a:gd name="T17" fmla="*/ 332 h 353"/>
                  <a:gd name="T18" fmla="*/ 101 w 351"/>
                  <a:gd name="T19" fmla="*/ 239 h 353"/>
                  <a:gd name="T20" fmla="*/ 334 w 351"/>
                  <a:gd name="T21" fmla="*/ 214 h 353"/>
                  <a:gd name="T22" fmla="*/ 334 w 351"/>
                  <a:gd name="T23" fmla="*/ 214 h 353"/>
                  <a:gd name="T24" fmla="*/ 132 w 351"/>
                  <a:gd name="T25" fmla="*/ 221 h 353"/>
                  <a:gd name="T26" fmla="*/ 125 w 351"/>
                  <a:gd name="T27" fmla="*/ 282 h 353"/>
                  <a:gd name="T28" fmla="*/ 144 w 351"/>
                  <a:gd name="T29" fmla="*/ 340 h 353"/>
                  <a:gd name="T30" fmla="*/ 185 w 351"/>
                  <a:gd name="T31" fmla="*/ 353 h 353"/>
                  <a:gd name="T32" fmla="*/ 351 w 351"/>
                  <a:gd name="T33" fmla="*/ 345 h 353"/>
                  <a:gd name="T34" fmla="*/ 334 w 351"/>
                  <a:gd name="T35" fmla="*/ 214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51" h="353">
                    <a:moveTo>
                      <a:pt x="101" y="239"/>
                    </a:moveTo>
                    <a:cubicBezTo>
                      <a:pt x="102" y="212"/>
                      <a:pt x="149" y="149"/>
                      <a:pt x="172" y="119"/>
                    </a:cubicBezTo>
                    <a:lnTo>
                      <a:pt x="234" y="151"/>
                    </a:lnTo>
                    <a:lnTo>
                      <a:pt x="188" y="0"/>
                    </a:lnTo>
                    <a:lnTo>
                      <a:pt x="1" y="31"/>
                    </a:lnTo>
                    <a:lnTo>
                      <a:pt x="56" y="60"/>
                    </a:lnTo>
                    <a:cubicBezTo>
                      <a:pt x="43" y="77"/>
                      <a:pt x="24" y="104"/>
                      <a:pt x="14" y="123"/>
                    </a:cubicBezTo>
                    <a:cubicBezTo>
                      <a:pt x="0" y="154"/>
                      <a:pt x="14" y="172"/>
                      <a:pt x="29" y="201"/>
                    </a:cubicBezTo>
                    <a:cubicBezTo>
                      <a:pt x="44" y="230"/>
                      <a:pt x="120" y="332"/>
                      <a:pt x="120" y="332"/>
                    </a:cubicBezTo>
                    <a:cubicBezTo>
                      <a:pt x="120" y="332"/>
                      <a:pt x="100" y="276"/>
                      <a:pt x="101" y="239"/>
                    </a:cubicBezTo>
                    <a:close/>
                    <a:moveTo>
                      <a:pt x="334" y="214"/>
                    </a:moveTo>
                    <a:lnTo>
                      <a:pt x="334" y="214"/>
                    </a:lnTo>
                    <a:lnTo>
                      <a:pt x="132" y="221"/>
                    </a:lnTo>
                    <a:cubicBezTo>
                      <a:pt x="132" y="221"/>
                      <a:pt x="115" y="229"/>
                      <a:pt x="125" y="282"/>
                    </a:cubicBezTo>
                    <a:cubicBezTo>
                      <a:pt x="133" y="322"/>
                      <a:pt x="144" y="340"/>
                      <a:pt x="144" y="340"/>
                    </a:cubicBezTo>
                    <a:cubicBezTo>
                      <a:pt x="144" y="340"/>
                      <a:pt x="151" y="352"/>
                      <a:pt x="185" y="353"/>
                    </a:cubicBezTo>
                    <a:cubicBezTo>
                      <a:pt x="214" y="353"/>
                      <a:pt x="351" y="345"/>
                      <a:pt x="351" y="345"/>
                    </a:cubicBezTo>
                    <a:lnTo>
                      <a:pt x="334" y="2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44"/>
              <p:cNvSpPr>
                <a:spLocks noEditPoints="1"/>
              </p:cNvSpPr>
              <p:nvPr/>
            </p:nvSpPr>
            <p:spPr bwMode="auto">
              <a:xfrm>
                <a:off x="2522537" y="4906963"/>
                <a:ext cx="295275" cy="161925"/>
              </a:xfrm>
              <a:custGeom>
                <a:avLst/>
                <a:gdLst>
                  <a:gd name="T0" fmla="*/ 222 w 450"/>
                  <a:gd name="T1" fmla="*/ 42 h 247"/>
                  <a:gd name="T2" fmla="*/ 285 w 450"/>
                  <a:gd name="T3" fmla="*/ 170 h 247"/>
                  <a:gd name="T4" fmla="*/ 226 w 450"/>
                  <a:gd name="T5" fmla="*/ 202 h 247"/>
                  <a:gd name="T6" fmla="*/ 401 w 450"/>
                  <a:gd name="T7" fmla="*/ 226 h 247"/>
                  <a:gd name="T8" fmla="*/ 450 w 450"/>
                  <a:gd name="T9" fmla="*/ 81 h 247"/>
                  <a:gd name="T10" fmla="*/ 397 w 450"/>
                  <a:gd name="T11" fmla="*/ 110 h 247"/>
                  <a:gd name="T12" fmla="*/ 366 w 450"/>
                  <a:gd name="T13" fmla="*/ 38 h 247"/>
                  <a:gd name="T14" fmla="*/ 293 w 450"/>
                  <a:gd name="T15" fmla="*/ 5 h 247"/>
                  <a:gd name="T16" fmla="*/ 134 w 450"/>
                  <a:gd name="T17" fmla="*/ 3 h 247"/>
                  <a:gd name="T18" fmla="*/ 222 w 450"/>
                  <a:gd name="T19" fmla="*/ 42 h 247"/>
                  <a:gd name="T20" fmla="*/ 119 w 450"/>
                  <a:gd name="T21" fmla="*/ 247 h 247"/>
                  <a:gd name="T22" fmla="*/ 119 w 450"/>
                  <a:gd name="T23" fmla="*/ 247 h 247"/>
                  <a:gd name="T24" fmla="*/ 221 w 450"/>
                  <a:gd name="T25" fmla="*/ 78 h 247"/>
                  <a:gd name="T26" fmla="*/ 173 w 450"/>
                  <a:gd name="T27" fmla="*/ 37 h 247"/>
                  <a:gd name="T28" fmla="*/ 115 w 450"/>
                  <a:gd name="T29" fmla="*/ 18 h 247"/>
                  <a:gd name="T30" fmla="*/ 82 w 450"/>
                  <a:gd name="T31" fmla="*/ 44 h 247"/>
                  <a:gd name="T32" fmla="*/ 0 w 450"/>
                  <a:gd name="T33" fmla="*/ 185 h 247"/>
                  <a:gd name="T34" fmla="*/ 119 w 450"/>
                  <a:gd name="T35" fmla="*/ 247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50" h="247">
                    <a:moveTo>
                      <a:pt x="222" y="42"/>
                    </a:moveTo>
                    <a:cubicBezTo>
                      <a:pt x="245" y="58"/>
                      <a:pt x="273" y="134"/>
                      <a:pt x="285" y="170"/>
                    </a:cubicBezTo>
                    <a:lnTo>
                      <a:pt x="226" y="202"/>
                    </a:lnTo>
                    <a:lnTo>
                      <a:pt x="401" y="226"/>
                    </a:lnTo>
                    <a:lnTo>
                      <a:pt x="450" y="81"/>
                    </a:lnTo>
                    <a:lnTo>
                      <a:pt x="397" y="110"/>
                    </a:lnTo>
                    <a:cubicBezTo>
                      <a:pt x="389" y="89"/>
                      <a:pt x="377" y="57"/>
                      <a:pt x="366" y="38"/>
                    </a:cubicBezTo>
                    <a:cubicBezTo>
                      <a:pt x="347" y="8"/>
                      <a:pt x="325" y="10"/>
                      <a:pt x="293" y="5"/>
                    </a:cubicBezTo>
                    <a:cubicBezTo>
                      <a:pt x="260" y="0"/>
                      <a:pt x="134" y="3"/>
                      <a:pt x="134" y="3"/>
                    </a:cubicBezTo>
                    <a:cubicBezTo>
                      <a:pt x="134" y="3"/>
                      <a:pt x="192" y="19"/>
                      <a:pt x="222" y="42"/>
                    </a:cubicBezTo>
                    <a:close/>
                    <a:moveTo>
                      <a:pt x="119" y="247"/>
                    </a:moveTo>
                    <a:lnTo>
                      <a:pt x="119" y="247"/>
                    </a:lnTo>
                    <a:lnTo>
                      <a:pt x="221" y="78"/>
                    </a:lnTo>
                    <a:cubicBezTo>
                      <a:pt x="221" y="78"/>
                      <a:pt x="223" y="60"/>
                      <a:pt x="173" y="37"/>
                    </a:cubicBezTo>
                    <a:cubicBezTo>
                      <a:pt x="136" y="19"/>
                      <a:pt x="115" y="18"/>
                      <a:pt x="115" y="18"/>
                    </a:cubicBezTo>
                    <a:cubicBezTo>
                      <a:pt x="115" y="18"/>
                      <a:pt x="100" y="17"/>
                      <a:pt x="82" y="44"/>
                    </a:cubicBezTo>
                    <a:cubicBezTo>
                      <a:pt x="66" y="68"/>
                      <a:pt x="0" y="185"/>
                      <a:pt x="0" y="185"/>
                    </a:cubicBezTo>
                    <a:lnTo>
                      <a:pt x="119" y="2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45"/>
              <p:cNvSpPr>
                <a:spLocks noEditPoints="1"/>
              </p:cNvSpPr>
              <p:nvPr/>
            </p:nvSpPr>
            <p:spPr bwMode="auto">
              <a:xfrm>
                <a:off x="2692399" y="5038726"/>
                <a:ext cx="211137" cy="298450"/>
              </a:xfrm>
              <a:custGeom>
                <a:avLst/>
                <a:gdLst>
                  <a:gd name="T0" fmla="*/ 256 w 324"/>
                  <a:gd name="T1" fmla="*/ 262 h 453"/>
                  <a:gd name="T2" fmla="*/ 114 w 324"/>
                  <a:gd name="T3" fmla="*/ 265 h 453"/>
                  <a:gd name="T4" fmla="*/ 105 w 324"/>
                  <a:gd name="T5" fmla="*/ 198 h 453"/>
                  <a:gd name="T6" fmla="*/ 0 w 324"/>
                  <a:gd name="T7" fmla="*/ 331 h 453"/>
                  <a:gd name="T8" fmla="*/ 137 w 324"/>
                  <a:gd name="T9" fmla="*/ 453 h 453"/>
                  <a:gd name="T10" fmla="*/ 130 w 324"/>
                  <a:gd name="T11" fmla="*/ 392 h 453"/>
                  <a:gd name="T12" fmla="*/ 207 w 324"/>
                  <a:gd name="T13" fmla="*/ 394 h 453"/>
                  <a:gd name="T14" fmla="*/ 265 w 324"/>
                  <a:gd name="T15" fmla="*/ 341 h 453"/>
                  <a:gd name="T16" fmla="*/ 324 w 324"/>
                  <a:gd name="T17" fmla="*/ 198 h 453"/>
                  <a:gd name="T18" fmla="*/ 256 w 324"/>
                  <a:gd name="T19" fmla="*/ 262 h 453"/>
                  <a:gd name="T20" fmla="*/ 102 w 324"/>
                  <a:gd name="T21" fmla="*/ 82 h 453"/>
                  <a:gd name="T22" fmla="*/ 102 w 324"/>
                  <a:gd name="T23" fmla="*/ 82 h 453"/>
                  <a:gd name="T24" fmla="*/ 223 w 324"/>
                  <a:gd name="T25" fmla="*/ 246 h 453"/>
                  <a:gd name="T26" fmla="*/ 279 w 324"/>
                  <a:gd name="T27" fmla="*/ 219 h 453"/>
                  <a:gd name="T28" fmla="*/ 317 w 324"/>
                  <a:gd name="T29" fmla="*/ 174 h 453"/>
                  <a:gd name="T30" fmla="*/ 305 w 324"/>
                  <a:gd name="T31" fmla="*/ 134 h 453"/>
                  <a:gd name="T32" fmla="*/ 203 w 324"/>
                  <a:gd name="T33" fmla="*/ 0 h 453"/>
                  <a:gd name="T34" fmla="*/ 102 w 324"/>
                  <a:gd name="T35" fmla="*/ 82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24" h="453">
                    <a:moveTo>
                      <a:pt x="256" y="262"/>
                    </a:moveTo>
                    <a:cubicBezTo>
                      <a:pt x="232" y="276"/>
                      <a:pt x="152" y="269"/>
                      <a:pt x="114" y="265"/>
                    </a:cubicBezTo>
                    <a:lnTo>
                      <a:pt x="105" y="198"/>
                    </a:lnTo>
                    <a:lnTo>
                      <a:pt x="0" y="331"/>
                    </a:lnTo>
                    <a:lnTo>
                      <a:pt x="137" y="453"/>
                    </a:lnTo>
                    <a:lnTo>
                      <a:pt x="130" y="392"/>
                    </a:lnTo>
                    <a:cubicBezTo>
                      <a:pt x="152" y="394"/>
                      <a:pt x="186" y="396"/>
                      <a:pt x="207" y="394"/>
                    </a:cubicBezTo>
                    <a:cubicBezTo>
                      <a:pt x="242" y="390"/>
                      <a:pt x="249" y="369"/>
                      <a:pt x="265" y="341"/>
                    </a:cubicBezTo>
                    <a:cubicBezTo>
                      <a:pt x="281" y="314"/>
                      <a:pt x="324" y="198"/>
                      <a:pt x="324" y="198"/>
                    </a:cubicBezTo>
                    <a:cubicBezTo>
                      <a:pt x="324" y="198"/>
                      <a:pt x="288" y="243"/>
                      <a:pt x="256" y="262"/>
                    </a:cubicBezTo>
                    <a:close/>
                    <a:moveTo>
                      <a:pt x="102" y="82"/>
                    </a:moveTo>
                    <a:lnTo>
                      <a:pt x="102" y="82"/>
                    </a:lnTo>
                    <a:lnTo>
                      <a:pt x="223" y="246"/>
                    </a:lnTo>
                    <a:cubicBezTo>
                      <a:pt x="223" y="246"/>
                      <a:pt x="239" y="255"/>
                      <a:pt x="279" y="219"/>
                    </a:cubicBezTo>
                    <a:cubicBezTo>
                      <a:pt x="308" y="192"/>
                      <a:pt x="317" y="174"/>
                      <a:pt x="317" y="174"/>
                    </a:cubicBezTo>
                    <a:cubicBezTo>
                      <a:pt x="317" y="174"/>
                      <a:pt x="323" y="161"/>
                      <a:pt x="305" y="134"/>
                    </a:cubicBezTo>
                    <a:cubicBezTo>
                      <a:pt x="288" y="108"/>
                      <a:pt x="203" y="0"/>
                      <a:pt x="203" y="0"/>
                    </a:cubicBezTo>
                    <a:lnTo>
                      <a:pt x="102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41" name="Freeform 46"/>
            <p:cNvSpPr>
              <a:spLocks noEditPoints="1"/>
            </p:cNvSpPr>
            <p:nvPr/>
          </p:nvSpPr>
          <p:spPr bwMode="auto">
            <a:xfrm>
              <a:off x="7679503" y="4150066"/>
              <a:ext cx="431179" cy="556078"/>
            </a:xfrm>
            <a:custGeom>
              <a:avLst/>
              <a:gdLst>
                <a:gd name="T0" fmla="*/ 394 w 527"/>
                <a:gd name="T1" fmla="*/ 362 h 679"/>
                <a:gd name="T2" fmla="*/ 340 w 527"/>
                <a:gd name="T3" fmla="*/ 239 h 679"/>
                <a:gd name="T4" fmla="*/ 276 w 527"/>
                <a:gd name="T5" fmla="*/ 270 h 679"/>
                <a:gd name="T6" fmla="*/ 257 w 527"/>
                <a:gd name="T7" fmla="*/ 247 h 679"/>
                <a:gd name="T8" fmla="*/ 256 w 527"/>
                <a:gd name="T9" fmla="*/ 242 h 679"/>
                <a:gd name="T10" fmla="*/ 255 w 527"/>
                <a:gd name="T11" fmla="*/ 237 h 679"/>
                <a:gd name="T12" fmla="*/ 255 w 527"/>
                <a:gd name="T13" fmla="*/ 231 h 679"/>
                <a:gd name="T14" fmla="*/ 255 w 527"/>
                <a:gd name="T15" fmla="*/ 227 h 679"/>
                <a:gd name="T16" fmla="*/ 256 w 527"/>
                <a:gd name="T17" fmla="*/ 222 h 679"/>
                <a:gd name="T18" fmla="*/ 258 w 527"/>
                <a:gd name="T19" fmla="*/ 217 h 679"/>
                <a:gd name="T20" fmla="*/ 261 w 527"/>
                <a:gd name="T21" fmla="*/ 211 h 679"/>
                <a:gd name="T22" fmla="*/ 275 w 527"/>
                <a:gd name="T23" fmla="*/ 196 h 679"/>
                <a:gd name="T24" fmla="*/ 437 w 527"/>
                <a:gd name="T25" fmla="*/ 174 h 679"/>
                <a:gd name="T26" fmla="*/ 349 w 527"/>
                <a:gd name="T27" fmla="*/ 69 h 679"/>
                <a:gd name="T28" fmla="*/ 274 w 527"/>
                <a:gd name="T29" fmla="*/ 138 h 679"/>
                <a:gd name="T30" fmla="*/ 254 w 527"/>
                <a:gd name="T31" fmla="*/ 138 h 679"/>
                <a:gd name="T32" fmla="*/ 225 w 527"/>
                <a:gd name="T33" fmla="*/ 144 h 679"/>
                <a:gd name="T34" fmla="*/ 207 w 527"/>
                <a:gd name="T35" fmla="*/ 150 h 679"/>
                <a:gd name="T36" fmla="*/ 198 w 527"/>
                <a:gd name="T37" fmla="*/ 155 h 679"/>
                <a:gd name="T38" fmla="*/ 189 w 527"/>
                <a:gd name="T39" fmla="*/ 159 h 679"/>
                <a:gd name="T40" fmla="*/ 181 w 527"/>
                <a:gd name="T41" fmla="*/ 165 h 679"/>
                <a:gd name="T42" fmla="*/ 165 w 527"/>
                <a:gd name="T43" fmla="*/ 177 h 679"/>
                <a:gd name="T44" fmla="*/ 158 w 527"/>
                <a:gd name="T45" fmla="*/ 184 h 679"/>
                <a:gd name="T46" fmla="*/ 151 w 527"/>
                <a:gd name="T47" fmla="*/ 193 h 679"/>
                <a:gd name="T48" fmla="*/ 145 w 527"/>
                <a:gd name="T49" fmla="*/ 200 h 679"/>
                <a:gd name="T50" fmla="*/ 138 w 527"/>
                <a:gd name="T51" fmla="*/ 211 h 679"/>
                <a:gd name="T52" fmla="*/ 181 w 527"/>
                <a:gd name="T53" fmla="*/ 430 h 679"/>
                <a:gd name="T54" fmla="*/ 17 w 527"/>
                <a:gd name="T55" fmla="*/ 580 h 679"/>
                <a:gd name="T56" fmla="*/ 44 w 527"/>
                <a:gd name="T57" fmla="*/ 667 h 679"/>
                <a:gd name="T58" fmla="*/ 91 w 527"/>
                <a:gd name="T59" fmla="*/ 614 h 679"/>
                <a:gd name="T60" fmla="*/ 140 w 527"/>
                <a:gd name="T61" fmla="*/ 532 h 679"/>
                <a:gd name="T62" fmla="*/ 253 w 527"/>
                <a:gd name="T63" fmla="*/ 434 h 679"/>
                <a:gd name="T64" fmla="*/ 256 w 527"/>
                <a:gd name="T65" fmla="*/ 434 h 679"/>
                <a:gd name="T66" fmla="*/ 264 w 527"/>
                <a:gd name="T67" fmla="*/ 435 h 679"/>
                <a:gd name="T68" fmla="*/ 272 w 527"/>
                <a:gd name="T69" fmla="*/ 435 h 679"/>
                <a:gd name="T70" fmla="*/ 280 w 527"/>
                <a:gd name="T71" fmla="*/ 434 h 679"/>
                <a:gd name="T72" fmla="*/ 301 w 527"/>
                <a:gd name="T73" fmla="*/ 198 h 679"/>
                <a:gd name="T74" fmla="*/ 298 w 527"/>
                <a:gd name="T75" fmla="*/ 190 h 679"/>
                <a:gd name="T76" fmla="*/ 329 w 527"/>
                <a:gd name="T77" fmla="*/ 203 h 679"/>
                <a:gd name="T78" fmla="*/ 364 w 527"/>
                <a:gd name="T79" fmla="*/ 87 h 679"/>
                <a:gd name="T80" fmla="*/ 485 w 527"/>
                <a:gd name="T81" fmla="*/ 44 h 679"/>
                <a:gd name="T82" fmla="*/ 376 w 527"/>
                <a:gd name="T83" fmla="*/ 187 h 679"/>
                <a:gd name="T84" fmla="*/ 366 w 527"/>
                <a:gd name="T85" fmla="*/ 176 h 679"/>
                <a:gd name="T86" fmla="*/ 364 w 527"/>
                <a:gd name="T87" fmla="*/ 175 h 679"/>
                <a:gd name="T88" fmla="*/ 358 w 527"/>
                <a:gd name="T89" fmla="*/ 170 h 679"/>
                <a:gd name="T90" fmla="*/ 351 w 527"/>
                <a:gd name="T91" fmla="*/ 165 h 679"/>
                <a:gd name="T92" fmla="*/ 342 w 527"/>
                <a:gd name="T93" fmla="*/ 159 h 679"/>
                <a:gd name="T94" fmla="*/ 333 w 527"/>
                <a:gd name="T95" fmla="*/ 154 h 679"/>
                <a:gd name="T96" fmla="*/ 313 w 527"/>
                <a:gd name="T97" fmla="*/ 145 h 679"/>
                <a:gd name="T98" fmla="*/ 37 w 527"/>
                <a:gd name="T99" fmla="*/ 592 h 679"/>
                <a:gd name="T100" fmla="*/ 125 w 527"/>
                <a:gd name="T101" fmla="*/ 444 h 679"/>
                <a:gd name="T102" fmla="*/ 41 w 527"/>
                <a:gd name="T103" fmla="*/ 613 h 679"/>
                <a:gd name="T104" fmla="*/ 37 w 527"/>
                <a:gd name="T105" fmla="*/ 592 h 6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27" h="679">
                  <a:moveTo>
                    <a:pt x="320" y="425"/>
                  </a:moveTo>
                  <a:cubicBezTo>
                    <a:pt x="350" y="413"/>
                    <a:pt x="376" y="392"/>
                    <a:pt x="394" y="362"/>
                  </a:cubicBezTo>
                  <a:cubicBezTo>
                    <a:pt x="421" y="316"/>
                    <a:pt x="421" y="262"/>
                    <a:pt x="398" y="217"/>
                  </a:cubicBezTo>
                  <a:cubicBezTo>
                    <a:pt x="378" y="228"/>
                    <a:pt x="358" y="236"/>
                    <a:pt x="340" y="239"/>
                  </a:cubicBezTo>
                  <a:cubicBezTo>
                    <a:pt x="339" y="245"/>
                    <a:pt x="338" y="250"/>
                    <a:pt x="335" y="255"/>
                  </a:cubicBezTo>
                  <a:cubicBezTo>
                    <a:pt x="322" y="275"/>
                    <a:pt x="296" y="282"/>
                    <a:pt x="276" y="270"/>
                  </a:cubicBezTo>
                  <a:cubicBezTo>
                    <a:pt x="268" y="265"/>
                    <a:pt x="262" y="259"/>
                    <a:pt x="259" y="251"/>
                  </a:cubicBezTo>
                  <a:cubicBezTo>
                    <a:pt x="258" y="250"/>
                    <a:pt x="257" y="248"/>
                    <a:pt x="257" y="247"/>
                  </a:cubicBezTo>
                  <a:cubicBezTo>
                    <a:pt x="257" y="246"/>
                    <a:pt x="257" y="246"/>
                    <a:pt x="257" y="246"/>
                  </a:cubicBezTo>
                  <a:cubicBezTo>
                    <a:pt x="256" y="245"/>
                    <a:pt x="256" y="243"/>
                    <a:pt x="256" y="242"/>
                  </a:cubicBezTo>
                  <a:cubicBezTo>
                    <a:pt x="256" y="242"/>
                    <a:pt x="256" y="241"/>
                    <a:pt x="255" y="241"/>
                  </a:cubicBezTo>
                  <a:cubicBezTo>
                    <a:pt x="255" y="240"/>
                    <a:pt x="255" y="238"/>
                    <a:pt x="255" y="237"/>
                  </a:cubicBezTo>
                  <a:cubicBezTo>
                    <a:pt x="255" y="237"/>
                    <a:pt x="255" y="236"/>
                    <a:pt x="255" y="236"/>
                  </a:cubicBezTo>
                  <a:cubicBezTo>
                    <a:pt x="255" y="235"/>
                    <a:pt x="255" y="233"/>
                    <a:pt x="255" y="231"/>
                  </a:cubicBezTo>
                  <a:cubicBezTo>
                    <a:pt x="255" y="231"/>
                    <a:pt x="255" y="231"/>
                    <a:pt x="255" y="231"/>
                  </a:cubicBezTo>
                  <a:cubicBezTo>
                    <a:pt x="255" y="230"/>
                    <a:pt x="255" y="228"/>
                    <a:pt x="255" y="227"/>
                  </a:cubicBezTo>
                  <a:cubicBezTo>
                    <a:pt x="255" y="226"/>
                    <a:pt x="255" y="226"/>
                    <a:pt x="255" y="225"/>
                  </a:cubicBezTo>
                  <a:cubicBezTo>
                    <a:pt x="256" y="224"/>
                    <a:pt x="256" y="223"/>
                    <a:pt x="256" y="222"/>
                  </a:cubicBezTo>
                  <a:cubicBezTo>
                    <a:pt x="256" y="221"/>
                    <a:pt x="257" y="221"/>
                    <a:pt x="257" y="220"/>
                  </a:cubicBezTo>
                  <a:cubicBezTo>
                    <a:pt x="257" y="219"/>
                    <a:pt x="257" y="218"/>
                    <a:pt x="258" y="217"/>
                  </a:cubicBezTo>
                  <a:cubicBezTo>
                    <a:pt x="258" y="217"/>
                    <a:pt x="258" y="216"/>
                    <a:pt x="258" y="216"/>
                  </a:cubicBezTo>
                  <a:cubicBezTo>
                    <a:pt x="259" y="214"/>
                    <a:pt x="260" y="213"/>
                    <a:pt x="261" y="211"/>
                  </a:cubicBezTo>
                  <a:cubicBezTo>
                    <a:pt x="262" y="210"/>
                    <a:pt x="263" y="208"/>
                    <a:pt x="264" y="207"/>
                  </a:cubicBezTo>
                  <a:cubicBezTo>
                    <a:pt x="267" y="203"/>
                    <a:pt x="271" y="199"/>
                    <a:pt x="275" y="196"/>
                  </a:cubicBezTo>
                  <a:cubicBezTo>
                    <a:pt x="277" y="203"/>
                    <a:pt x="279" y="209"/>
                    <a:pt x="283" y="213"/>
                  </a:cubicBezTo>
                  <a:cubicBezTo>
                    <a:pt x="307" y="242"/>
                    <a:pt x="376" y="225"/>
                    <a:pt x="437" y="174"/>
                  </a:cubicBezTo>
                  <a:cubicBezTo>
                    <a:pt x="498" y="123"/>
                    <a:pt x="527" y="58"/>
                    <a:pt x="503" y="29"/>
                  </a:cubicBezTo>
                  <a:cubicBezTo>
                    <a:pt x="479" y="0"/>
                    <a:pt x="410" y="18"/>
                    <a:pt x="349" y="69"/>
                  </a:cubicBezTo>
                  <a:cubicBezTo>
                    <a:pt x="322" y="91"/>
                    <a:pt x="302" y="116"/>
                    <a:pt x="289" y="140"/>
                  </a:cubicBezTo>
                  <a:cubicBezTo>
                    <a:pt x="284" y="139"/>
                    <a:pt x="279" y="138"/>
                    <a:pt x="274" y="138"/>
                  </a:cubicBezTo>
                  <a:lnTo>
                    <a:pt x="274" y="138"/>
                  </a:lnTo>
                  <a:cubicBezTo>
                    <a:pt x="268" y="138"/>
                    <a:pt x="261" y="138"/>
                    <a:pt x="254" y="138"/>
                  </a:cubicBezTo>
                  <a:cubicBezTo>
                    <a:pt x="254" y="138"/>
                    <a:pt x="254" y="138"/>
                    <a:pt x="254" y="138"/>
                  </a:cubicBezTo>
                  <a:cubicBezTo>
                    <a:pt x="244" y="139"/>
                    <a:pt x="235" y="141"/>
                    <a:pt x="225" y="144"/>
                  </a:cubicBezTo>
                  <a:cubicBezTo>
                    <a:pt x="225" y="144"/>
                    <a:pt x="225" y="144"/>
                    <a:pt x="225" y="144"/>
                  </a:cubicBezTo>
                  <a:cubicBezTo>
                    <a:pt x="219" y="145"/>
                    <a:pt x="213" y="148"/>
                    <a:pt x="207" y="150"/>
                  </a:cubicBezTo>
                  <a:cubicBezTo>
                    <a:pt x="206" y="150"/>
                    <a:pt x="206" y="151"/>
                    <a:pt x="206" y="151"/>
                  </a:cubicBezTo>
                  <a:cubicBezTo>
                    <a:pt x="203" y="152"/>
                    <a:pt x="200" y="153"/>
                    <a:pt x="198" y="155"/>
                  </a:cubicBezTo>
                  <a:cubicBezTo>
                    <a:pt x="197" y="155"/>
                    <a:pt x="197" y="155"/>
                    <a:pt x="197" y="155"/>
                  </a:cubicBezTo>
                  <a:cubicBezTo>
                    <a:pt x="194" y="156"/>
                    <a:pt x="191" y="158"/>
                    <a:pt x="189" y="159"/>
                  </a:cubicBezTo>
                  <a:cubicBezTo>
                    <a:pt x="188" y="160"/>
                    <a:pt x="188" y="160"/>
                    <a:pt x="188" y="160"/>
                  </a:cubicBezTo>
                  <a:cubicBezTo>
                    <a:pt x="185" y="162"/>
                    <a:pt x="183" y="163"/>
                    <a:pt x="181" y="165"/>
                  </a:cubicBezTo>
                  <a:cubicBezTo>
                    <a:pt x="180" y="165"/>
                    <a:pt x="180" y="165"/>
                    <a:pt x="179" y="166"/>
                  </a:cubicBezTo>
                  <a:cubicBezTo>
                    <a:pt x="174" y="169"/>
                    <a:pt x="170" y="173"/>
                    <a:pt x="165" y="177"/>
                  </a:cubicBezTo>
                  <a:cubicBezTo>
                    <a:pt x="165" y="178"/>
                    <a:pt x="164" y="178"/>
                    <a:pt x="163" y="179"/>
                  </a:cubicBezTo>
                  <a:cubicBezTo>
                    <a:pt x="162" y="181"/>
                    <a:pt x="160" y="183"/>
                    <a:pt x="158" y="184"/>
                  </a:cubicBezTo>
                  <a:cubicBezTo>
                    <a:pt x="158" y="185"/>
                    <a:pt x="157" y="185"/>
                    <a:pt x="157" y="186"/>
                  </a:cubicBezTo>
                  <a:cubicBezTo>
                    <a:pt x="155" y="188"/>
                    <a:pt x="153" y="190"/>
                    <a:pt x="151" y="193"/>
                  </a:cubicBezTo>
                  <a:cubicBezTo>
                    <a:pt x="150" y="193"/>
                    <a:pt x="150" y="194"/>
                    <a:pt x="149" y="194"/>
                  </a:cubicBezTo>
                  <a:cubicBezTo>
                    <a:pt x="148" y="196"/>
                    <a:pt x="146" y="198"/>
                    <a:pt x="145" y="200"/>
                  </a:cubicBezTo>
                  <a:cubicBezTo>
                    <a:pt x="144" y="201"/>
                    <a:pt x="144" y="202"/>
                    <a:pt x="143" y="203"/>
                  </a:cubicBezTo>
                  <a:cubicBezTo>
                    <a:pt x="142" y="205"/>
                    <a:pt x="140" y="208"/>
                    <a:pt x="138" y="211"/>
                  </a:cubicBezTo>
                  <a:cubicBezTo>
                    <a:pt x="96" y="281"/>
                    <a:pt x="120" y="372"/>
                    <a:pt x="190" y="414"/>
                  </a:cubicBezTo>
                  <a:lnTo>
                    <a:pt x="181" y="430"/>
                  </a:lnTo>
                  <a:cubicBezTo>
                    <a:pt x="161" y="418"/>
                    <a:pt x="145" y="403"/>
                    <a:pt x="132" y="386"/>
                  </a:cubicBezTo>
                  <a:lnTo>
                    <a:pt x="17" y="580"/>
                  </a:lnTo>
                  <a:cubicBezTo>
                    <a:pt x="0" y="609"/>
                    <a:pt x="9" y="647"/>
                    <a:pt x="39" y="664"/>
                  </a:cubicBezTo>
                  <a:lnTo>
                    <a:pt x="44" y="667"/>
                  </a:lnTo>
                  <a:cubicBezTo>
                    <a:pt x="64" y="679"/>
                    <a:pt x="88" y="678"/>
                    <a:pt x="106" y="667"/>
                  </a:cubicBezTo>
                  <a:lnTo>
                    <a:pt x="91" y="614"/>
                  </a:lnTo>
                  <a:lnTo>
                    <a:pt x="158" y="595"/>
                  </a:lnTo>
                  <a:lnTo>
                    <a:pt x="140" y="532"/>
                  </a:lnTo>
                  <a:lnTo>
                    <a:pt x="204" y="519"/>
                  </a:lnTo>
                  <a:lnTo>
                    <a:pt x="253" y="434"/>
                  </a:lnTo>
                  <a:cubicBezTo>
                    <a:pt x="254" y="434"/>
                    <a:pt x="254" y="434"/>
                    <a:pt x="255" y="434"/>
                  </a:cubicBezTo>
                  <a:cubicBezTo>
                    <a:pt x="255" y="434"/>
                    <a:pt x="256" y="434"/>
                    <a:pt x="256" y="434"/>
                  </a:cubicBezTo>
                  <a:cubicBezTo>
                    <a:pt x="258" y="435"/>
                    <a:pt x="260" y="435"/>
                    <a:pt x="263" y="435"/>
                  </a:cubicBezTo>
                  <a:cubicBezTo>
                    <a:pt x="263" y="435"/>
                    <a:pt x="264" y="435"/>
                    <a:pt x="264" y="435"/>
                  </a:cubicBezTo>
                  <a:cubicBezTo>
                    <a:pt x="266" y="435"/>
                    <a:pt x="269" y="435"/>
                    <a:pt x="271" y="435"/>
                  </a:cubicBezTo>
                  <a:cubicBezTo>
                    <a:pt x="271" y="435"/>
                    <a:pt x="272" y="435"/>
                    <a:pt x="272" y="435"/>
                  </a:cubicBezTo>
                  <a:cubicBezTo>
                    <a:pt x="275" y="435"/>
                    <a:pt x="277" y="434"/>
                    <a:pt x="280" y="434"/>
                  </a:cubicBezTo>
                  <a:cubicBezTo>
                    <a:pt x="280" y="434"/>
                    <a:pt x="280" y="434"/>
                    <a:pt x="280" y="434"/>
                  </a:cubicBezTo>
                  <a:cubicBezTo>
                    <a:pt x="294" y="433"/>
                    <a:pt x="307" y="430"/>
                    <a:pt x="320" y="425"/>
                  </a:cubicBezTo>
                  <a:close/>
                  <a:moveTo>
                    <a:pt x="301" y="198"/>
                  </a:moveTo>
                  <a:lnTo>
                    <a:pt x="301" y="198"/>
                  </a:lnTo>
                  <a:cubicBezTo>
                    <a:pt x="299" y="196"/>
                    <a:pt x="298" y="194"/>
                    <a:pt x="298" y="190"/>
                  </a:cubicBezTo>
                  <a:cubicBezTo>
                    <a:pt x="305" y="190"/>
                    <a:pt x="313" y="192"/>
                    <a:pt x="320" y="196"/>
                  </a:cubicBezTo>
                  <a:cubicBezTo>
                    <a:pt x="323" y="198"/>
                    <a:pt x="326" y="201"/>
                    <a:pt x="329" y="203"/>
                  </a:cubicBezTo>
                  <a:cubicBezTo>
                    <a:pt x="315" y="205"/>
                    <a:pt x="305" y="203"/>
                    <a:pt x="301" y="198"/>
                  </a:cubicBezTo>
                  <a:close/>
                  <a:moveTo>
                    <a:pt x="364" y="87"/>
                  </a:moveTo>
                  <a:lnTo>
                    <a:pt x="364" y="87"/>
                  </a:lnTo>
                  <a:cubicBezTo>
                    <a:pt x="419" y="40"/>
                    <a:pt x="474" y="30"/>
                    <a:pt x="485" y="44"/>
                  </a:cubicBezTo>
                  <a:cubicBezTo>
                    <a:pt x="497" y="58"/>
                    <a:pt x="477" y="110"/>
                    <a:pt x="422" y="156"/>
                  </a:cubicBezTo>
                  <a:cubicBezTo>
                    <a:pt x="406" y="169"/>
                    <a:pt x="391" y="179"/>
                    <a:pt x="376" y="187"/>
                  </a:cubicBezTo>
                  <a:cubicBezTo>
                    <a:pt x="373" y="183"/>
                    <a:pt x="370" y="180"/>
                    <a:pt x="366" y="176"/>
                  </a:cubicBezTo>
                  <a:cubicBezTo>
                    <a:pt x="366" y="176"/>
                    <a:pt x="366" y="176"/>
                    <a:pt x="366" y="176"/>
                  </a:cubicBezTo>
                  <a:cubicBezTo>
                    <a:pt x="366" y="176"/>
                    <a:pt x="366" y="176"/>
                    <a:pt x="366" y="176"/>
                  </a:cubicBezTo>
                  <a:cubicBezTo>
                    <a:pt x="365" y="176"/>
                    <a:pt x="365" y="175"/>
                    <a:pt x="364" y="175"/>
                  </a:cubicBezTo>
                  <a:cubicBezTo>
                    <a:pt x="363" y="174"/>
                    <a:pt x="362" y="173"/>
                    <a:pt x="360" y="171"/>
                  </a:cubicBezTo>
                  <a:cubicBezTo>
                    <a:pt x="360" y="171"/>
                    <a:pt x="359" y="170"/>
                    <a:pt x="358" y="170"/>
                  </a:cubicBezTo>
                  <a:cubicBezTo>
                    <a:pt x="357" y="169"/>
                    <a:pt x="356" y="168"/>
                    <a:pt x="354" y="167"/>
                  </a:cubicBezTo>
                  <a:cubicBezTo>
                    <a:pt x="353" y="166"/>
                    <a:pt x="352" y="165"/>
                    <a:pt x="351" y="165"/>
                  </a:cubicBezTo>
                  <a:cubicBezTo>
                    <a:pt x="350" y="164"/>
                    <a:pt x="349" y="163"/>
                    <a:pt x="348" y="163"/>
                  </a:cubicBezTo>
                  <a:cubicBezTo>
                    <a:pt x="346" y="161"/>
                    <a:pt x="344" y="160"/>
                    <a:pt x="342" y="159"/>
                  </a:cubicBezTo>
                  <a:cubicBezTo>
                    <a:pt x="339" y="157"/>
                    <a:pt x="337" y="156"/>
                    <a:pt x="334" y="154"/>
                  </a:cubicBezTo>
                  <a:cubicBezTo>
                    <a:pt x="334" y="154"/>
                    <a:pt x="334" y="154"/>
                    <a:pt x="333" y="154"/>
                  </a:cubicBezTo>
                  <a:cubicBezTo>
                    <a:pt x="331" y="153"/>
                    <a:pt x="328" y="151"/>
                    <a:pt x="326" y="150"/>
                  </a:cubicBezTo>
                  <a:cubicBezTo>
                    <a:pt x="321" y="148"/>
                    <a:pt x="317" y="147"/>
                    <a:pt x="313" y="145"/>
                  </a:cubicBezTo>
                  <a:cubicBezTo>
                    <a:pt x="323" y="127"/>
                    <a:pt x="340" y="106"/>
                    <a:pt x="364" y="87"/>
                  </a:cubicBezTo>
                  <a:close/>
                  <a:moveTo>
                    <a:pt x="37" y="592"/>
                  </a:moveTo>
                  <a:lnTo>
                    <a:pt x="37" y="592"/>
                  </a:lnTo>
                  <a:lnTo>
                    <a:pt x="125" y="444"/>
                  </a:lnTo>
                  <a:lnTo>
                    <a:pt x="136" y="451"/>
                  </a:lnTo>
                  <a:lnTo>
                    <a:pt x="41" y="613"/>
                  </a:lnTo>
                  <a:cubicBezTo>
                    <a:pt x="38" y="618"/>
                    <a:pt x="36" y="623"/>
                    <a:pt x="36" y="628"/>
                  </a:cubicBezTo>
                  <a:cubicBezTo>
                    <a:pt x="30" y="617"/>
                    <a:pt x="30" y="603"/>
                    <a:pt x="37" y="59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rot="18900000" flipV="1">
            <a:off x="5238860" y="1958207"/>
            <a:ext cx="1714280" cy="1714280"/>
          </a:xfrm>
          <a:prstGeom prst="rect">
            <a:avLst/>
          </a:prstGeom>
          <a:noFill/>
          <a:ln w="38100">
            <a:solidFill>
              <a:srgbClr val="59AD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365330" y="2215183"/>
            <a:ext cx="14613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 smtClean="0">
                <a:solidFill>
                  <a:srgbClr val="59A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01</a:t>
            </a:r>
            <a:endParaRPr lang="zh-CN" altLang="en-US" sz="7200" dirty="0">
              <a:solidFill>
                <a:srgbClr val="59AD3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23507" y="4658887"/>
            <a:ext cx="2965704" cy="369332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 add the title here</a:t>
            </a:r>
          </a:p>
        </p:txBody>
      </p:sp>
      <p:sp>
        <p:nvSpPr>
          <p:cNvPr id="7" name="TextBox 76"/>
          <p:cNvSpPr txBox="1"/>
          <p:nvPr/>
        </p:nvSpPr>
        <p:spPr>
          <a:xfrm>
            <a:off x="4748439" y="4181158"/>
            <a:ext cx="2715840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rgbClr val="59AD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请在此添加标题</a:t>
            </a:r>
            <a:endParaRPr lang="zh-CN" altLang="en-US" sz="2800" dirty="0">
              <a:solidFill>
                <a:srgbClr val="59AD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21"/>
          <p:cNvSpPr txBox="1"/>
          <p:nvPr/>
        </p:nvSpPr>
        <p:spPr>
          <a:xfrm>
            <a:off x="4089077" y="5029745"/>
            <a:ext cx="4034564" cy="61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9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Fresh business general template</a:t>
            </a:r>
          </a:p>
          <a:p>
            <a:pPr algn="ctr">
              <a:lnSpc>
                <a:spcPct val="130000"/>
              </a:lnSpc>
            </a:pPr>
            <a:r>
              <a:rPr lang="en-US" altLang="zh-CN" sz="9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Applicable to enterprise introduction, summary report, sales marketing, chart </a:t>
            </a:r>
            <a:r>
              <a:rPr lang="en-US" altLang="zh-CN" sz="900" dirty="0" err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dataa</a:t>
            </a:r>
            <a:endParaRPr lang="zh-CN" altLang="en-US" sz="9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04798" flipH="1">
            <a:off x="-654693" y="3595912"/>
            <a:ext cx="4902769" cy="266654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04798" flipV="1">
            <a:off x="7964641" y="389092"/>
            <a:ext cx="4902769" cy="26665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84275" flipH="1">
            <a:off x="219051" y="349220"/>
            <a:ext cx="702252" cy="381945"/>
          </a:xfrm>
          <a:prstGeom prst="rect">
            <a:avLst/>
          </a:prstGeom>
        </p:spPr>
      </p:pic>
      <p:sp>
        <p:nvSpPr>
          <p:cNvPr id="12" name="TextBox 76"/>
          <p:cNvSpPr txBox="1"/>
          <p:nvPr/>
        </p:nvSpPr>
        <p:spPr>
          <a:xfrm>
            <a:off x="804068" y="337601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59AD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000" dirty="0">
                <a:solidFill>
                  <a:srgbClr val="59AD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</a:t>
            </a:r>
            <a:r>
              <a:rPr lang="zh-CN" altLang="en-US" sz="2000" dirty="0" smtClean="0">
                <a:solidFill>
                  <a:srgbClr val="59AD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dirty="0">
              <a:solidFill>
                <a:srgbClr val="59AD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04068" y="648638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 Text </a:t>
            </a:r>
            <a:r>
              <a:rPr lang="en-US" altLang="zh-CN" sz="11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Add You Text Here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1245022" y="1691180"/>
            <a:ext cx="4916293" cy="4285800"/>
            <a:chOff x="2098355" y="789986"/>
            <a:chExt cx="4201275" cy="3662479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0340" y="941540"/>
              <a:ext cx="3917305" cy="2441976"/>
            </a:xfrm>
            <a:prstGeom prst="rect">
              <a:avLst/>
            </a:prstGeom>
          </p:spPr>
        </p:pic>
        <p:grpSp>
          <p:nvGrpSpPr>
            <p:cNvPr id="25" name="组合 24"/>
            <p:cNvGrpSpPr/>
            <p:nvPr/>
          </p:nvGrpSpPr>
          <p:grpSpPr>
            <a:xfrm>
              <a:off x="2098355" y="789986"/>
              <a:ext cx="4201275" cy="3662479"/>
              <a:chOff x="3552668" y="726551"/>
              <a:chExt cx="5148000" cy="4487791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3726648" y="4871204"/>
                <a:ext cx="4800040" cy="343138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alpha val="60000"/>
                      <a:lumMod val="85000"/>
                      <a:lumOff val="15000"/>
                    </a:schemeClr>
                  </a:gs>
                  <a:gs pos="100000">
                    <a:srgbClr val="0D0D0D">
                      <a:alpha val="0"/>
                      <a:lumMod val="85000"/>
                      <a:lumOff val="1500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任意多边形 26"/>
              <p:cNvSpPr/>
              <p:nvPr/>
            </p:nvSpPr>
            <p:spPr>
              <a:xfrm>
                <a:off x="3552668" y="726551"/>
                <a:ext cx="5148000" cy="3132000"/>
              </a:xfrm>
              <a:custGeom>
                <a:avLst/>
                <a:gdLst>
                  <a:gd name="connsiteX0" fmla="*/ 216000 w 5148000"/>
                  <a:gd name="connsiteY0" fmla="*/ 216000 h 3132000"/>
                  <a:gd name="connsiteX1" fmla="*/ 216000 w 5148000"/>
                  <a:gd name="connsiteY1" fmla="*/ 2916000 h 3132000"/>
                  <a:gd name="connsiteX2" fmla="*/ 4932000 w 5148000"/>
                  <a:gd name="connsiteY2" fmla="*/ 2916000 h 3132000"/>
                  <a:gd name="connsiteX3" fmla="*/ 4932000 w 5148000"/>
                  <a:gd name="connsiteY3" fmla="*/ 216000 h 3132000"/>
                  <a:gd name="connsiteX4" fmla="*/ 181341 w 5148000"/>
                  <a:gd name="connsiteY4" fmla="*/ 0 h 3132000"/>
                  <a:gd name="connsiteX5" fmla="*/ 4966659 w 5148000"/>
                  <a:gd name="connsiteY5" fmla="*/ 0 h 3132000"/>
                  <a:gd name="connsiteX6" fmla="*/ 5148000 w 5148000"/>
                  <a:gd name="connsiteY6" fmla="*/ 181341 h 3132000"/>
                  <a:gd name="connsiteX7" fmla="*/ 5148000 w 5148000"/>
                  <a:gd name="connsiteY7" fmla="*/ 3132000 h 3132000"/>
                  <a:gd name="connsiteX8" fmla="*/ 0 w 5148000"/>
                  <a:gd name="connsiteY8" fmla="*/ 3132000 h 3132000"/>
                  <a:gd name="connsiteX9" fmla="*/ 0 w 5148000"/>
                  <a:gd name="connsiteY9" fmla="*/ 181341 h 3132000"/>
                  <a:gd name="connsiteX10" fmla="*/ 181341 w 5148000"/>
                  <a:gd name="connsiteY10" fmla="*/ 0 h 313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148000" h="3132000">
                    <a:moveTo>
                      <a:pt x="216000" y="216000"/>
                    </a:moveTo>
                    <a:lnTo>
                      <a:pt x="216000" y="2916000"/>
                    </a:lnTo>
                    <a:lnTo>
                      <a:pt x="4932000" y="2916000"/>
                    </a:lnTo>
                    <a:lnTo>
                      <a:pt x="4932000" y="216000"/>
                    </a:lnTo>
                    <a:close/>
                    <a:moveTo>
                      <a:pt x="181341" y="0"/>
                    </a:moveTo>
                    <a:lnTo>
                      <a:pt x="4966659" y="0"/>
                    </a:lnTo>
                    <a:cubicBezTo>
                      <a:pt x="5066811" y="0"/>
                      <a:pt x="5148000" y="81189"/>
                      <a:pt x="5148000" y="181341"/>
                    </a:cubicBezTo>
                    <a:lnTo>
                      <a:pt x="5148000" y="3132000"/>
                    </a:lnTo>
                    <a:lnTo>
                      <a:pt x="0" y="3132000"/>
                    </a:lnTo>
                    <a:lnTo>
                      <a:pt x="0" y="181341"/>
                    </a:lnTo>
                    <a:cubicBezTo>
                      <a:pt x="0" y="81189"/>
                      <a:pt x="81189" y="0"/>
                      <a:pt x="181341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任意多边形 27"/>
              <p:cNvSpPr/>
              <p:nvPr/>
            </p:nvSpPr>
            <p:spPr>
              <a:xfrm>
                <a:off x="3552668" y="3858551"/>
                <a:ext cx="5148000" cy="509665"/>
              </a:xfrm>
              <a:custGeom>
                <a:avLst/>
                <a:gdLst>
                  <a:gd name="connsiteX0" fmla="*/ 0 w 5148000"/>
                  <a:gd name="connsiteY0" fmla="*/ 0 h 509665"/>
                  <a:gd name="connsiteX1" fmla="*/ 5148000 w 5148000"/>
                  <a:gd name="connsiteY1" fmla="*/ 0 h 509665"/>
                  <a:gd name="connsiteX2" fmla="*/ 5148000 w 5148000"/>
                  <a:gd name="connsiteY2" fmla="*/ 328324 h 509665"/>
                  <a:gd name="connsiteX3" fmla="*/ 4966659 w 5148000"/>
                  <a:gd name="connsiteY3" fmla="*/ 509665 h 509665"/>
                  <a:gd name="connsiteX4" fmla="*/ 181341 w 5148000"/>
                  <a:gd name="connsiteY4" fmla="*/ 509665 h 509665"/>
                  <a:gd name="connsiteX5" fmla="*/ 0 w 5148000"/>
                  <a:gd name="connsiteY5" fmla="*/ 328324 h 509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148000" h="509665">
                    <a:moveTo>
                      <a:pt x="0" y="0"/>
                    </a:moveTo>
                    <a:lnTo>
                      <a:pt x="5148000" y="0"/>
                    </a:lnTo>
                    <a:lnTo>
                      <a:pt x="5148000" y="328324"/>
                    </a:lnTo>
                    <a:cubicBezTo>
                      <a:pt x="5148000" y="428476"/>
                      <a:pt x="5066811" y="509665"/>
                      <a:pt x="4966659" y="509665"/>
                    </a:cubicBezTo>
                    <a:lnTo>
                      <a:pt x="181341" y="509665"/>
                    </a:lnTo>
                    <a:cubicBezTo>
                      <a:pt x="81189" y="509665"/>
                      <a:pt x="0" y="428476"/>
                      <a:pt x="0" y="328324"/>
                    </a:cubicBezTo>
                    <a:close/>
                  </a:path>
                </a:pathLst>
              </a:custGeom>
              <a:gradFill>
                <a:gsLst>
                  <a:gs pos="0">
                    <a:srgbClr val="929398"/>
                  </a:gs>
                  <a:gs pos="100000">
                    <a:srgbClr val="D0D2D4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任意多边形 28"/>
              <p:cNvSpPr/>
              <p:nvPr/>
            </p:nvSpPr>
            <p:spPr>
              <a:xfrm>
                <a:off x="5126730" y="4368216"/>
                <a:ext cx="1999876" cy="674557"/>
              </a:xfrm>
              <a:custGeom>
                <a:avLst/>
                <a:gdLst>
                  <a:gd name="connsiteX0" fmla="*/ 485189 w 2612038"/>
                  <a:gd name="connsiteY0" fmla="*/ 0 h 1054155"/>
                  <a:gd name="connsiteX1" fmla="*/ 2126847 w 2612038"/>
                  <a:gd name="connsiteY1" fmla="*/ 0 h 1054155"/>
                  <a:gd name="connsiteX2" fmla="*/ 2346146 w 2612038"/>
                  <a:gd name="connsiteY2" fmla="*/ 776937 h 1054155"/>
                  <a:gd name="connsiteX3" fmla="*/ 2612036 w 2612038"/>
                  <a:gd name="connsiteY3" fmla="*/ 974364 h 1054155"/>
                  <a:gd name="connsiteX4" fmla="*/ 2564864 w 2612038"/>
                  <a:gd name="connsiteY4" fmla="*/ 974364 h 1054155"/>
                  <a:gd name="connsiteX5" fmla="*/ 2585504 w 2612038"/>
                  <a:gd name="connsiteY5" fmla="*/ 977608 h 1054155"/>
                  <a:gd name="connsiteX6" fmla="*/ 2612038 w 2612038"/>
                  <a:gd name="connsiteY6" fmla="*/ 990447 h 1054155"/>
                  <a:gd name="connsiteX7" fmla="*/ 1306019 w 2612038"/>
                  <a:gd name="connsiteY7" fmla="*/ 1054155 h 1054155"/>
                  <a:gd name="connsiteX8" fmla="*/ 0 w 2612038"/>
                  <a:gd name="connsiteY8" fmla="*/ 990447 h 1054155"/>
                  <a:gd name="connsiteX9" fmla="*/ 26534 w 2612038"/>
                  <a:gd name="connsiteY9" fmla="*/ 977608 h 1054155"/>
                  <a:gd name="connsiteX10" fmla="*/ 47175 w 2612038"/>
                  <a:gd name="connsiteY10" fmla="*/ 974364 h 1054155"/>
                  <a:gd name="connsiteX11" fmla="*/ 0 w 2612038"/>
                  <a:gd name="connsiteY11" fmla="*/ 974364 h 1054155"/>
                  <a:gd name="connsiteX12" fmla="*/ 265890 w 2612038"/>
                  <a:gd name="connsiteY12" fmla="*/ 776937 h 1054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612038" h="1054155">
                    <a:moveTo>
                      <a:pt x="485189" y="0"/>
                    </a:moveTo>
                    <a:lnTo>
                      <a:pt x="2126847" y="0"/>
                    </a:lnTo>
                    <a:lnTo>
                      <a:pt x="2346146" y="776937"/>
                    </a:lnTo>
                    <a:lnTo>
                      <a:pt x="2612036" y="974364"/>
                    </a:lnTo>
                    <a:lnTo>
                      <a:pt x="2564864" y="974364"/>
                    </a:lnTo>
                    <a:lnTo>
                      <a:pt x="2585504" y="977608"/>
                    </a:lnTo>
                    <a:cubicBezTo>
                      <a:pt x="2602902" y="981755"/>
                      <a:pt x="2612038" y="986049"/>
                      <a:pt x="2612038" y="990447"/>
                    </a:cubicBezTo>
                    <a:cubicBezTo>
                      <a:pt x="2612038" y="1025632"/>
                      <a:pt x="2027313" y="1054155"/>
                      <a:pt x="1306019" y="1054155"/>
                    </a:cubicBezTo>
                    <a:cubicBezTo>
                      <a:pt x="584725" y="1054155"/>
                      <a:pt x="0" y="1025632"/>
                      <a:pt x="0" y="990447"/>
                    </a:cubicBezTo>
                    <a:cubicBezTo>
                      <a:pt x="0" y="986049"/>
                      <a:pt x="9136" y="981755"/>
                      <a:pt x="26534" y="977608"/>
                    </a:cubicBezTo>
                    <a:lnTo>
                      <a:pt x="47175" y="974364"/>
                    </a:lnTo>
                    <a:lnTo>
                      <a:pt x="0" y="974364"/>
                    </a:lnTo>
                    <a:lnTo>
                      <a:pt x="265890" y="776937"/>
                    </a:lnTo>
                    <a:close/>
                  </a:path>
                </a:pathLst>
              </a:custGeom>
              <a:gradFill>
                <a:gsLst>
                  <a:gs pos="31000">
                    <a:srgbClr val="F2F2F2"/>
                  </a:gs>
                  <a:gs pos="13000">
                    <a:srgbClr val="929398"/>
                  </a:gs>
                  <a:gs pos="67000">
                    <a:srgbClr val="CCCCCE"/>
                  </a:gs>
                  <a:gs pos="100000">
                    <a:srgbClr val="929398"/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5126730" y="5006773"/>
                <a:ext cx="1999876" cy="36000"/>
              </a:xfrm>
              <a:prstGeom prst="rect">
                <a:avLst/>
              </a:prstGeom>
              <a:gradFill>
                <a:gsLst>
                  <a:gs pos="0">
                    <a:srgbClr val="262626"/>
                  </a:gs>
                  <a:gs pos="50000">
                    <a:srgbClr val="404040"/>
                  </a:gs>
                  <a:gs pos="100000">
                    <a:srgbClr val="262626"/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任意多边形 30"/>
              <p:cNvSpPr/>
              <p:nvPr/>
            </p:nvSpPr>
            <p:spPr>
              <a:xfrm>
                <a:off x="6424414" y="726551"/>
                <a:ext cx="2276254" cy="3132000"/>
              </a:xfrm>
              <a:custGeom>
                <a:avLst/>
                <a:gdLst>
                  <a:gd name="connsiteX0" fmla="*/ 0 w 2276254"/>
                  <a:gd name="connsiteY0" fmla="*/ 0 h 3132000"/>
                  <a:gd name="connsiteX1" fmla="*/ 777237 w 2276254"/>
                  <a:gd name="connsiteY1" fmla="*/ 0 h 3132000"/>
                  <a:gd name="connsiteX2" fmla="*/ 1768840 w 2276254"/>
                  <a:gd name="connsiteY2" fmla="*/ 0 h 3132000"/>
                  <a:gd name="connsiteX3" fmla="*/ 2054039 w 2276254"/>
                  <a:gd name="connsiteY3" fmla="*/ 0 h 3132000"/>
                  <a:gd name="connsiteX4" fmla="*/ 2276254 w 2276254"/>
                  <a:gd name="connsiteY4" fmla="*/ 222215 h 3132000"/>
                  <a:gd name="connsiteX5" fmla="*/ 2276254 w 2276254"/>
                  <a:gd name="connsiteY5" fmla="*/ 2909785 h 3132000"/>
                  <a:gd name="connsiteX6" fmla="*/ 2054039 w 2276254"/>
                  <a:gd name="connsiteY6" fmla="*/ 3132000 h 3132000"/>
                  <a:gd name="connsiteX7" fmla="*/ 1326630 w 2276254"/>
                  <a:gd name="connsiteY7" fmla="*/ 3132000 h 3132000"/>
                  <a:gd name="connsiteX8" fmla="*/ 777237 w 2276254"/>
                  <a:gd name="connsiteY8" fmla="*/ 3132000 h 3132000"/>
                  <a:gd name="connsiteX9" fmla="*/ 442210 w 2276254"/>
                  <a:gd name="connsiteY9" fmla="*/ 3132000 h 313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76254" h="3132000">
                    <a:moveTo>
                      <a:pt x="0" y="0"/>
                    </a:moveTo>
                    <a:lnTo>
                      <a:pt x="777237" y="0"/>
                    </a:lnTo>
                    <a:lnTo>
                      <a:pt x="1768840" y="0"/>
                    </a:lnTo>
                    <a:lnTo>
                      <a:pt x="2054039" y="0"/>
                    </a:lnTo>
                    <a:cubicBezTo>
                      <a:pt x="2176765" y="0"/>
                      <a:pt x="2276254" y="99489"/>
                      <a:pt x="2276254" y="222215"/>
                    </a:cubicBezTo>
                    <a:lnTo>
                      <a:pt x="2276254" y="2909785"/>
                    </a:lnTo>
                    <a:cubicBezTo>
                      <a:pt x="2276254" y="3032511"/>
                      <a:pt x="2176765" y="3132000"/>
                      <a:pt x="2054039" y="3132000"/>
                    </a:cubicBezTo>
                    <a:lnTo>
                      <a:pt x="1326630" y="3132000"/>
                    </a:lnTo>
                    <a:lnTo>
                      <a:pt x="777237" y="3132000"/>
                    </a:lnTo>
                    <a:lnTo>
                      <a:pt x="442210" y="3132000"/>
                    </a:ln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60000"/>
                    </a:srgbClr>
                  </a:gs>
                  <a:gs pos="67000">
                    <a:srgbClr val="FFFFFF">
                      <a:alpha val="0"/>
                    </a:srgbClr>
                  </a:gs>
                </a:gsLst>
                <a:lin ang="4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2" name="图片 31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003655" y="3959266"/>
                <a:ext cx="246025" cy="299843"/>
              </a:xfrm>
              <a:prstGeom prst="rect">
                <a:avLst/>
              </a:prstGeom>
            </p:spPr>
          </p:pic>
        </p:grpSp>
      </p:grpSp>
      <p:sp>
        <p:nvSpPr>
          <p:cNvPr id="33" name="TextBox 76"/>
          <p:cNvSpPr txBox="1"/>
          <p:nvPr/>
        </p:nvSpPr>
        <p:spPr>
          <a:xfrm>
            <a:off x="7664530" y="1691180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59AD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dirty="0">
              <a:solidFill>
                <a:srgbClr val="59AD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664530" y="1995514"/>
            <a:ext cx="305134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请在此添加文字说明，稻壳儿春秋广告模板。请在此添加文字说明，稻壳儿春秋广告模板。</a:t>
            </a:r>
          </a:p>
        </p:txBody>
      </p:sp>
      <p:sp>
        <p:nvSpPr>
          <p:cNvPr id="35" name="TextBox 76"/>
          <p:cNvSpPr txBox="1"/>
          <p:nvPr/>
        </p:nvSpPr>
        <p:spPr>
          <a:xfrm>
            <a:off x="7664530" y="3084688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59AD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dirty="0">
              <a:solidFill>
                <a:srgbClr val="59AD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664530" y="3389022"/>
            <a:ext cx="305134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请在此添加文字说明，稻壳儿春秋广告模板。请在此添加文字说明，稻壳儿春秋广告模板。</a:t>
            </a:r>
          </a:p>
        </p:txBody>
      </p:sp>
      <p:sp>
        <p:nvSpPr>
          <p:cNvPr id="37" name="TextBox 76"/>
          <p:cNvSpPr txBox="1"/>
          <p:nvPr/>
        </p:nvSpPr>
        <p:spPr>
          <a:xfrm>
            <a:off x="7664530" y="4474060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59AD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dirty="0">
              <a:solidFill>
                <a:srgbClr val="59AD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664530" y="4778394"/>
            <a:ext cx="305134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请在此添加文字说明，稻壳儿春秋广告模板。请在此添加文字说明，稻壳儿春秋广告模板。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84275" flipH="1">
            <a:off x="219051" y="349220"/>
            <a:ext cx="702252" cy="381945"/>
          </a:xfrm>
          <a:prstGeom prst="rect">
            <a:avLst/>
          </a:prstGeom>
        </p:spPr>
      </p:pic>
      <p:sp>
        <p:nvSpPr>
          <p:cNvPr id="12" name="TextBox 76"/>
          <p:cNvSpPr txBox="1"/>
          <p:nvPr/>
        </p:nvSpPr>
        <p:spPr>
          <a:xfrm>
            <a:off x="804068" y="337601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59AD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000" dirty="0">
                <a:solidFill>
                  <a:srgbClr val="59AD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</a:t>
            </a:r>
            <a:r>
              <a:rPr lang="zh-CN" altLang="en-US" sz="2000" dirty="0" smtClean="0">
                <a:solidFill>
                  <a:srgbClr val="59AD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dirty="0">
              <a:solidFill>
                <a:srgbClr val="59AD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04068" y="648638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 Text </a:t>
            </a:r>
            <a:r>
              <a:rPr lang="en-US" altLang="zh-CN" sz="11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Add You Text Here</a:t>
            </a:r>
          </a:p>
        </p:txBody>
      </p:sp>
      <p:sp>
        <p:nvSpPr>
          <p:cNvPr id="5" name="Freeform 5"/>
          <p:cNvSpPr/>
          <p:nvPr/>
        </p:nvSpPr>
        <p:spPr bwMode="auto">
          <a:xfrm>
            <a:off x="2039658" y="1728410"/>
            <a:ext cx="3390900" cy="1687513"/>
          </a:xfrm>
          <a:custGeom>
            <a:avLst/>
            <a:gdLst>
              <a:gd name="T0" fmla="*/ 0 w 902"/>
              <a:gd name="T1" fmla="*/ 273 h 447"/>
              <a:gd name="T2" fmla="*/ 177 w 902"/>
              <a:gd name="T3" fmla="*/ 447 h 447"/>
              <a:gd name="T4" fmla="*/ 725 w 902"/>
              <a:gd name="T5" fmla="*/ 447 h 447"/>
              <a:gd name="T6" fmla="*/ 902 w 902"/>
              <a:gd name="T7" fmla="*/ 273 h 447"/>
              <a:gd name="T8" fmla="*/ 902 w 902"/>
              <a:gd name="T9" fmla="*/ 175 h 447"/>
              <a:gd name="T10" fmla="*/ 725 w 902"/>
              <a:gd name="T11" fmla="*/ 0 h 447"/>
              <a:gd name="T12" fmla="*/ 177 w 902"/>
              <a:gd name="T13" fmla="*/ 0 h 447"/>
              <a:gd name="T14" fmla="*/ 0 w 902"/>
              <a:gd name="T15" fmla="*/ 175 h 447"/>
              <a:gd name="T16" fmla="*/ 0 w 902"/>
              <a:gd name="T17" fmla="*/ 273 h 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02" h="447">
                <a:moveTo>
                  <a:pt x="0" y="273"/>
                </a:moveTo>
                <a:cubicBezTo>
                  <a:pt x="0" y="369"/>
                  <a:pt x="80" y="447"/>
                  <a:pt x="177" y="447"/>
                </a:cubicBezTo>
                <a:cubicBezTo>
                  <a:pt x="725" y="447"/>
                  <a:pt x="725" y="447"/>
                  <a:pt x="725" y="447"/>
                </a:cubicBezTo>
                <a:cubicBezTo>
                  <a:pt x="822" y="447"/>
                  <a:pt x="902" y="369"/>
                  <a:pt x="902" y="273"/>
                </a:cubicBezTo>
                <a:cubicBezTo>
                  <a:pt x="902" y="175"/>
                  <a:pt x="902" y="175"/>
                  <a:pt x="902" y="175"/>
                </a:cubicBezTo>
                <a:cubicBezTo>
                  <a:pt x="902" y="79"/>
                  <a:pt x="822" y="0"/>
                  <a:pt x="725" y="0"/>
                </a:cubicBezTo>
                <a:cubicBezTo>
                  <a:pt x="177" y="0"/>
                  <a:pt x="177" y="0"/>
                  <a:pt x="177" y="0"/>
                </a:cubicBezTo>
                <a:cubicBezTo>
                  <a:pt x="80" y="0"/>
                  <a:pt x="0" y="79"/>
                  <a:pt x="0" y="175"/>
                </a:cubicBezTo>
                <a:lnTo>
                  <a:pt x="0" y="273"/>
                </a:lnTo>
                <a:close/>
              </a:path>
            </a:pathLst>
          </a:custGeom>
          <a:solidFill>
            <a:srgbClr val="59AD3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Freeform 6"/>
          <p:cNvSpPr/>
          <p:nvPr/>
        </p:nvSpPr>
        <p:spPr bwMode="auto">
          <a:xfrm>
            <a:off x="2155546" y="1845885"/>
            <a:ext cx="3154363" cy="1452563"/>
          </a:xfrm>
          <a:custGeom>
            <a:avLst/>
            <a:gdLst>
              <a:gd name="T0" fmla="*/ 146 w 839"/>
              <a:gd name="T1" fmla="*/ 385 h 385"/>
              <a:gd name="T2" fmla="*/ 0 w 839"/>
              <a:gd name="T3" fmla="*/ 242 h 385"/>
              <a:gd name="T4" fmla="*/ 0 w 839"/>
              <a:gd name="T5" fmla="*/ 144 h 385"/>
              <a:gd name="T6" fmla="*/ 146 w 839"/>
              <a:gd name="T7" fmla="*/ 0 h 385"/>
              <a:gd name="T8" fmla="*/ 694 w 839"/>
              <a:gd name="T9" fmla="*/ 0 h 385"/>
              <a:gd name="T10" fmla="*/ 839 w 839"/>
              <a:gd name="T11" fmla="*/ 144 h 385"/>
              <a:gd name="T12" fmla="*/ 839 w 839"/>
              <a:gd name="T13" fmla="*/ 242 h 385"/>
              <a:gd name="T14" fmla="*/ 694 w 839"/>
              <a:gd name="T15" fmla="*/ 385 h 385"/>
              <a:gd name="T16" fmla="*/ 146 w 839"/>
              <a:gd name="T17" fmla="*/ 385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39" h="385">
                <a:moveTo>
                  <a:pt x="146" y="385"/>
                </a:moveTo>
                <a:cubicBezTo>
                  <a:pt x="66" y="385"/>
                  <a:pt x="0" y="321"/>
                  <a:pt x="0" y="242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64"/>
                  <a:pt x="66" y="0"/>
                  <a:pt x="146" y="0"/>
                </a:cubicBezTo>
                <a:cubicBezTo>
                  <a:pt x="694" y="0"/>
                  <a:pt x="694" y="0"/>
                  <a:pt x="694" y="0"/>
                </a:cubicBezTo>
                <a:cubicBezTo>
                  <a:pt x="774" y="0"/>
                  <a:pt x="839" y="64"/>
                  <a:pt x="839" y="144"/>
                </a:cubicBezTo>
                <a:cubicBezTo>
                  <a:pt x="839" y="242"/>
                  <a:pt x="839" y="242"/>
                  <a:pt x="839" y="242"/>
                </a:cubicBezTo>
                <a:cubicBezTo>
                  <a:pt x="839" y="321"/>
                  <a:pt x="774" y="385"/>
                  <a:pt x="694" y="385"/>
                </a:cubicBezTo>
                <a:lnTo>
                  <a:pt x="146" y="3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Oval 7"/>
          <p:cNvSpPr>
            <a:spLocks noChangeArrowheads="1"/>
          </p:cNvSpPr>
          <p:nvPr/>
        </p:nvSpPr>
        <p:spPr bwMode="auto">
          <a:xfrm>
            <a:off x="1244036" y="1634747"/>
            <a:ext cx="1846263" cy="1847850"/>
          </a:xfrm>
          <a:prstGeom prst="ellipse">
            <a:avLst/>
          </a:prstGeom>
          <a:solidFill>
            <a:srgbClr val="59AD3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Oval 8"/>
          <p:cNvSpPr>
            <a:spLocks noChangeArrowheads="1"/>
          </p:cNvSpPr>
          <p:nvPr/>
        </p:nvSpPr>
        <p:spPr bwMode="auto">
          <a:xfrm>
            <a:off x="1428186" y="1818897"/>
            <a:ext cx="1477963" cy="14795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9" name="组合 38"/>
          <p:cNvGrpSpPr/>
          <p:nvPr/>
        </p:nvGrpSpPr>
        <p:grpSpPr>
          <a:xfrm>
            <a:off x="1821007" y="2283946"/>
            <a:ext cx="692319" cy="576440"/>
            <a:chOff x="2662747" y="4477689"/>
            <a:chExt cx="508716" cy="423566"/>
          </a:xfrm>
          <a:solidFill>
            <a:srgbClr val="59AD31"/>
          </a:solidFill>
          <a:effectLst/>
        </p:grpSpPr>
        <p:sp>
          <p:nvSpPr>
            <p:cNvPr id="40" name="Rectangle 74"/>
            <p:cNvSpPr>
              <a:spLocks noChangeArrowheads="1"/>
            </p:cNvSpPr>
            <p:nvPr/>
          </p:nvSpPr>
          <p:spPr bwMode="auto">
            <a:xfrm>
              <a:off x="2726067" y="4541008"/>
              <a:ext cx="379900" cy="18995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1" name="Rectangle 75"/>
            <p:cNvSpPr>
              <a:spLocks noChangeArrowheads="1"/>
            </p:cNvSpPr>
            <p:nvPr/>
          </p:nvSpPr>
          <p:spPr bwMode="auto">
            <a:xfrm>
              <a:off x="2726067" y="4541008"/>
              <a:ext cx="379900" cy="18995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2" name="Rectangle 76"/>
            <p:cNvSpPr>
              <a:spLocks noChangeArrowheads="1"/>
            </p:cNvSpPr>
            <p:nvPr/>
          </p:nvSpPr>
          <p:spPr bwMode="auto">
            <a:xfrm>
              <a:off x="2726067" y="4541008"/>
              <a:ext cx="379900" cy="18995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3" name="Rectangle 77"/>
            <p:cNvSpPr>
              <a:spLocks noChangeArrowheads="1"/>
            </p:cNvSpPr>
            <p:nvPr/>
          </p:nvSpPr>
          <p:spPr bwMode="auto">
            <a:xfrm>
              <a:off x="2726067" y="4541008"/>
              <a:ext cx="379900" cy="18995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4" name="Freeform 78"/>
            <p:cNvSpPr>
              <a:spLocks noEditPoints="1"/>
            </p:cNvSpPr>
            <p:nvPr/>
          </p:nvSpPr>
          <p:spPr bwMode="auto">
            <a:xfrm>
              <a:off x="2662747" y="4477689"/>
              <a:ext cx="508716" cy="423566"/>
            </a:xfrm>
            <a:custGeom>
              <a:avLst/>
              <a:gdLst>
                <a:gd name="T0" fmla="*/ 132 w 144"/>
                <a:gd name="T1" fmla="*/ 0 h 120"/>
                <a:gd name="T2" fmla="*/ 12 w 144"/>
                <a:gd name="T3" fmla="*/ 0 h 120"/>
                <a:gd name="T4" fmla="*/ 0 w 144"/>
                <a:gd name="T5" fmla="*/ 12 h 120"/>
                <a:gd name="T6" fmla="*/ 0 w 144"/>
                <a:gd name="T7" fmla="*/ 78 h 120"/>
                <a:gd name="T8" fmla="*/ 12 w 144"/>
                <a:gd name="T9" fmla="*/ 90 h 120"/>
                <a:gd name="T10" fmla="*/ 60 w 144"/>
                <a:gd name="T11" fmla="*/ 90 h 120"/>
                <a:gd name="T12" fmla="*/ 60 w 144"/>
                <a:gd name="T13" fmla="*/ 114 h 120"/>
                <a:gd name="T14" fmla="*/ 54 w 144"/>
                <a:gd name="T15" fmla="*/ 114 h 120"/>
                <a:gd name="T16" fmla="*/ 48 w 144"/>
                <a:gd name="T17" fmla="*/ 120 h 120"/>
                <a:gd name="T18" fmla="*/ 96 w 144"/>
                <a:gd name="T19" fmla="*/ 120 h 120"/>
                <a:gd name="T20" fmla="*/ 90 w 144"/>
                <a:gd name="T21" fmla="*/ 114 h 120"/>
                <a:gd name="T22" fmla="*/ 84 w 144"/>
                <a:gd name="T23" fmla="*/ 114 h 120"/>
                <a:gd name="T24" fmla="*/ 84 w 144"/>
                <a:gd name="T25" fmla="*/ 90 h 120"/>
                <a:gd name="T26" fmla="*/ 132 w 144"/>
                <a:gd name="T27" fmla="*/ 90 h 120"/>
                <a:gd name="T28" fmla="*/ 144 w 144"/>
                <a:gd name="T29" fmla="*/ 78 h 120"/>
                <a:gd name="T30" fmla="*/ 144 w 144"/>
                <a:gd name="T31" fmla="*/ 12 h 120"/>
                <a:gd name="T32" fmla="*/ 132 w 144"/>
                <a:gd name="T33" fmla="*/ 0 h 120"/>
                <a:gd name="T34" fmla="*/ 132 w 144"/>
                <a:gd name="T35" fmla="*/ 78 h 120"/>
                <a:gd name="T36" fmla="*/ 12 w 144"/>
                <a:gd name="T37" fmla="*/ 78 h 120"/>
                <a:gd name="T38" fmla="*/ 12 w 144"/>
                <a:gd name="T39" fmla="*/ 12 h 120"/>
                <a:gd name="T40" fmla="*/ 132 w 144"/>
                <a:gd name="T41" fmla="*/ 12 h 120"/>
                <a:gd name="T42" fmla="*/ 132 w 144"/>
                <a:gd name="T43" fmla="*/ 7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4" h="120">
                  <a:moveTo>
                    <a:pt x="13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5"/>
                    <a:pt x="5" y="90"/>
                    <a:pt x="12" y="90"/>
                  </a:cubicBezTo>
                  <a:cubicBezTo>
                    <a:pt x="60" y="90"/>
                    <a:pt x="60" y="90"/>
                    <a:pt x="60" y="90"/>
                  </a:cubicBezTo>
                  <a:cubicBezTo>
                    <a:pt x="60" y="114"/>
                    <a:pt x="60" y="114"/>
                    <a:pt x="60" y="114"/>
                  </a:cubicBezTo>
                  <a:cubicBezTo>
                    <a:pt x="54" y="114"/>
                    <a:pt x="54" y="114"/>
                    <a:pt x="54" y="114"/>
                  </a:cubicBezTo>
                  <a:cubicBezTo>
                    <a:pt x="48" y="114"/>
                    <a:pt x="48" y="120"/>
                    <a:pt x="48" y="120"/>
                  </a:cubicBezTo>
                  <a:cubicBezTo>
                    <a:pt x="96" y="120"/>
                    <a:pt x="96" y="120"/>
                    <a:pt x="96" y="120"/>
                  </a:cubicBezTo>
                  <a:cubicBezTo>
                    <a:pt x="96" y="114"/>
                    <a:pt x="90" y="114"/>
                    <a:pt x="90" y="114"/>
                  </a:cubicBezTo>
                  <a:cubicBezTo>
                    <a:pt x="84" y="114"/>
                    <a:pt x="84" y="114"/>
                    <a:pt x="84" y="114"/>
                  </a:cubicBezTo>
                  <a:cubicBezTo>
                    <a:pt x="84" y="90"/>
                    <a:pt x="84" y="90"/>
                    <a:pt x="84" y="90"/>
                  </a:cubicBezTo>
                  <a:cubicBezTo>
                    <a:pt x="132" y="90"/>
                    <a:pt x="132" y="90"/>
                    <a:pt x="132" y="90"/>
                  </a:cubicBezTo>
                  <a:cubicBezTo>
                    <a:pt x="139" y="90"/>
                    <a:pt x="144" y="85"/>
                    <a:pt x="144" y="78"/>
                  </a:cubicBezTo>
                  <a:cubicBezTo>
                    <a:pt x="144" y="12"/>
                    <a:pt x="144" y="12"/>
                    <a:pt x="144" y="12"/>
                  </a:cubicBezTo>
                  <a:cubicBezTo>
                    <a:pt x="144" y="5"/>
                    <a:pt x="139" y="0"/>
                    <a:pt x="132" y="0"/>
                  </a:cubicBezTo>
                  <a:moveTo>
                    <a:pt x="132" y="78"/>
                  </a:moveTo>
                  <a:cubicBezTo>
                    <a:pt x="12" y="78"/>
                    <a:pt x="12" y="78"/>
                    <a:pt x="12" y="78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32" y="12"/>
                    <a:pt x="132" y="12"/>
                    <a:pt x="132" y="12"/>
                  </a:cubicBezTo>
                  <a:lnTo>
                    <a:pt x="132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46" name="Freeform 5"/>
          <p:cNvSpPr/>
          <p:nvPr/>
        </p:nvSpPr>
        <p:spPr bwMode="auto">
          <a:xfrm>
            <a:off x="2039658" y="4003342"/>
            <a:ext cx="3390900" cy="1687513"/>
          </a:xfrm>
          <a:custGeom>
            <a:avLst/>
            <a:gdLst>
              <a:gd name="T0" fmla="*/ 0 w 902"/>
              <a:gd name="T1" fmla="*/ 273 h 447"/>
              <a:gd name="T2" fmla="*/ 177 w 902"/>
              <a:gd name="T3" fmla="*/ 447 h 447"/>
              <a:gd name="T4" fmla="*/ 725 w 902"/>
              <a:gd name="T5" fmla="*/ 447 h 447"/>
              <a:gd name="T6" fmla="*/ 902 w 902"/>
              <a:gd name="T7" fmla="*/ 273 h 447"/>
              <a:gd name="T8" fmla="*/ 902 w 902"/>
              <a:gd name="T9" fmla="*/ 175 h 447"/>
              <a:gd name="T10" fmla="*/ 725 w 902"/>
              <a:gd name="T11" fmla="*/ 0 h 447"/>
              <a:gd name="T12" fmla="*/ 177 w 902"/>
              <a:gd name="T13" fmla="*/ 0 h 447"/>
              <a:gd name="T14" fmla="*/ 0 w 902"/>
              <a:gd name="T15" fmla="*/ 175 h 447"/>
              <a:gd name="T16" fmla="*/ 0 w 902"/>
              <a:gd name="T17" fmla="*/ 273 h 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02" h="447">
                <a:moveTo>
                  <a:pt x="0" y="273"/>
                </a:moveTo>
                <a:cubicBezTo>
                  <a:pt x="0" y="369"/>
                  <a:pt x="80" y="447"/>
                  <a:pt x="177" y="447"/>
                </a:cubicBezTo>
                <a:cubicBezTo>
                  <a:pt x="725" y="447"/>
                  <a:pt x="725" y="447"/>
                  <a:pt x="725" y="447"/>
                </a:cubicBezTo>
                <a:cubicBezTo>
                  <a:pt x="822" y="447"/>
                  <a:pt x="902" y="369"/>
                  <a:pt x="902" y="273"/>
                </a:cubicBezTo>
                <a:cubicBezTo>
                  <a:pt x="902" y="175"/>
                  <a:pt x="902" y="175"/>
                  <a:pt x="902" y="175"/>
                </a:cubicBezTo>
                <a:cubicBezTo>
                  <a:pt x="902" y="79"/>
                  <a:pt x="822" y="0"/>
                  <a:pt x="725" y="0"/>
                </a:cubicBezTo>
                <a:cubicBezTo>
                  <a:pt x="177" y="0"/>
                  <a:pt x="177" y="0"/>
                  <a:pt x="177" y="0"/>
                </a:cubicBezTo>
                <a:cubicBezTo>
                  <a:pt x="80" y="0"/>
                  <a:pt x="0" y="79"/>
                  <a:pt x="0" y="175"/>
                </a:cubicBezTo>
                <a:lnTo>
                  <a:pt x="0" y="273"/>
                </a:lnTo>
                <a:close/>
              </a:path>
            </a:pathLst>
          </a:custGeom>
          <a:solidFill>
            <a:srgbClr val="59AD3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reeform 6"/>
          <p:cNvSpPr/>
          <p:nvPr/>
        </p:nvSpPr>
        <p:spPr bwMode="auto">
          <a:xfrm>
            <a:off x="2155546" y="4120817"/>
            <a:ext cx="3154363" cy="1452563"/>
          </a:xfrm>
          <a:custGeom>
            <a:avLst/>
            <a:gdLst>
              <a:gd name="T0" fmla="*/ 146 w 839"/>
              <a:gd name="T1" fmla="*/ 385 h 385"/>
              <a:gd name="T2" fmla="*/ 0 w 839"/>
              <a:gd name="T3" fmla="*/ 242 h 385"/>
              <a:gd name="T4" fmla="*/ 0 w 839"/>
              <a:gd name="T5" fmla="*/ 144 h 385"/>
              <a:gd name="T6" fmla="*/ 146 w 839"/>
              <a:gd name="T7" fmla="*/ 0 h 385"/>
              <a:gd name="T8" fmla="*/ 694 w 839"/>
              <a:gd name="T9" fmla="*/ 0 h 385"/>
              <a:gd name="T10" fmla="*/ 839 w 839"/>
              <a:gd name="T11" fmla="*/ 144 h 385"/>
              <a:gd name="T12" fmla="*/ 839 w 839"/>
              <a:gd name="T13" fmla="*/ 242 h 385"/>
              <a:gd name="T14" fmla="*/ 694 w 839"/>
              <a:gd name="T15" fmla="*/ 385 h 385"/>
              <a:gd name="T16" fmla="*/ 146 w 839"/>
              <a:gd name="T17" fmla="*/ 385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39" h="385">
                <a:moveTo>
                  <a:pt x="146" y="385"/>
                </a:moveTo>
                <a:cubicBezTo>
                  <a:pt x="66" y="385"/>
                  <a:pt x="0" y="321"/>
                  <a:pt x="0" y="242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64"/>
                  <a:pt x="66" y="0"/>
                  <a:pt x="146" y="0"/>
                </a:cubicBezTo>
                <a:cubicBezTo>
                  <a:pt x="694" y="0"/>
                  <a:pt x="694" y="0"/>
                  <a:pt x="694" y="0"/>
                </a:cubicBezTo>
                <a:cubicBezTo>
                  <a:pt x="774" y="0"/>
                  <a:pt x="839" y="64"/>
                  <a:pt x="839" y="144"/>
                </a:cubicBezTo>
                <a:cubicBezTo>
                  <a:pt x="839" y="242"/>
                  <a:pt x="839" y="242"/>
                  <a:pt x="839" y="242"/>
                </a:cubicBezTo>
                <a:cubicBezTo>
                  <a:pt x="839" y="321"/>
                  <a:pt x="774" y="385"/>
                  <a:pt x="694" y="385"/>
                </a:cubicBezTo>
                <a:lnTo>
                  <a:pt x="146" y="3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Oval 7"/>
          <p:cNvSpPr>
            <a:spLocks noChangeArrowheads="1"/>
          </p:cNvSpPr>
          <p:nvPr/>
        </p:nvSpPr>
        <p:spPr bwMode="auto">
          <a:xfrm>
            <a:off x="1244036" y="3909679"/>
            <a:ext cx="1846263" cy="1847850"/>
          </a:xfrm>
          <a:prstGeom prst="ellipse">
            <a:avLst/>
          </a:prstGeom>
          <a:solidFill>
            <a:srgbClr val="59AD3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Oval 8"/>
          <p:cNvSpPr>
            <a:spLocks noChangeArrowheads="1"/>
          </p:cNvSpPr>
          <p:nvPr/>
        </p:nvSpPr>
        <p:spPr bwMode="auto">
          <a:xfrm>
            <a:off x="1428186" y="4093829"/>
            <a:ext cx="1477963" cy="14795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5" name="Freeform 5"/>
          <p:cNvSpPr/>
          <p:nvPr/>
        </p:nvSpPr>
        <p:spPr bwMode="auto">
          <a:xfrm>
            <a:off x="7557064" y="1728410"/>
            <a:ext cx="3390900" cy="1687513"/>
          </a:xfrm>
          <a:custGeom>
            <a:avLst/>
            <a:gdLst>
              <a:gd name="T0" fmla="*/ 0 w 902"/>
              <a:gd name="T1" fmla="*/ 273 h 447"/>
              <a:gd name="T2" fmla="*/ 177 w 902"/>
              <a:gd name="T3" fmla="*/ 447 h 447"/>
              <a:gd name="T4" fmla="*/ 725 w 902"/>
              <a:gd name="T5" fmla="*/ 447 h 447"/>
              <a:gd name="T6" fmla="*/ 902 w 902"/>
              <a:gd name="T7" fmla="*/ 273 h 447"/>
              <a:gd name="T8" fmla="*/ 902 w 902"/>
              <a:gd name="T9" fmla="*/ 175 h 447"/>
              <a:gd name="T10" fmla="*/ 725 w 902"/>
              <a:gd name="T11" fmla="*/ 0 h 447"/>
              <a:gd name="T12" fmla="*/ 177 w 902"/>
              <a:gd name="T13" fmla="*/ 0 h 447"/>
              <a:gd name="T14" fmla="*/ 0 w 902"/>
              <a:gd name="T15" fmla="*/ 175 h 447"/>
              <a:gd name="T16" fmla="*/ 0 w 902"/>
              <a:gd name="T17" fmla="*/ 273 h 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02" h="447">
                <a:moveTo>
                  <a:pt x="0" y="273"/>
                </a:moveTo>
                <a:cubicBezTo>
                  <a:pt x="0" y="369"/>
                  <a:pt x="80" y="447"/>
                  <a:pt x="177" y="447"/>
                </a:cubicBezTo>
                <a:cubicBezTo>
                  <a:pt x="725" y="447"/>
                  <a:pt x="725" y="447"/>
                  <a:pt x="725" y="447"/>
                </a:cubicBezTo>
                <a:cubicBezTo>
                  <a:pt x="822" y="447"/>
                  <a:pt x="902" y="369"/>
                  <a:pt x="902" y="273"/>
                </a:cubicBezTo>
                <a:cubicBezTo>
                  <a:pt x="902" y="175"/>
                  <a:pt x="902" y="175"/>
                  <a:pt x="902" y="175"/>
                </a:cubicBezTo>
                <a:cubicBezTo>
                  <a:pt x="902" y="79"/>
                  <a:pt x="822" y="0"/>
                  <a:pt x="725" y="0"/>
                </a:cubicBezTo>
                <a:cubicBezTo>
                  <a:pt x="177" y="0"/>
                  <a:pt x="177" y="0"/>
                  <a:pt x="177" y="0"/>
                </a:cubicBezTo>
                <a:cubicBezTo>
                  <a:pt x="80" y="0"/>
                  <a:pt x="0" y="79"/>
                  <a:pt x="0" y="175"/>
                </a:cubicBezTo>
                <a:lnTo>
                  <a:pt x="0" y="273"/>
                </a:lnTo>
                <a:close/>
              </a:path>
            </a:pathLst>
          </a:custGeom>
          <a:solidFill>
            <a:srgbClr val="59AD3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6" name="Freeform 6"/>
          <p:cNvSpPr/>
          <p:nvPr/>
        </p:nvSpPr>
        <p:spPr bwMode="auto">
          <a:xfrm>
            <a:off x="7672952" y="1845885"/>
            <a:ext cx="3154363" cy="1452563"/>
          </a:xfrm>
          <a:custGeom>
            <a:avLst/>
            <a:gdLst>
              <a:gd name="T0" fmla="*/ 146 w 839"/>
              <a:gd name="T1" fmla="*/ 385 h 385"/>
              <a:gd name="T2" fmla="*/ 0 w 839"/>
              <a:gd name="T3" fmla="*/ 242 h 385"/>
              <a:gd name="T4" fmla="*/ 0 w 839"/>
              <a:gd name="T5" fmla="*/ 144 h 385"/>
              <a:gd name="T6" fmla="*/ 146 w 839"/>
              <a:gd name="T7" fmla="*/ 0 h 385"/>
              <a:gd name="T8" fmla="*/ 694 w 839"/>
              <a:gd name="T9" fmla="*/ 0 h 385"/>
              <a:gd name="T10" fmla="*/ 839 w 839"/>
              <a:gd name="T11" fmla="*/ 144 h 385"/>
              <a:gd name="T12" fmla="*/ 839 w 839"/>
              <a:gd name="T13" fmla="*/ 242 h 385"/>
              <a:gd name="T14" fmla="*/ 694 w 839"/>
              <a:gd name="T15" fmla="*/ 385 h 385"/>
              <a:gd name="T16" fmla="*/ 146 w 839"/>
              <a:gd name="T17" fmla="*/ 385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39" h="385">
                <a:moveTo>
                  <a:pt x="146" y="385"/>
                </a:moveTo>
                <a:cubicBezTo>
                  <a:pt x="66" y="385"/>
                  <a:pt x="0" y="321"/>
                  <a:pt x="0" y="242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64"/>
                  <a:pt x="66" y="0"/>
                  <a:pt x="146" y="0"/>
                </a:cubicBezTo>
                <a:cubicBezTo>
                  <a:pt x="694" y="0"/>
                  <a:pt x="694" y="0"/>
                  <a:pt x="694" y="0"/>
                </a:cubicBezTo>
                <a:cubicBezTo>
                  <a:pt x="774" y="0"/>
                  <a:pt x="839" y="64"/>
                  <a:pt x="839" y="144"/>
                </a:cubicBezTo>
                <a:cubicBezTo>
                  <a:pt x="839" y="242"/>
                  <a:pt x="839" y="242"/>
                  <a:pt x="839" y="242"/>
                </a:cubicBezTo>
                <a:cubicBezTo>
                  <a:pt x="839" y="321"/>
                  <a:pt x="774" y="385"/>
                  <a:pt x="694" y="385"/>
                </a:cubicBezTo>
                <a:lnTo>
                  <a:pt x="146" y="3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7" name="Oval 7"/>
          <p:cNvSpPr>
            <a:spLocks noChangeArrowheads="1"/>
          </p:cNvSpPr>
          <p:nvPr/>
        </p:nvSpPr>
        <p:spPr bwMode="auto">
          <a:xfrm>
            <a:off x="6761442" y="1634747"/>
            <a:ext cx="1846263" cy="1847850"/>
          </a:xfrm>
          <a:prstGeom prst="ellipse">
            <a:avLst/>
          </a:prstGeom>
          <a:solidFill>
            <a:srgbClr val="59AD3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8" name="Oval 8"/>
          <p:cNvSpPr>
            <a:spLocks noChangeArrowheads="1"/>
          </p:cNvSpPr>
          <p:nvPr/>
        </p:nvSpPr>
        <p:spPr bwMode="auto">
          <a:xfrm>
            <a:off x="6945592" y="1818897"/>
            <a:ext cx="1477963" cy="14795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5" name="Freeform 5"/>
          <p:cNvSpPr/>
          <p:nvPr/>
        </p:nvSpPr>
        <p:spPr bwMode="auto">
          <a:xfrm>
            <a:off x="7557064" y="4003342"/>
            <a:ext cx="3390900" cy="1687513"/>
          </a:xfrm>
          <a:custGeom>
            <a:avLst/>
            <a:gdLst>
              <a:gd name="T0" fmla="*/ 0 w 902"/>
              <a:gd name="T1" fmla="*/ 273 h 447"/>
              <a:gd name="T2" fmla="*/ 177 w 902"/>
              <a:gd name="T3" fmla="*/ 447 h 447"/>
              <a:gd name="T4" fmla="*/ 725 w 902"/>
              <a:gd name="T5" fmla="*/ 447 h 447"/>
              <a:gd name="T6" fmla="*/ 902 w 902"/>
              <a:gd name="T7" fmla="*/ 273 h 447"/>
              <a:gd name="T8" fmla="*/ 902 w 902"/>
              <a:gd name="T9" fmla="*/ 175 h 447"/>
              <a:gd name="T10" fmla="*/ 725 w 902"/>
              <a:gd name="T11" fmla="*/ 0 h 447"/>
              <a:gd name="T12" fmla="*/ 177 w 902"/>
              <a:gd name="T13" fmla="*/ 0 h 447"/>
              <a:gd name="T14" fmla="*/ 0 w 902"/>
              <a:gd name="T15" fmla="*/ 175 h 447"/>
              <a:gd name="T16" fmla="*/ 0 w 902"/>
              <a:gd name="T17" fmla="*/ 273 h 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02" h="447">
                <a:moveTo>
                  <a:pt x="0" y="273"/>
                </a:moveTo>
                <a:cubicBezTo>
                  <a:pt x="0" y="369"/>
                  <a:pt x="80" y="447"/>
                  <a:pt x="177" y="447"/>
                </a:cubicBezTo>
                <a:cubicBezTo>
                  <a:pt x="725" y="447"/>
                  <a:pt x="725" y="447"/>
                  <a:pt x="725" y="447"/>
                </a:cubicBezTo>
                <a:cubicBezTo>
                  <a:pt x="822" y="447"/>
                  <a:pt x="902" y="369"/>
                  <a:pt x="902" y="273"/>
                </a:cubicBezTo>
                <a:cubicBezTo>
                  <a:pt x="902" y="175"/>
                  <a:pt x="902" y="175"/>
                  <a:pt x="902" y="175"/>
                </a:cubicBezTo>
                <a:cubicBezTo>
                  <a:pt x="902" y="79"/>
                  <a:pt x="822" y="0"/>
                  <a:pt x="725" y="0"/>
                </a:cubicBezTo>
                <a:cubicBezTo>
                  <a:pt x="177" y="0"/>
                  <a:pt x="177" y="0"/>
                  <a:pt x="177" y="0"/>
                </a:cubicBezTo>
                <a:cubicBezTo>
                  <a:pt x="80" y="0"/>
                  <a:pt x="0" y="79"/>
                  <a:pt x="0" y="175"/>
                </a:cubicBezTo>
                <a:lnTo>
                  <a:pt x="0" y="273"/>
                </a:lnTo>
                <a:close/>
              </a:path>
            </a:pathLst>
          </a:custGeom>
          <a:solidFill>
            <a:srgbClr val="59AD3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6" name="Freeform 6"/>
          <p:cNvSpPr/>
          <p:nvPr/>
        </p:nvSpPr>
        <p:spPr bwMode="auto">
          <a:xfrm>
            <a:off x="7672952" y="4120817"/>
            <a:ext cx="3154363" cy="1452563"/>
          </a:xfrm>
          <a:custGeom>
            <a:avLst/>
            <a:gdLst>
              <a:gd name="T0" fmla="*/ 146 w 839"/>
              <a:gd name="T1" fmla="*/ 385 h 385"/>
              <a:gd name="T2" fmla="*/ 0 w 839"/>
              <a:gd name="T3" fmla="*/ 242 h 385"/>
              <a:gd name="T4" fmla="*/ 0 w 839"/>
              <a:gd name="T5" fmla="*/ 144 h 385"/>
              <a:gd name="T6" fmla="*/ 146 w 839"/>
              <a:gd name="T7" fmla="*/ 0 h 385"/>
              <a:gd name="T8" fmla="*/ 694 w 839"/>
              <a:gd name="T9" fmla="*/ 0 h 385"/>
              <a:gd name="T10" fmla="*/ 839 w 839"/>
              <a:gd name="T11" fmla="*/ 144 h 385"/>
              <a:gd name="T12" fmla="*/ 839 w 839"/>
              <a:gd name="T13" fmla="*/ 242 h 385"/>
              <a:gd name="T14" fmla="*/ 694 w 839"/>
              <a:gd name="T15" fmla="*/ 385 h 385"/>
              <a:gd name="T16" fmla="*/ 146 w 839"/>
              <a:gd name="T17" fmla="*/ 385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39" h="385">
                <a:moveTo>
                  <a:pt x="146" y="385"/>
                </a:moveTo>
                <a:cubicBezTo>
                  <a:pt x="66" y="385"/>
                  <a:pt x="0" y="321"/>
                  <a:pt x="0" y="242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64"/>
                  <a:pt x="66" y="0"/>
                  <a:pt x="146" y="0"/>
                </a:cubicBezTo>
                <a:cubicBezTo>
                  <a:pt x="694" y="0"/>
                  <a:pt x="694" y="0"/>
                  <a:pt x="694" y="0"/>
                </a:cubicBezTo>
                <a:cubicBezTo>
                  <a:pt x="774" y="0"/>
                  <a:pt x="839" y="64"/>
                  <a:pt x="839" y="144"/>
                </a:cubicBezTo>
                <a:cubicBezTo>
                  <a:pt x="839" y="242"/>
                  <a:pt x="839" y="242"/>
                  <a:pt x="839" y="242"/>
                </a:cubicBezTo>
                <a:cubicBezTo>
                  <a:pt x="839" y="321"/>
                  <a:pt x="774" y="385"/>
                  <a:pt x="694" y="385"/>
                </a:cubicBezTo>
                <a:lnTo>
                  <a:pt x="146" y="3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7" name="Oval 7"/>
          <p:cNvSpPr>
            <a:spLocks noChangeArrowheads="1"/>
          </p:cNvSpPr>
          <p:nvPr/>
        </p:nvSpPr>
        <p:spPr bwMode="auto">
          <a:xfrm>
            <a:off x="6761442" y="3909679"/>
            <a:ext cx="1846263" cy="1847850"/>
          </a:xfrm>
          <a:prstGeom prst="ellipse">
            <a:avLst/>
          </a:prstGeom>
          <a:solidFill>
            <a:srgbClr val="59AD3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8" name="Oval 8"/>
          <p:cNvSpPr>
            <a:spLocks noChangeArrowheads="1"/>
          </p:cNvSpPr>
          <p:nvPr/>
        </p:nvSpPr>
        <p:spPr bwMode="auto">
          <a:xfrm>
            <a:off x="6945592" y="4093829"/>
            <a:ext cx="1477963" cy="14795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5" name="Freeform 810"/>
          <p:cNvSpPr>
            <a:spLocks noEditPoints="1"/>
          </p:cNvSpPr>
          <p:nvPr/>
        </p:nvSpPr>
        <p:spPr bwMode="auto">
          <a:xfrm>
            <a:off x="1736279" y="4454923"/>
            <a:ext cx="858812" cy="638761"/>
          </a:xfrm>
          <a:custGeom>
            <a:avLst/>
            <a:gdLst>
              <a:gd name="T0" fmla="*/ 160 w 174"/>
              <a:gd name="T1" fmla="*/ 97 h 130"/>
              <a:gd name="T2" fmla="*/ 14 w 174"/>
              <a:gd name="T3" fmla="*/ 97 h 130"/>
              <a:gd name="T4" fmla="*/ 3 w 174"/>
              <a:gd name="T5" fmla="*/ 118 h 130"/>
              <a:gd name="T6" fmla="*/ 171 w 174"/>
              <a:gd name="T7" fmla="*/ 118 h 130"/>
              <a:gd name="T8" fmla="*/ 160 w 174"/>
              <a:gd name="T9" fmla="*/ 97 h 130"/>
              <a:gd name="T10" fmla="*/ 69 w 174"/>
              <a:gd name="T11" fmla="*/ 113 h 130"/>
              <a:gd name="T12" fmla="*/ 73 w 174"/>
              <a:gd name="T13" fmla="*/ 105 h 130"/>
              <a:gd name="T14" fmla="*/ 101 w 174"/>
              <a:gd name="T15" fmla="*/ 105 h 130"/>
              <a:gd name="T16" fmla="*/ 105 w 174"/>
              <a:gd name="T17" fmla="*/ 113 h 130"/>
              <a:gd name="T18" fmla="*/ 69 w 174"/>
              <a:gd name="T19" fmla="*/ 113 h 130"/>
              <a:gd name="T20" fmla="*/ 157 w 174"/>
              <a:gd name="T21" fmla="*/ 92 h 130"/>
              <a:gd name="T22" fmla="*/ 157 w 174"/>
              <a:gd name="T23" fmla="*/ 92 h 130"/>
              <a:gd name="T24" fmla="*/ 157 w 174"/>
              <a:gd name="T25" fmla="*/ 91 h 130"/>
              <a:gd name="T26" fmla="*/ 157 w 174"/>
              <a:gd name="T27" fmla="*/ 4 h 130"/>
              <a:gd name="T28" fmla="*/ 153 w 174"/>
              <a:gd name="T29" fmla="*/ 0 h 130"/>
              <a:gd name="T30" fmla="*/ 21 w 174"/>
              <a:gd name="T31" fmla="*/ 0 h 130"/>
              <a:gd name="T32" fmla="*/ 17 w 174"/>
              <a:gd name="T33" fmla="*/ 4 h 130"/>
              <a:gd name="T34" fmla="*/ 17 w 174"/>
              <a:gd name="T35" fmla="*/ 91 h 130"/>
              <a:gd name="T36" fmla="*/ 17 w 174"/>
              <a:gd name="T37" fmla="*/ 92 h 130"/>
              <a:gd name="T38" fmla="*/ 17 w 174"/>
              <a:gd name="T39" fmla="*/ 92 h 130"/>
              <a:gd name="T40" fmla="*/ 16 w 174"/>
              <a:gd name="T41" fmla="*/ 92 h 130"/>
              <a:gd name="T42" fmla="*/ 158 w 174"/>
              <a:gd name="T43" fmla="*/ 92 h 130"/>
              <a:gd name="T44" fmla="*/ 157 w 174"/>
              <a:gd name="T45" fmla="*/ 92 h 130"/>
              <a:gd name="T46" fmla="*/ 147 w 174"/>
              <a:gd name="T47" fmla="*/ 85 h 130"/>
              <a:gd name="T48" fmla="*/ 27 w 174"/>
              <a:gd name="T49" fmla="*/ 85 h 130"/>
              <a:gd name="T50" fmla="*/ 27 w 174"/>
              <a:gd name="T51" fmla="*/ 10 h 130"/>
              <a:gd name="T52" fmla="*/ 147 w 174"/>
              <a:gd name="T53" fmla="*/ 10 h 130"/>
              <a:gd name="T54" fmla="*/ 147 w 174"/>
              <a:gd name="T55" fmla="*/ 85 h 130"/>
              <a:gd name="T56" fmla="*/ 173 w 174"/>
              <a:gd name="T57" fmla="*/ 123 h 130"/>
              <a:gd name="T58" fmla="*/ 1 w 174"/>
              <a:gd name="T59" fmla="*/ 123 h 130"/>
              <a:gd name="T60" fmla="*/ 0 w 174"/>
              <a:gd name="T61" fmla="*/ 124 h 130"/>
              <a:gd name="T62" fmla="*/ 4 w 174"/>
              <a:gd name="T63" fmla="*/ 130 h 130"/>
              <a:gd name="T64" fmla="*/ 170 w 174"/>
              <a:gd name="T65" fmla="*/ 130 h 130"/>
              <a:gd name="T66" fmla="*/ 174 w 174"/>
              <a:gd name="T67" fmla="*/ 124 h 130"/>
              <a:gd name="T68" fmla="*/ 173 w 174"/>
              <a:gd name="T69" fmla="*/ 123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74" h="130">
                <a:moveTo>
                  <a:pt x="160" y="97"/>
                </a:moveTo>
                <a:cubicBezTo>
                  <a:pt x="14" y="97"/>
                  <a:pt x="14" y="97"/>
                  <a:pt x="14" y="97"/>
                </a:cubicBezTo>
                <a:cubicBezTo>
                  <a:pt x="3" y="118"/>
                  <a:pt x="3" y="118"/>
                  <a:pt x="3" y="118"/>
                </a:cubicBezTo>
                <a:cubicBezTo>
                  <a:pt x="171" y="118"/>
                  <a:pt x="171" y="118"/>
                  <a:pt x="171" y="118"/>
                </a:cubicBezTo>
                <a:lnTo>
                  <a:pt x="160" y="97"/>
                </a:lnTo>
                <a:close/>
                <a:moveTo>
                  <a:pt x="69" y="113"/>
                </a:moveTo>
                <a:cubicBezTo>
                  <a:pt x="73" y="105"/>
                  <a:pt x="73" y="105"/>
                  <a:pt x="73" y="105"/>
                </a:cubicBezTo>
                <a:cubicBezTo>
                  <a:pt x="101" y="105"/>
                  <a:pt x="101" y="105"/>
                  <a:pt x="101" y="105"/>
                </a:cubicBezTo>
                <a:cubicBezTo>
                  <a:pt x="105" y="113"/>
                  <a:pt x="105" y="113"/>
                  <a:pt x="105" y="113"/>
                </a:cubicBezTo>
                <a:lnTo>
                  <a:pt x="69" y="113"/>
                </a:lnTo>
                <a:close/>
                <a:moveTo>
                  <a:pt x="157" y="92"/>
                </a:moveTo>
                <a:cubicBezTo>
                  <a:pt x="157" y="92"/>
                  <a:pt x="157" y="92"/>
                  <a:pt x="157" y="92"/>
                </a:cubicBezTo>
                <a:cubicBezTo>
                  <a:pt x="157" y="92"/>
                  <a:pt x="157" y="92"/>
                  <a:pt x="157" y="91"/>
                </a:cubicBezTo>
                <a:cubicBezTo>
                  <a:pt x="157" y="4"/>
                  <a:pt x="157" y="4"/>
                  <a:pt x="157" y="4"/>
                </a:cubicBezTo>
                <a:cubicBezTo>
                  <a:pt x="157" y="2"/>
                  <a:pt x="156" y="0"/>
                  <a:pt x="153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18" y="0"/>
                  <a:pt x="17" y="2"/>
                  <a:pt x="17" y="4"/>
                </a:cubicBezTo>
                <a:cubicBezTo>
                  <a:pt x="17" y="91"/>
                  <a:pt x="17" y="91"/>
                  <a:pt x="17" y="91"/>
                </a:cubicBezTo>
                <a:cubicBezTo>
                  <a:pt x="17" y="92"/>
                  <a:pt x="17" y="92"/>
                  <a:pt x="17" y="92"/>
                </a:cubicBezTo>
                <a:cubicBezTo>
                  <a:pt x="17" y="92"/>
                  <a:pt x="17" y="92"/>
                  <a:pt x="17" y="92"/>
                </a:cubicBezTo>
                <a:cubicBezTo>
                  <a:pt x="16" y="92"/>
                  <a:pt x="16" y="92"/>
                  <a:pt x="16" y="92"/>
                </a:cubicBezTo>
                <a:cubicBezTo>
                  <a:pt x="158" y="92"/>
                  <a:pt x="158" y="92"/>
                  <a:pt x="158" y="92"/>
                </a:cubicBezTo>
                <a:lnTo>
                  <a:pt x="157" y="92"/>
                </a:lnTo>
                <a:close/>
                <a:moveTo>
                  <a:pt x="147" y="85"/>
                </a:moveTo>
                <a:cubicBezTo>
                  <a:pt x="27" y="85"/>
                  <a:pt x="27" y="85"/>
                  <a:pt x="27" y="85"/>
                </a:cubicBezTo>
                <a:cubicBezTo>
                  <a:pt x="27" y="10"/>
                  <a:pt x="27" y="10"/>
                  <a:pt x="27" y="10"/>
                </a:cubicBezTo>
                <a:cubicBezTo>
                  <a:pt x="147" y="10"/>
                  <a:pt x="147" y="10"/>
                  <a:pt x="147" y="10"/>
                </a:cubicBezTo>
                <a:lnTo>
                  <a:pt x="147" y="85"/>
                </a:lnTo>
                <a:close/>
                <a:moveTo>
                  <a:pt x="173" y="123"/>
                </a:moveTo>
                <a:cubicBezTo>
                  <a:pt x="1" y="123"/>
                  <a:pt x="1" y="123"/>
                  <a:pt x="1" y="123"/>
                </a:cubicBezTo>
                <a:cubicBezTo>
                  <a:pt x="0" y="124"/>
                  <a:pt x="0" y="124"/>
                  <a:pt x="0" y="124"/>
                </a:cubicBezTo>
                <a:cubicBezTo>
                  <a:pt x="0" y="126"/>
                  <a:pt x="2" y="130"/>
                  <a:pt x="4" y="130"/>
                </a:cubicBezTo>
                <a:cubicBezTo>
                  <a:pt x="170" y="130"/>
                  <a:pt x="170" y="130"/>
                  <a:pt x="170" y="130"/>
                </a:cubicBezTo>
                <a:cubicBezTo>
                  <a:pt x="172" y="130"/>
                  <a:pt x="174" y="126"/>
                  <a:pt x="174" y="124"/>
                </a:cubicBezTo>
                <a:lnTo>
                  <a:pt x="173" y="123"/>
                </a:lnTo>
                <a:close/>
              </a:path>
            </a:pathLst>
          </a:custGeom>
          <a:solidFill>
            <a:srgbClr val="59AD3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6" name="Freeform 33"/>
          <p:cNvSpPr>
            <a:spLocks noEditPoints="1"/>
          </p:cNvSpPr>
          <p:nvPr/>
        </p:nvSpPr>
        <p:spPr bwMode="auto">
          <a:xfrm>
            <a:off x="7418028" y="2180618"/>
            <a:ext cx="533089" cy="637508"/>
          </a:xfrm>
          <a:custGeom>
            <a:avLst/>
            <a:gdLst>
              <a:gd name="T0" fmla="*/ 102 w 120"/>
              <a:gd name="T1" fmla="*/ 60 h 144"/>
              <a:gd name="T2" fmla="*/ 102 w 120"/>
              <a:gd name="T3" fmla="*/ 42 h 144"/>
              <a:gd name="T4" fmla="*/ 60 w 120"/>
              <a:gd name="T5" fmla="*/ 0 h 144"/>
              <a:gd name="T6" fmla="*/ 18 w 120"/>
              <a:gd name="T7" fmla="*/ 42 h 144"/>
              <a:gd name="T8" fmla="*/ 18 w 120"/>
              <a:gd name="T9" fmla="*/ 60 h 144"/>
              <a:gd name="T10" fmla="*/ 0 w 120"/>
              <a:gd name="T11" fmla="*/ 60 h 144"/>
              <a:gd name="T12" fmla="*/ 0 w 120"/>
              <a:gd name="T13" fmla="*/ 144 h 144"/>
              <a:gd name="T14" fmla="*/ 120 w 120"/>
              <a:gd name="T15" fmla="*/ 144 h 144"/>
              <a:gd name="T16" fmla="*/ 120 w 120"/>
              <a:gd name="T17" fmla="*/ 60 h 144"/>
              <a:gd name="T18" fmla="*/ 102 w 120"/>
              <a:gd name="T19" fmla="*/ 60 h 144"/>
              <a:gd name="T20" fmla="*/ 66 w 120"/>
              <a:gd name="T21" fmla="*/ 106 h 144"/>
              <a:gd name="T22" fmla="*/ 66 w 120"/>
              <a:gd name="T23" fmla="*/ 126 h 144"/>
              <a:gd name="T24" fmla="*/ 54 w 120"/>
              <a:gd name="T25" fmla="*/ 126 h 144"/>
              <a:gd name="T26" fmla="*/ 54 w 120"/>
              <a:gd name="T27" fmla="*/ 106 h 144"/>
              <a:gd name="T28" fmla="*/ 48 w 120"/>
              <a:gd name="T29" fmla="*/ 96 h 144"/>
              <a:gd name="T30" fmla="*/ 60 w 120"/>
              <a:gd name="T31" fmla="*/ 84 h 144"/>
              <a:gd name="T32" fmla="*/ 72 w 120"/>
              <a:gd name="T33" fmla="*/ 96 h 144"/>
              <a:gd name="T34" fmla="*/ 66 w 120"/>
              <a:gd name="T35" fmla="*/ 106 h 144"/>
              <a:gd name="T36" fmla="*/ 90 w 120"/>
              <a:gd name="T37" fmla="*/ 60 h 144"/>
              <a:gd name="T38" fmla="*/ 30 w 120"/>
              <a:gd name="T39" fmla="*/ 60 h 144"/>
              <a:gd name="T40" fmla="*/ 30 w 120"/>
              <a:gd name="T41" fmla="*/ 42 h 144"/>
              <a:gd name="T42" fmla="*/ 60 w 120"/>
              <a:gd name="T43" fmla="*/ 12 h 144"/>
              <a:gd name="T44" fmla="*/ 90 w 120"/>
              <a:gd name="T45" fmla="*/ 42 h 144"/>
              <a:gd name="T46" fmla="*/ 90 w 120"/>
              <a:gd name="T47" fmla="*/ 6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0" h="144">
                <a:moveTo>
                  <a:pt x="102" y="60"/>
                </a:moveTo>
                <a:cubicBezTo>
                  <a:pt x="102" y="42"/>
                  <a:pt x="102" y="42"/>
                  <a:pt x="102" y="42"/>
                </a:cubicBezTo>
                <a:cubicBezTo>
                  <a:pt x="102" y="42"/>
                  <a:pt x="102" y="0"/>
                  <a:pt x="60" y="0"/>
                </a:cubicBezTo>
                <a:cubicBezTo>
                  <a:pt x="18" y="0"/>
                  <a:pt x="18" y="42"/>
                  <a:pt x="18" y="42"/>
                </a:cubicBezTo>
                <a:cubicBezTo>
                  <a:pt x="18" y="60"/>
                  <a:pt x="18" y="60"/>
                  <a:pt x="18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144"/>
                  <a:pt x="0" y="144"/>
                  <a:pt x="0" y="144"/>
                </a:cubicBezTo>
                <a:cubicBezTo>
                  <a:pt x="120" y="144"/>
                  <a:pt x="120" y="144"/>
                  <a:pt x="120" y="144"/>
                </a:cubicBezTo>
                <a:cubicBezTo>
                  <a:pt x="120" y="60"/>
                  <a:pt x="120" y="60"/>
                  <a:pt x="120" y="60"/>
                </a:cubicBezTo>
                <a:lnTo>
                  <a:pt x="102" y="60"/>
                </a:lnTo>
                <a:close/>
                <a:moveTo>
                  <a:pt x="66" y="106"/>
                </a:moveTo>
                <a:cubicBezTo>
                  <a:pt x="66" y="126"/>
                  <a:pt x="66" y="126"/>
                  <a:pt x="66" y="126"/>
                </a:cubicBezTo>
                <a:cubicBezTo>
                  <a:pt x="54" y="126"/>
                  <a:pt x="54" y="126"/>
                  <a:pt x="54" y="126"/>
                </a:cubicBezTo>
                <a:cubicBezTo>
                  <a:pt x="54" y="106"/>
                  <a:pt x="54" y="106"/>
                  <a:pt x="54" y="106"/>
                </a:cubicBezTo>
                <a:cubicBezTo>
                  <a:pt x="50" y="104"/>
                  <a:pt x="48" y="100"/>
                  <a:pt x="48" y="96"/>
                </a:cubicBezTo>
                <a:cubicBezTo>
                  <a:pt x="48" y="89"/>
                  <a:pt x="53" y="84"/>
                  <a:pt x="60" y="84"/>
                </a:cubicBezTo>
                <a:cubicBezTo>
                  <a:pt x="67" y="84"/>
                  <a:pt x="72" y="89"/>
                  <a:pt x="72" y="96"/>
                </a:cubicBezTo>
                <a:cubicBezTo>
                  <a:pt x="72" y="100"/>
                  <a:pt x="70" y="104"/>
                  <a:pt x="66" y="106"/>
                </a:cubicBezTo>
                <a:moveTo>
                  <a:pt x="90" y="60"/>
                </a:moveTo>
                <a:cubicBezTo>
                  <a:pt x="30" y="60"/>
                  <a:pt x="30" y="60"/>
                  <a:pt x="30" y="60"/>
                </a:cubicBezTo>
                <a:cubicBezTo>
                  <a:pt x="30" y="42"/>
                  <a:pt x="30" y="42"/>
                  <a:pt x="30" y="42"/>
                </a:cubicBezTo>
                <a:cubicBezTo>
                  <a:pt x="30" y="37"/>
                  <a:pt x="32" y="12"/>
                  <a:pt x="60" y="12"/>
                </a:cubicBezTo>
                <a:cubicBezTo>
                  <a:pt x="88" y="12"/>
                  <a:pt x="90" y="37"/>
                  <a:pt x="90" y="42"/>
                </a:cubicBezTo>
                <a:lnTo>
                  <a:pt x="90" y="60"/>
                </a:lnTo>
                <a:close/>
              </a:path>
            </a:pathLst>
          </a:custGeom>
          <a:solidFill>
            <a:srgbClr val="59AD3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97" name="组合 96"/>
          <p:cNvGrpSpPr/>
          <p:nvPr/>
        </p:nvGrpSpPr>
        <p:grpSpPr>
          <a:xfrm>
            <a:off x="7359754" y="4526969"/>
            <a:ext cx="637508" cy="640257"/>
            <a:chOff x="2649649" y="3455891"/>
            <a:chExt cx="506532" cy="508715"/>
          </a:xfrm>
          <a:solidFill>
            <a:srgbClr val="59AD31"/>
          </a:solidFill>
          <a:effectLst/>
        </p:grpSpPr>
        <p:sp>
          <p:nvSpPr>
            <p:cNvPr id="98" name="Freeform 58"/>
            <p:cNvSpPr/>
            <p:nvPr/>
          </p:nvSpPr>
          <p:spPr bwMode="auto">
            <a:xfrm>
              <a:off x="2795934" y="3455891"/>
              <a:ext cx="211785" cy="316583"/>
            </a:xfrm>
            <a:custGeom>
              <a:avLst/>
              <a:gdLst>
                <a:gd name="T0" fmla="*/ 68 w 97"/>
                <a:gd name="T1" fmla="*/ 87 h 145"/>
                <a:gd name="T2" fmla="*/ 68 w 97"/>
                <a:gd name="T3" fmla="*/ 0 h 145"/>
                <a:gd name="T4" fmla="*/ 29 w 97"/>
                <a:gd name="T5" fmla="*/ 0 h 145"/>
                <a:gd name="T6" fmla="*/ 29 w 97"/>
                <a:gd name="T7" fmla="*/ 87 h 145"/>
                <a:gd name="T8" fmla="*/ 0 w 97"/>
                <a:gd name="T9" fmla="*/ 87 h 145"/>
                <a:gd name="T10" fmla="*/ 49 w 97"/>
                <a:gd name="T11" fmla="*/ 145 h 145"/>
                <a:gd name="T12" fmla="*/ 97 w 97"/>
                <a:gd name="T13" fmla="*/ 87 h 145"/>
                <a:gd name="T14" fmla="*/ 68 w 97"/>
                <a:gd name="T15" fmla="*/ 87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7" h="145">
                  <a:moveTo>
                    <a:pt x="68" y="87"/>
                  </a:moveTo>
                  <a:lnTo>
                    <a:pt x="68" y="0"/>
                  </a:lnTo>
                  <a:lnTo>
                    <a:pt x="29" y="0"/>
                  </a:lnTo>
                  <a:lnTo>
                    <a:pt x="29" y="87"/>
                  </a:lnTo>
                  <a:lnTo>
                    <a:pt x="0" y="87"/>
                  </a:lnTo>
                  <a:lnTo>
                    <a:pt x="49" y="145"/>
                  </a:lnTo>
                  <a:lnTo>
                    <a:pt x="97" y="87"/>
                  </a:lnTo>
                  <a:lnTo>
                    <a:pt x="68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9" name="Freeform 59"/>
            <p:cNvSpPr/>
            <p:nvPr/>
          </p:nvSpPr>
          <p:spPr bwMode="auto">
            <a:xfrm>
              <a:off x="2649649" y="3499557"/>
              <a:ext cx="506532" cy="465049"/>
            </a:xfrm>
            <a:custGeom>
              <a:avLst/>
              <a:gdLst>
                <a:gd name="T0" fmla="*/ 180 w 232"/>
                <a:gd name="T1" fmla="*/ 0 h 213"/>
                <a:gd name="T2" fmla="*/ 155 w 232"/>
                <a:gd name="T3" fmla="*/ 0 h 213"/>
                <a:gd name="T4" fmla="*/ 155 w 232"/>
                <a:gd name="T5" fmla="*/ 19 h 213"/>
                <a:gd name="T6" fmla="*/ 168 w 232"/>
                <a:gd name="T7" fmla="*/ 19 h 213"/>
                <a:gd name="T8" fmla="*/ 211 w 232"/>
                <a:gd name="T9" fmla="*/ 116 h 213"/>
                <a:gd name="T10" fmla="*/ 159 w 232"/>
                <a:gd name="T11" fmla="*/ 116 h 213"/>
                <a:gd name="T12" fmla="*/ 140 w 232"/>
                <a:gd name="T13" fmla="*/ 145 h 213"/>
                <a:gd name="T14" fmla="*/ 92 w 232"/>
                <a:gd name="T15" fmla="*/ 145 h 213"/>
                <a:gd name="T16" fmla="*/ 72 w 232"/>
                <a:gd name="T17" fmla="*/ 116 h 213"/>
                <a:gd name="T18" fmla="*/ 21 w 232"/>
                <a:gd name="T19" fmla="*/ 116 h 213"/>
                <a:gd name="T20" fmla="*/ 64 w 232"/>
                <a:gd name="T21" fmla="*/ 19 h 213"/>
                <a:gd name="T22" fmla="*/ 77 w 232"/>
                <a:gd name="T23" fmla="*/ 19 h 213"/>
                <a:gd name="T24" fmla="*/ 77 w 232"/>
                <a:gd name="T25" fmla="*/ 0 h 213"/>
                <a:gd name="T26" fmla="*/ 51 w 232"/>
                <a:gd name="T27" fmla="*/ 0 h 213"/>
                <a:gd name="T28" fmla="*/ 0 w 232"/>
                <a:gd name="T29" fmla="*/ 114 h 213"/>
                <a:gd name="T30" fmla="*/ 0 w 232"/>
                <a:gd name="T31" fmla="*/ 213 h 213"/>
                <a:gd name="T32" fmla="*/ 232 w 232"/>
                <a:gd name="T33" fmla="*/ 213 h 213"/>
                <a:gd name="T34" fmla="*/ 232 w 232"/>
                <a:gd name="T35" fmla="*/ 114 h 213"/>
                <a:gd name="T36" fmla="*/ 180 w 232"/>
                <a:gd name="T37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2" h="213">
                  <a:moveTo>
                    <a:pt x="180" y="0"/>
                  </a:moveTo>
                  <a:lnTo>
                    <a:pt x="155" y="0"/>
                  </a:lnTo>
                  <a:lnTo>
                    <a:pt x="155" y="19"/>
                  </a:lnTo>
                  <a:lnTo>
                    <a:pt x="168" y="19"/>
                  </a:lnTo>
                  <a:lnTo>
                    <a:pt x="211" y="116"/>
                  </a:lnTo>
                  <a:lnTo>
                    <a:pt x="159" y="116"/>
                  </a:lnTo>
                  <a:lnTo>
                    <a:pt x="140" y="145"/>
                  </a:lnTo>
                  <a:lnTo>
                    <a:pt x="92" y="145"/>
                  </a:lnTo>
                  <a:lnTo>
                    <a:pt x="72" y="116"/>
                  </a:lnTo>
                  <a:lnTo>
                    <a:pt x="21" y="116"/>
                  </a:lnTo>
                  <a:lnTo>
                    <a:pt x="64" y="19"/>
                  </a:lnTo>
                  <a:lnTo>
                    <a:pt x="77" y="19"/>
                  </a:lnTo>
                  <a:lnTo>
                    <a:pt x="77" y="0"/>
                  </a:lnTo>
                  <a:lnTo>
                    <a:pt x="51" y="0"/>
                  </a:lnTo>
                  <a:lnTo>
                    <a:pt x="0" y="114"/>
                  </a:lnTo>
                  <a:lnTo>
                    <a:pt x="0" y="213"/>
                  </a:lnTo>
                  <a:lnTo>
                    <a:pt x="232" y="213"/>
                  </a:lnTo>
                  <a:lnTo>
                    <a:pt x="232" y="114"/>
                  </a:lnTo>
                  <a:lnTo>
                    <a:pt x="18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101" name="文本框 100"/>
          <p:cNvSpPr txBox="1"/>
          <p:nvPr/>
        </p:nvSpPr>
        <p:spPr>
          <a:xfrm>
            <a:off x="3176472" y="2057569"/>
            <a:ext cx="2038800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8665443" y="2057569"/>
            <a:ext cx="2038800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3208277" y="4305815"/>
            <a:ext cx="2038800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8697248" y="4305815"/>
            <a:ext cx="2038800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84275" flipH="1">
            <a:off x="219051" y="349220"/>
            <a:ext cx="702252" cy="381945"/>
          </a:xfrm>
          <a:prstGeom prst="rect">
            <a:avLst/>
          </a:prstGeom>
        </p:spPr>
      </p:pic>
      <p:sp>
        <p:nvSpPr>
          <p:cNvPr id="12" name="TextBox 76"/>
          <p:cNvSpPr txBox="1"/>
          <p:nvPr/>
        </p:nvSpPr>
        <p:spPr>
          <a:xfrm>
            <a:off x="804068" y="337601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59AD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000" dirty="0">
                <a:solidFill>
                  <a:srgbClr val="59AD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</a:t>
            </a:r>
            <a:r>
              <a:rPr lang="zh-CN" altLang="en-US" sz="2000" dirty="0" smtClean="0">
                <a:solidFill>
                  <a:srgbClr val="59AD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dirty="0">
              <a:solidFill>
                <a:srgbClr val="59AD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04068" y="648638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 Text </a:t>
            </a:r>
            <a:r>
              <a:rPr lang="en-US" altLang="zh-CN" sz="11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Add You Text Here</a:t>
            </a:r>
          </a:p>
        </p:txBody>
      </p:sp>
      <p:sp>
        <p:nvSpPr>
          <p:cNvPr id="5" name="Oval 7"/>
          <p:cNvSpPr>
            <a:spLocks noChangeArrowheads="1"/>
          </p:cNvSpPr>
          <p:nvPr/>
        </p:nvSpPr>
        <p:spPr bwMode="auto">
          <a:xfrm>
            <a:off x="4267890" y="4224697"/>
            <a:ext cx="951437" cy="940925"/>
          </a:xfrm>
          <a:prstGeom prst="roundRect">
            <a:avLst/>
          </a:prstGeom>
          <a:solidFill>
            <a:srgbClr val="59AD31"/>
          </a:solid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8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Freeform 6"/>
          <p:cNvSpPr>
            <a:spLocks noEditPoints="1" noChangeArrowheads="1"/>
          </p:cNvSpPr>
          <p:nvPr/>
        </p:nvSpPr>
        <p:spPr bwMode="auto">
          <a:xfrm>
            <a:off x="4474009" y="4525305"/>
            <a:ext cx="542916" cy="357029"/>
          </a:xfrm>
          <a:custGeom>
            <a:avLst/>
            <a:gdLst>
              <a:gd name="T0" fmla="*/ 2147483647 w 176"/>
              <a:gd name="T1" fmla="*/ 2147483647 h 117"/>
              <a:gd name="T2" fmla="*/ 2147483647 w 176"/>
              <a:gd name="T3" fmla="*/ 2147483647 h 117"/>
              <a:gd name="T4" fmla="*/ 2147483647 w 176"/>
              <a:gd name="T5" fmla="*/ 2147483647 h 117"/>
              <a:gd name="T6" fmla="*/ 2147483647 w 176"/>
              <a:gd name="T7" fmla="*/ 2147483647 h 117"/>
              <a:gd name="T8" fmla="*/ 0 w 176"/>
              <a:gd name="T9" fmla="*/ 2147483647 h 117"/>
              <a:gd name="T10" fmla="*/ 0 w 176"/>
              <a:gd name="T11" fmla="*/ 2147483647 h 117"/>
              <a:gd name="T12" fmla="*/ 2147483647 w 176"/>
              <a:gd name="T13" fmla="*/ 2147483647 h 117"/>
              <a:gd name="T14" fmla="*/ 2147483647 w 176"/>
              <a:gd name="T15" fmla="*/ 2147483647 h 117"/>
              <a:gd name="T16" fmla="*/ 2147483647 w 176"/>
              <a:gd name="T17" fmla="*/ 2147483647 h 117"/>
              <a:gd name="T18" fmla="*/ 2147483647 w 176"/>
              <a:gd name="T19" fmla="*/ 2147483647 h 117"/>
              <a:gd name="T20" fmla="*/ 2147483647 w 176"/>
              <a:gd name="T21" fmla="*/ 2147483647 h 117"/>
              <a:gd name="T22" fmla="*/ 2147483647 w 176"/>
              <a:gd name="T23" fmla="*/ 0 h 117"/>
              <a:gd name="T24" fmla="*/ 2147483647 w 176"/>
              <a:gd name="T25" fmla="*/ 0 h 117"/>
              <a:gd name="T26" fmla="*/ 2147483647 w 176"/>
              <a:gd name="T27" fmla="*/ 2147483647 h 117"/>
              <a:gd name="T28" fmla="*/ 2147483647 w 176"/>
              <a:gd name="T29" fmla="*/ 2147483647 h 117"/>
              <a:gd name="T30" fmla="*/ 2147483647 w 176"/>
              <a:gd name="T31" fmla="*/ 2147483647 h 117"/>
              <a:gd name="T32" fmla="*/ 2147483647 w 176"/>
              <a:gd name="T33" fmla="*/ 2147483647 h 117"/>
              <a:gd name="T34" fmla="*/ 2147483647 w 176"/>
              <a:gd name="T35" fmla="*/ 2147483647 h 117"/>
              <a:gd name="T36" fmla="*/ 2147483647 w 176"/>
              <a:gd name="T37" fmla="*/ 2147483647 h 117"/>
              <a:gd name="T38" fmla="*/ 2147483647 w 176"/>
              <a:gd name="T39" fmla="*/ 2147483647 h 117"/>
              <a:gd name="T40" fmla="*/ 2147483647 w 176"/>
              <a:gd name="T41" fmla="*/ 2147483647 h 117"/>
              <a:gd name="T42" fmla="*/ 2147483647 w 176"/>
              <a:gd name="T43" fmla="*/ 2147483647 h 117"/>
              <a:gd name="T44" fmla="*/ 2147483647 w 176"/>
              <a:gd name="T45" fmla="*/ 2147483647 h 117"/>
              <a:gd name="T46" fmla="*/ 2147483647 w 176"/>
              <a:gd name="T47" fmla="*/ 2147483647 h 117"/>
              <a:gd name="T48" fmla="*/ 2147483647 w 176"/>
              <a:gd name="T49" fmla="*/ 2147483647 h 117"/>
              <a:gd name="T50" fmla="*/ 2147483647 w 176"/>
              <a:gd name="T51" fmla="*/ 2147483647 h 117"/>
              <a:gd name="T52" fmla="*/ 2147483647 w 176"/>
              <a:gd name="T53" fmla="*/ 2147483647 h 117"/>
              <a:gd name="T54" fmla="*/ 2147483647 w 176"/>
              <a:gd name="T55" fmla="*/ 2147483647 h 117"/>
              <a:gd name="T56" fmla="*/ 2147483647 w 176"/>
              <a:gd name="T57" fmla="*/ 2147483647 h 117"/>
              <a:gd name="T58" fmla="*/ 2147483647 w 176"/>
              <a:gd name="T59" fmla="*/ 2147483647 h 117"/>
              <a:gd name="T60" fmla="*/ 2147483647 w 176"/>
              <a:gd name="T61" fmla="*/ 2147483647 h 117"/>
              <a:gd name="T62" fmla="*/ 2147483647 w 176"/>
              <a:gd name="T63" fmla="*/ 2147483647 h 117"/>
              <a:gd name="T64" fmla="*/ 2147483647 w 176"/>
              <a:gd name="T65" fmla="*/ 2147483647 h 117"/>
              <a:gd name="T66" fmla="*/ 2147483647 w 176"/>
              <a:gd name="T67" fmla="*/ 2147483647 h 117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176"/>
              <a:gd name="T103" fmla="*/ 0 h 117"/>
              <a:gd name="T104" fmla="*/ 176 w 176"/>
              <a:gd name="T105" fmla="*/ 117 h 117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176" h="117">
                <a:moveTo>
                  <a:pt x="176" y="99"/>
                </a:moveTo>
                <a:cubicBezTo>
                  <a:pt x="176" y="108"/>
                  <a:pt x="176" y="108"/>
                  <a:pt x="176" y="108"/>
                </a:cubicBezTo>
                <a:cubicBezTo>
                  <a:pt x="176" y="113"/>
                  <a:pt x="169" y="117"/>
                  <a:pt x="161" y="117"/>
                </a:cubicBezTo>
                <a:cubicBezTo>
                  <a:pt x="15" y="117"/>
                  <a:pt x="15" y="117"/>
                  <a:pt x="15" y="117"/>
                </a:cubicBezTo>
                <a:cubicBezTo>
                  <a:pt x="7" y="117"/>
                  <a:pt x="0" y="113"/>
                  <a:pt x="0" y="108"/>
                </a:cubicBezTo>
                <a:cubicBezTo>
                  <a:pt x="0" y="99"/>
                  <a:pt x="0" y="99"/>
                  <a:pt x="0" y="99"/>
                </a:cubicBezTo>
                <a:cubicBezTo>
                  <a:pt x="15" y="99"/>
                  <a:pt x="15" y="99"/>
                  <a:pt x="15" y="99"/>
                </a:cubicBezTo>
                <a:cubicBezTo>
                  <a:pt x="161" y="99"/>
                  <a:pt x="161" y="99"/>
                  <a:pt x="161" y="99"/>
                </a:cubicBezTo>
                <a:lnTo>
                  <a:pt x="176" y="99"/>
                </a:lnTo>
                <a:close/>
                <a:moveTo>
                  <a:pt x="24" y="79"/>
                </a:moveTo>
                <a:cubicBezTo>
                  <a:pt x="24" y="14"/>
                  <a:pt x="24" y="14"/>
                  <a:pt x="24" y="14"/>
                </a:cubicBezTo>
                <a:cubicBezTo>
                  <a:pt x="24" y="6"/>
                  <a:pt x="30" y="0"/>
                  <a:pt x="38" y="0"/>
                </a:cubicBezTo>
                <a:cubicBezTo>
                  <a:pt x="138" y="0"/>
                  <a:pt x="138" y="0"/>
                  <a:pt x="138" y="0"/>
                </a:cubicBezTo>
                <a:cubicBezTo>
                  <a:pt x="146" y="0"/>
                  <a:pt x="152" y="6"/>
                  <a:pt x="152" y="14"/>
                </a:cubicBezTo>
                <a:cubicBezTo>
                  <a:pt x="152" y="79"/>
                  <a:pt x="152" y="79"/>
                  <a:pt x="152" y="79"/>
                </a:cubicBezTo>
                <a:cubicBezTo>
                  <a:pt x="152" y="87"/>
                  <a:pt x="146" y="93"/>
                  <a:pt x="138" y="93"/>
                </a:cubicBezTo>
                <a:cubicBezTo>
                  <a:pt x="38" y="93"/>
                  <a:pt x="38" y="93"/>
                  <a:pt x="38" y="93"/>
                </a:cubicBezTo>
                <a:cubicBezTo>
                  <a:pt x="30" y="93"/>
                  <a:pt x="24" y="87"/>
                  <a:pt x="24" y="79"/>
                </a:cubicBezTo>
                <a:close/>
                <a:moveTo>
                  <a:pt x="35" y="79"/>
                </a:moveTo>
                <a:cubicBezTo>
                  <a:pt x="35" y="80"/>
                  <a:pt x="37" y="82"/>
                  <a:pt x="38" y="82"/>
                </a:cubicBezTo>
                <a:cubicBezTo>
                  <a:pt x="138" y="82"/>
                  <a:pt x="138" y="82"/>
                  <a:pt x="138" y="82"/>
                </a:cubicBezTo>
                <a:cubicBezTo>
                  <a:pt x="139" y="82"/>
                  <a:pt x="141" y="80"/>
                  <a:pt x="141" y="79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3"/>
                  <a:pt x="139" y="11"/>
                  <a:pt x="138" y="11"/>
                </a:cubicBezTo>
                <a:cubicBezTo>
                  <a:pt x="38" y="11"/>
                  <a:pt x="38" y="11"/>
                  <a:pt x="38" y="11"/>
                </a:cubicBezTo>
                <a:cubicBezTo>
                  <a:pt x="37" y="11"/>
                  <a:pt x="35" y="13"/>
                  <a:pt x="35" y="14"/>
                </a:cubicBezTo>
                <a:lnTo>
                  <a:pt x="35" y="79"/>
                </a:lnTo>
                <a:close/>
                <a:moveTo>
                  <a:pt x="97" y="107"/>
                </a:moveTo>
                <a:cubicBezTo>
                  <a:pt x="97" y="106"/>
                  <a:pt x="96" y="105"/>
                  <a:pt x="95" y="105"/>
                </a:cubicBezTo>
                <a:cubicBezTo>
                  <a:pt x="81" y="105"/>
                  <a:pt x="81" y="105"/>
                  <a:pt x="81" y="105"/>
                </a:cubicBezTo>
                <a:cubicBezTo>
                  <a:pt x="80" y="105"/>
                  <a:pt x="79" y="106"/>
                  <a:pt x="79" y="107"/>
                </a:cubicBezTo>
                <a:cubicBezTo>
                  <a:pt x="79" y="107"/>
                  <a:pt x="80" y="108"/>
                  <a:pt x="81" y="108"/>
                </a:cubicBezTo>
                <a:cubicBezTo>
                  <a:pt x="95" y="108"/>
                  <a:pt x="95" y="108"/>
                  <a:pt x="95" y="108"/>
                </a:cubicBezTo>
                <a:cubicBezTo>
                  <a:pt x="96" y="108"/>
                  <a:pt x="97" y="107"/>
                  <a:pt x="97" y="1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" name="Oval 13"/>
          <p:cNvSpPr>
            <a:spLocks noChangeArrowheads="1"/>
          </p:cNvSpPr>
          <p:nvPr/>
        </p:nvSpPr>
        <p:spPr bwMode="auto">
          <a:xfrm>
            <a:off x="9773262" y="4224697"/>
            <a:ext cx="951437" cy="940925"/>
          </a:xfrm>
          <a:prstGeom prst="roundRect">
            <a:avLst/>
          </a:prstGeom>
          <a:solidFill>
            <a:srgbClr val="59AD31"/>
          </a:solid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8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Freeform 7"/>
          <p:cNvSpPr>
            <a:spLocks noEditPoints="1" noChangeArrowheads="1"/>
          </p:cNvSpPr>
          <p:nvPr/>
        </p:nvSpPr>
        <p:spPr bwMode="auto">
          <a:xfrm>
            <a:off x="9981596" y="4470054"/>
            <a:ext cx="510625" cy="467532"/>
          </a:xfrm>
          <a:custGeom>
            <a:avLst/>
            <a:gdLst>
              <a:gd name="T0" fmla="*/ 2147483647 w 177"/>
              <a:gd name="T1" fmla="*/ 2147483647 h 164"/>
              <a:gd name="T2" fmla="*/ 2147483647 w 177"/>
              <a:gd name="T3" fmla="*/ 2147483647 h 164"/>
              <a:gd name="T4" fmla="*/ 2147483647 w 177"/>
              <a:gd name="T5" fmla="*/ 2147483647 h 164"/>
              <a:gd name="T6" fmla="*/ 2147483647 w 177"/>
              <a:gd name="T7" fmla="*/ 2147483647 h 164"/>
              <a:gd name="T8" fmla="*/ 2147483647 w 177"/>
              <a:gd name="T9" fmla="*/ 2147483647 h 164"/>
              <a:gd name="T10" fmla="*/ 2147483647 w 177"/>
              <a:gd name="T11" fmla="*/ 2147483647 h 164"/>
              <a:gd name="T12" fmla="*/ 2147483647 w 177"/>
              <a:gd name="T13" fmla="*/ 2147483647 h 164"/>
              <a:gd name="T14" fmla="*/ 2147483647 w 177"/>
              <a:gd name="T15" fmla="*/ 2147483647 h 164"/>
              <a:gd name="T16" fmla="*/ 2147483647 w 177"/>
              <a:gd name="T17" fmla="*/ 2147483647 h 164"/>
              <a:gd name="T18" fmla="*/ 2147483647 w 177"/>
              <a:gd name="T19" fmla="*/ 2147483647 h 164"/>
              <a:gd name="T20" fmla="*/ 2147483647 w 177"/>
              <a:gd name="T21" fmla="*/ 2147483647 h 164"/>
              <a:gd name="T22" fmla="*/ 2147483647 w 177"/>
              <a:gd name="T23" fmla="*/ 0 h 164"/>
              <a:gd name="T24" fmla="*/ 2147483647 w 177"/>
              <a:gd name="T25" fmla="*/ 2147483647 h 164"/>
              <a:gd name="T26" fmla="*/ 2147483647 w 177"/>
              <a:gd name="T27" fmla="*/ 2147483647 h 164"/>
              <a:gd name="T28" fmla="*/ 2147483647 w 177"/>
              <a:gd name="T29" fmla="*/ 2147483647 h 164"/>
              <a:gd name="T30" fmla="*/ 2147483647 w 177"/>
              <a:gd name="T31" fmla="*/ 2147483647 h 164"/>
              <a:gd name="T32" fmla="*/ 2147483647 w 177"/>
              <a:gd name="T33" fmla="*/ 2147483647 h 164"/>
              <a:gd name="T34" fmla="*/ 2147483647 w 177"/>
              <a:gd name="T35" fmla="*/ 2147483647 h 164"/>
              <a:gd name="T36" fmla="*/ 2147483647 w 177"/>
              <a:gd name="T37" fmla="*/ 2147483647 h 164"/>
              <a:gd name="T38" fmla="*/ 2147483647 w 177"/>
              <a:gd name="T39" fmla="*/ 2147483647 h 164"/>
              <a:gd name="T40" fmla="*/ 2147483647 w 177"/>
              <a:gd name="T41" fmla="*/ 2147483647 h 164"/>
              <a:gd name="T42" fmla="*/ 2147483647 w 177"/>
              <a:gd name="T43" fmla="*/ 2147483647 h 164"/>
              <a:gd name="T44" fmla="*/ 2147483647 w 177"/>
              <a:gd name="T45" fmla="*/ 2147483647 h 164"/>
              <a:gd name="T46" fmla="*/ 2147483647 w 177"/>
              <a:gd name="T47" fmla="*/ 2147483647 h 164"/>
              <a:gd name="T48" fmla="*/ 2147483647 w 177"/>
              <a:gd name="T49" fmla="*/ 2147483647 h 164"/>
              <a:gd name="T50" fmla="*/ 2147483647 w 177"/>
              <a:gd name="T51" fmla="*/ 2147483647 h 164"/>
              <a:gd name="T52" fmla="*/ 2147483647 w 177"/>
              <a:gd name="T53" fmla="*/ 2147483647 h 164"/>
              <a:gd name="T54" fmla="*/ 2147483647 w 177"/>
              <a:gd name="T55" fmla="*/ 2147483647 h 164"/>
              <a:gd name="T56" fmla="*/ 2147483647 w 177"/>
              <a:gd name="T57" fmla="*/ 2147483647 h 164"/>
              <a:gd name="T58" fmla="*/ 2147483647 w 177"/>
              <a:gd name="T59" fmla="*/ 0 h 164"/>
              <a:gd name="T60" fmla="*/ 2147483647 w 177"/>
              <a:gd name="T61" fmla="*/ 2147483647 h 164"/>
              <a:gd name="T62" fmla="*/ 2147483647 w 177"/>
              <a:gd name="T63" fmla="*/ 2147483647 h 164"/>
              <a:gd name="T64" fmla="*/ 2147483647 w 177"/>
              <a:gd name="T65" fmla="*/ 2147483647 h 164"/>
              <a:gd name="T66" fmla="*/ 2147483647 w 177"/>
              <a:gd name="T67" fmla="*/ 2147483647 h 164"/>
              <a:gd name="T68" fmla="*/ 2147483647 w 177"/>
              <a:gd name="T69" fmla="*/ 2147483647 h 164"/>
              <a:gd name="T70" fmla="*/ 2147483647 w 177"/>
              <a:gd name="T71" fmla="*/ 2147483647 h 164"/>
              <a:gd name="T72" fmla="*/ 2147483647 w 177"/>
              <a:gd name="T73" fmla="*/ 2147483647 h 164"/>
              <a:gd name="T74" fmla="*/ 2147483647 w 177"/>
              <a:gd name="T75" fmla="*/ 2147483647 h 164"/>
              <a:gd name="T76" fmla="*/ 2147483647 w 177"/>
              <a:gd name="T77" fmla="*/ 2147483647 h 164"/>
              <a:gd name="T78" fmla="*/ 2147483647 w 177"/>
              <a:gd name="T79" fmla="*/ 2147483647 h 164"/>
              <a:gd name="T80" fmla="*/ 2147483647 w 177"/>
              <a:gd name="T81" fmla="*/ 2147483647 h 164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77"/>
              <a:gd name="T124" fmla="*/ 0 h 164"/>
              <a:gd name="T125" fmla="*/ 177 w 177"/>
              <a:gd name="T126" fmla="*/ 164 h 164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77" h="164">
                <a:moveTo>
                  <a:pt x="31" y="94"/>
                </a:moveTo>
                <a:cubicBezTo>
                  <a:pt x="19" y="94"/>
                  <a:pt x="19" y="94"/>
                  <a:pt x="19" y="94"/>
                </a:cubicBezTo>
                <a:cubicBezTo>
                  <a:pt x="9" y="94"/>
                  <a:pt x="1" y="89"/>
                  <a:pt x="1" y="79"/>
                </a:cubicBezTo>
                <a:cubicBezTo>
                  <a:pt x="1" y="72"/>
                  <a:pt x="0" y="47"/>
                  <a:pt x="12" y="47"/>
                </a:cubicBezTo>
                <a:cubicBezTo>
                  <a:pt x="14" y="47"/>
                  <a:pt x="24" y="55"/>
                  <a:pt x="36" y="55"/>
                </a:cubicBezTo>
                <a:cubicBezTo>
                  <a:pt x="40" y="55"/>
                  <a:pt x="44" y="54"/>
                  <a:pt x="48" y="52"/>
                </a:cubicBezTo>
                <a:cubicBezTo>
                  <a:pt x="48" y="54"/>
                  <a:pt x="48" y="57"/>
                  <a:pt x="48" y="59"/>
                </a:cubicBezTo>
                <a:cubicBezTo>
                  <a:pt x="48" y="67"/>
                  <a:pt x="50" y="75"/>
                  <a:pt x="55" y="82"/>
                </a:cubicBezTo>
                <a:cubicBezTo>
                  <a:pt x="46" y="82"/>
                  <a:pt x="37" y="86"/>
                  <a:pt x="31" y="94"/>
                </a:cubicBezTo>
                <a:close/>
                <a:moveTo>
                  <a:pt x="36" y="47"/>
                </a:moveTo>
                <a:cubicBezTo>
                  <a:pt x="23" y="47"/>
                  <a:pt x="12" y="36"/>
                  <a:pt x="12" y="23"/>
                </a:cubicBezTo>
                <a:cubicBezTo>
                  <a:pt x="12" y="10"/>
                  <a:pt x="23" y="0"/>
                  <a:pt x="36" y="0"/>
                </a:cubicBezTo>
                <a:cubicBezTo>
                  <a:pt x="49" y="0"/>
                  <a:pt x="59" y="10"/>
                  <a:pt x="59" y="23"/>
                </a:cubicBezTo>
                <a:cubicBezTo>
                  <a:pt x="59" y="36"/>
                  <a:pt x="49" y="47"/>
                  <a:pt x="36" y="47"/>
                </a:cubicBezTo>
                <a:close/>
                <a:moveTo>
                  <a:pt x="129" y="164"/>
                </a:moveTo>
                <a:cubicBezTo>
                  <a:pt x="49" y="164"/>
                  <a:pt x="49" y="164"/>
                  <a:pt x="49" y="164"/>
                </a:cubicBezTo>
                <a:cubicBezTo>
                  <a:pt x="34" y="164"/>
                  <a:pt x="24" y="155"/>
                  <a:pt x="24" y="140"/>
                </a:cubicBezTo>
                <a:cubicBezTo>
                  <a:pt x="24" y="120"/>
                  <a:pt x="29" y="88"/>
                  <a:pt x="56" y="88"/>
                </a:cubicBezTo>
                <a:cubicBezTo>
                  <a:pt x="59" y="88"/>
                  <a:pt x="70" y="101"/>
                  <a:pt x="89" y="101"/>
                </a:cubicBezTo>
                <a:cubicBezTo>
                  <a:pt x="107" y="101"/>
                  <a:pt x="118" y="88"/>
                  <a:pt x="121" y="88"/>
                </a:cubicBezTo>
                <a:cubicBezTo>
                  <a:pt x="148" y="88"/>
                  <a:pt x="153" y="120"/>
                  <a:pt x="153" y="140"/>
                </a:cubicBezTo>
                <a:cubicBezTo>
                  <a:pt x="153" y="155"/>
                  <a:pt x="143" y="164"/>
                  <a:pt x="129" y="164"/>
                </a:cubicBezTo>
                <a:close/>
                <a:moveTo>
                  <a:pt x="89" y="94"/>
                </a:moveTo>
                <a:cubicBezTo>
                  <a:pt x="69" y="94"/>
                  <a:pt x="53" y="78"/>
                  <a:pt x="53" y="59"/>
                </a:cubicBezTo>
                <a:cubicBezTo>
                  <a:pt x="53" y="39"/>
                  <a:pt x="69" y="23"/>
                  <a:pt x="89" y="23"/>
                </a:cubicBezTo>
                <a:cubicBezTo>
                  <a:pt x="108" y="23"/>
                  <a:pt x="124" y="39"/>
                  <a:pt x="124" y="59"/>
                </a:cubicBezTo>
                <a:cubicBezTo>
                  <a:pt x="124" y="78"/>
                  <a:pt x="108" y="94"/>
                  <a:pt x="89" y="94"/>
                </a:cubicBezTo>
                <a:close/>
                <a:moveTo>
                  <a:pt x="141" y="47"/>
                </a:moveTo>
                <a:cubicBezTo>
                  <a:pt x="128" y="47"/>
                  <a:pt x="118" y="36"/>
                  <a:pt x="118" y="23"/>
                </a:cubicBezTo>
                <a:cubicBezTo>
                  <a:pt x="118" y="10"/>
                  <a:pt x="128" y="0"/>
                  <a:pt x="141" y="0"/>
                </a:cubicBezTo>
                <a:cubicBezTo>
                  <a:pt x="154" y="0"/>
                  <a:pt x="165" y="10"/>
                  <a:pt x="165" y="23"/>
                </a:cubicBezTo>
                <a:cubicBezTo>
                  <a:pt x="165" y="36"/>
                  <a:pt x="154" y="47"/>
                  <a:pt x="141" y="47"/>
                </a:cubicBezTo>
                <a:close/>
                <a:moveTo>
                  <a:pt x="159" y="94"/>
                </a:moveTo>
                <a:cubicBezTo>
                  <a:pt x="146" y="94"/>
                  <a:pt x="146" y="94"/>
                  <a:pt x="146" y="94"/>
                </a:cubicBezTo>
                <a:cubicBezTo>
                  <a:pt x="140" y="86"/>
                  <a:pt x="132" y="82"/>
                  <a:pt x="122" y="82"/>
                </a:cubicBezTo>
                <a:cubicBezTo>
                  <a:pt x="127" y="75"/>
                  <a:pt x="130" y="67"/>
                  <a:pt x="130" y="59"/>
                </a:cubicBezTo>
                <a:cubicBezTo>
                  <a:pt x="130" y="57"/>
                  <a:pt x="129" y="54"/>
                  <a:pt x="129" y="52"/>
                </a:cubicBezTo>
                <a:cubicBezTo>
                  <a:pt x="133" y="54"/>
                  <a:pt x="137" y="55"/>
                  <a:pt x="141" y="55"/>
                </a:cubicBezTo>
                <a:cubicBezTo>
                  <a:pt x="154" y="55"/>
                  <a:pt x="163" y="47"/>
                  <a:pt x="165" y="47"/>
                </a:cubicBezTo>
                <a:cubicBezTo>
                  <a:pt x="177" y="47"/>
                  <a:pt x="177" y="72"/>
                  <a:pt x="177" y="79"/>
                </a:cubicBezTo>
                <a:cubicBezTo>
                  <a:pt x="177" y="89"/>
                  <a:pt x="168" y="94"/>
                  <a:pt x="159" y="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90170" tIns="46990" rIns="90170" bIns="46990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Oval 4"/>
          <p:cNvSpPr>
            <a:spLocks noChangeArrowheads="1"/>
          </p:cNvSpPr>
          <p:nvPr/>
        </p:nvSpPr>
        <p:spPr bwMode="auto">
          <a:xfrm>
            <a:off x="1509071" y="4224697"/>
            <a:ext cx="951437" cy="940925"/>
          </a:xfrm>
          <a:prstGeom prst="roundRect">
            <a:avLst/>
          </a:prstGeom>
          <a:solidFill>
            <a:srgbClr val="59AD31"/>
          </a:solid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8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Freeform 8"/>
          <p:cNvSpPr>
            <a:spLocks noEditPoints="1" noChangeArrowheads="1"/>
          </p:cNvSpPr>
          <p:nvPr/>
        </p:nvSpPr>
        <p:spPr bwMode="auto">
          <a:xfrm>
            <a:off x="1812845" y="4450442"/>
            <a:ext cx="343888" cy="506756"/>
          </a:xfrm>
          <a:custGeom>
            <a:avLst/>
            <a:gdLst>
              <a:gd name="T0" fmla="*/ 2147483647 w 94"/>
              <a:gd name="T1" fmla="*/ 2147483647 h 140"/>
              <a:gd name="T2" fmla="*/ 2147483647 w 94"/>
              <a:gd name="T3" fmla="*/ 2147483647 h 140"/>
              <a:gd name="T4" fmla="*/ 2147483647 w 94"/>
              <a:gd name="T5" fmla="*/ 2147483647 h 140"/>
              <a:gd name="T6" fmla="*/ 2147483647 w 94"/>
              <a:gd name="T7" fmla="*/ 2147483647 h 140"/>
              <a:gd name="T8" fmla="*/ 2147483647 w 94"/>
              <a:gd name="T9" fmla="*/ 2147483647 h 140"/>
              <a:gd name="T10" fmla="*/ 2147483647 w 94"/>
              <a:gd name="T11" fmla="*/ 2147483647 h 140"/>
              <a:gd name="T12" fmla="*/ 0 w 94"/>
              <a:gd name="T13" fmla="*/ 2147483647 h 140"/>
              <a:gd name="T14" fmla="*/ 2147483647 w 94"/>
              <a:gd name="T15" fmla="*/ 2147483647 h 140"/>
              <a:gd name="T16" fmla="*/ 2147483647 w 94"/>
              <a:gd name="T17" fmla="*/ 2147483647 h 140"/>
              <a:gd name="T18" fmla="*/ 0 w 94"/>
              <a:gd name="T19" fmla="*/ 2147483647 h 140"/>
              <a:gd name="T20" fmla="*/ 2147483647 w 94"/>
              <a:gd name="T21" fmla="*/ 0 h 140"/>
              <a:gd name="T22" fmla="*/ 2147483647 w 94"/>
              <a:gd name="T23" fmla="*/ 2147483647 h 140"/>
              <a:gd name="T24" fmla="*/ 2147483647 w 94"/>
              <a:gd name="T25" fmla="*/ 2147483647 h 140"/>
              <a:gd name="T26" fmla="*/ 2147483647 w 94"/>
              <a:gd name="T27" fmla="*/ 2147483647 h 140"/>
              <a:gd name="T28" fmla="*/ 2147483647 w 94"/>
              <a:gd name="T29" fmla="*/ 2147483647 h 140"/>
              <a:gd name="T30" fmla="*/ 2147483647 w 94"/>
              <a:gd name="T31" fmla="*/ 2147483647 h 140"/>
              <a:gd name="T32" fmla="*/ 2147483647 w 94"/>
              <a:gd name="T33" fmla="*/ 2147483647 h 140"/>
              <a:gd name="T34" fmla="*/ 2147483647 w 94"/>
              <a:gd name="T35" fmla="*/ 2147483647 h 140"/>
              <a:gd name="T36" fmla="*/ 2147483647 w 94"/>
              <a:gd name="T37" fmla="*/ 2147483647 h 140"/>
              <a:gd name="T38" fmla="*/ 2147483647 w 94"/>
              <a:gd name="T39" fmla="*/ 2147483647 h 140"/>
              <a:gd name="T40" fmla="*/ 2147483647 w 94"/>
              <a:gd name="T41" fmla="*/ 2147483647 h 140"/>
              <a:gd name="T42" fmla="*/ 2147483647 w 94"/>
              <a:gd name="T43" fmla="*/ 2147483647 h 140"/>
              <a:gd name="T44" fmla="*/ 2147483647 w 94"/>
              <a:gd name="T45" fmla="*/ 2147483647 h 140"/>
              <a:gd name="T46" fmla="*/ 2147483647 w 94"/>
              <a:gd name="T47" fmla="*/ 2147483647 h 140"/>
              <a:gd name="T48" fmla="*/ 2147483647 w 94"/>
              <a:gd name="T49" fmla="*/ 2147483647 h 140"/>
              <a:gd name="T50" fmla="*/ 2147483647 w 94"/>
              <a:gd name="T51" fmla="*/ 2147483647 h 140"/>
              <a:gd name="T52" fmla="*/ 2147483647 w 94"/>
              <a:gd name="T53" fmla="*/ 2147483647 h 140"/>
              <a:gd name="T54" fmla="*/ 2147483647 w 94"/>
              <a:gd name="T55" fmla="*/ 2147483647 h 140"/>
              <a:gd name="T56" fmla="*/ 2147483647 w 94"/>
              <a:gd name="T57" fmla="*/ 2147483647 h 140"/>
              <a:gd name="T58" fmla="*/ 2147483647 w 94"/>
              <a:gd name="T59" fmla="*/ 2147483647 h 140"/>
              <a:gd name="T60" fmla="*/ 2147483647 w 94"/>
              <a:gd name="T61" fmla="*/ 2147483647 h 140"/>
              <a:gd name="T62" fmla="*/ 2147483647 w 94"/>
              <a:gd name="T63" fmla="*/ 2147483647 h 140"/>
              <a:gd name="T64" fmla="*/ 2147483647 w 94"/>
              <a:gd name="T65" fmla="*/ 2147483647 h 140"/>
              <a:gd name="T66" fmla="*/ 2147483647 w 94"/>
              <a:gd name="T67" fmla="*/ 2147483647 h 140"/>
              <a:gd name="T68" fmla="*/ 2147483647 w 94"/>
              <a:gd name="T69" fmla="*/ 2147483647 h 140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94"/>
              <a:gd name="T106" fmla="*/ 0 h 140"/>
              <a:gd name="T107" fmla="*/ 94 w 94"/>
              <a:gd name="T108" fmla="*/ 140 h 140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94" h="140">
                <a:moveTo>
                  <a:pt x="85" y="44"/>
                </a:moveTo>
                <a:cubicBezTo>
                  <a:pt x="84" y="77"/>
                  <a:pt x="61" y="85"/>
                  <a:pt x="45" y="90"/>
                </a:cubicBezTo>
                <a:cubicBezTo>
                  <a:pt x="31" y="94"/>
                  <a:pt x="26" y="96"/>
                  <a:pt x="26" y="105"/>
                </a:cubicBezTo>
                <a:cubicBezTo>
                  <a:pt x="26" y="108"/>
                  <a:pt x="26" y="108"/>
                  <a:pt x="26" y="108"/>
                </a:cubicBezTo>
                <a:cubicBezTo>
                  <a:pt x="31" y="111"/>
                  <a:pt x="35" y="116"/>
                  <a:pt x="35" y="123"/>
                </a:cubicBezTo>
                <a:cubicBezTo>
                  <a:pt x="35" y="132"/>
                  <a:pt x="27" y="140"/>
                  <a:pt x="17" y="140"/>
                </a:cubicBezTo>
                <a:cubicBezTo>
                  <a:pt x="8" y="140"/>
                  <a:pt x="0" y="132"/>
                  <a:pt x="0" y="123"/>
                </a:cubicBezTo>
                <a:cubicBezTo>
                  <a:pt x="0" y="116"/>
                  <a:pt x="3" y="111"/>
                  <a:pt x="9" y="108"/>
                </a:cubicBezTo>
                <a:cubicBezTo>
                  <a:pt x="9" y="33"/>
                  <a:pt x="9" y="33"/>
                  <a:pt x="9" y="33"/>
                </a:cubicBezTo>
                <a:cubicBezTo>
                  <a:pt x="3" y="29"/>
                  <a:pt x="0" y="24"/>
                  <a:pt x="0" y="17"/>
                </a:cubicBezTo>
                <a:cubicBezTo>
                  <a:pt x="0" y="8"/>
                  <a:pt x="8" y="0"/>
                  <a:pt x="17" y="0"/>
                </a:cubicBezTo>
                <a:cubicBezTo>
                  <a:pt x="27" y="0"/>
                  <a:pt x="35" y="8"/>
                  <a:pt x="35" y="17"/>
                </a:cubicBezTo>
                <a:cubicBezTo>
                  <a:pt x="35" y="24"/>
                  <a:pt x="31" y="29"/>
                  <a:pt x="26" y="33"/>
                </a:cubicBezTo>
                <a:cubicBezTo>
                  <a:pt x="26" y="78"/>
                  <a:pt x="26" y="78"/>
                  <a:pt x="26" y="78"/>
                </a:cubicBezTo>
                <a:cubicBezTo>
                  <a:pt x="31" y="76"/>
                  <a:pt x="36" y="74"/>
                  <a:pt x="40" y="73"/>
                </a:cubicBezTo>
                <a:cubicBezTo>
                  <a:pt x="57" y="67"/>
                  <a:pt x="67" y="63"/>
                  <a:pt x="67" y="44"/>
                </a:cubicBezTo>
                <a:cubicBezTo>
                  <a:pt x="62" y="41"/>
                  <a:pt x="58" y="36"/>
                  <a:pt x="58" y="29"/>
                </a:cubicBezTo>
                <a:cubicBezTo>
                  <a:pt x="58" y="19"/>
                  <a:pt x="66" y="11"/>
                  <a:pt x="76" y="11"/>
                </a:cubicBezTo>
                <a:cubicBezTo>
                  <a:pt x="86" y="11"/>
                  <a:pt x="94" y="19"/>
                  <a:pt x="94" y="29"/>
                </a:cubicBezTo>
                <a:cubicBezTo>
                  <a:pt x="94" y="36"/>
                  <a:pt x="90" y="41"/>
                  <a:pt x="85" y="44"/>
                </a:cubicBezTo>
                <a:close/>
                <a:moveTo>
                  <a:pt x="17" y="9"/>
                </a:moveTo>
                <a:cubicBezTo>
                  <a:pt x="13" y="9"/>
                  <a:pt x="9" y="12"/>
                  <a:pt x="9" y="17"/>
                </a:cubicBezTo>
                <a:cubicBezTo>
                  <a:pt x="9" y="22"/>
                  <a:pt x="13" y="26"/>
                  <a:pt x="17" y="26"/>
                </a:cubicBezTo>
                <a:cubicBezTo>
                  <a:pt x="22" y="26"/>
                  <a:pt x="26" y="22"/>
                  <a:pt x="26" y="17"/>
                </a:cubicBezTo>
                <a:cubicBezTo>
                  <a:pt x="26" y="12"/>
                  <a:pt x="22" y="9"/>
                  <a:pt x="17" y="9"/>
                </a:cubicBezTo>
                <a:close/>
                <a:moveTo>
                  <a:pt x="17" y="114"/>
                </a:moveTo>
                <a:cubicBezTo>
                  <a:pt x="13" y="114"/>
                  <a:pt x="9" y="118"/>
                  <a:pt x="9" y="123"/>
                </a:cubicBezTo>
                <a:cubicBezTo>
                  <a:pt x="9" y="128"/>
                  <a:pt x="13" y="132"/>
                  <a:pt x="17" y="132"/>
                </a:cubicBezTo>
                <a:cubicBezTo>
                  <a:pt x="22" y="132"/>
                  <a:pt x="26" y="128"/>
                  <a:pt x="26" y="123"/>
                </a:cubicBezTo>
                <a:cubicBezTo>
                  <a:pt x="26" y="118"/>
                  <a:pt x="22" y="114"/>
                  <a:pt x="17" y="114"/>
                </a:cubicBezTo>
                <a:close/>
                <a:moveTo>
                  <a:pt x="76" y="20"/>
                </a:moveTo>
                <a:cubicBezTo>
                  <a:pt x="71" y="20"/>
                  <a:pt x="67" y="24"/>
                  <a:pt x="67" y="29"/>
                </a:cubicBezTo>
                <a:cubicBezTo>
                  <a:pt x="67" y="34"/>
                  <a:pt x="71" y="38"/>
                  <a:pt x="76" y="38"/>
                </a:cubicBezTo>
                <a:cubicBezTo>
                  <a:pt x="81" y="38"/>
                  <a:pt x="85" y="34"/>
                  <a:pt x="85" y="29"/>
                </a:cubicBezTo>
                <a:cubicBezTo>
                  <a:pt x="85" y="24"/>
                  <a:pt x="81" y="20"/>
                  <a:pt x="76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Oval 10"/>
          <p:cNvSpPr>
            <a:spLocks noChangeArrowheads="1"/>
          </p:cNvSpPr>
          <p:nvPr/>
        </p:nvSpPr>
        <p:spPr bwMode="auto">
          <a:xfrm>
            <a:off x="7038097" y="4224697"/>
            <a:ext cx="951438" cy="940925"/>
          </a:xfrm>
          <a:prstGeom prst="roundRect">
            <a:avLst/>
          </a:prstGeom>
          <a:solidFill>
            <a:srgbClr val="59AD31"/>
          </a:solid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8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" name="Freeform 11"/>
          <p:cNvSpPr>
            <a:spLocks noEditPoints="1" noChangeArrowheads="1"/>
          </p:cNvSpPr>
          <p:nvPr/>
        </p:nvSpPr>
        <p:spPr bwMode="auto">
          <a:xfrm>
            <a:off x="7296914" y="4490167"/>
            <a:ext cx="434189" cy="427305"/>
          </a:xfrm>
          <a:custGeom>
            <a:avLst/>
            <a:gdLst>
              <a:gd name="T0" fmla="*/ 2147483647 w 152"/>
              <a:gd name="T1" fmla="*/ 2147483647 h 152"/>
              <a:gd name="T2" fmla="*/ 2147483647 w 152"/>
              <a:gd name="T3" fmla="*/ 2147483647 h 152"/>
              <a:gd name="T4" fmla="*/ 2147483647 w 152"/>
              <a:gd name="T5" fmla="*/ 2147483647 h 152"/>
              <a:gd name="T6" fmla="*/ 2147483647 w 152"/>
              <a:gd name="T7" fmla="*/ 2147483647 h 152"/>
              <a:gd name="T8" fmla="*/ 0 w 152"/>
              <a:gd name="T9" fmla="*/ 2147483647 h 152"/>
              <a:gd name="T10" fmla="*/ 2147483647 w 152"/>
              <a:gd name="T11" fmla="*/ 0 h 152"/>
              <a:gd name="T12" fmla="*/ 2147483647 w 152"/>
              <a:gd name="T13" fmla="*/ 2147483647 h 152"/>
              <a:gd name="T14" fmla="*/ 2147483647 w 152"/>
              <a:gd name="T15" fmla="*/ 2147483647 h 152"/>
              <a:gd name="T16" fmla="*/ 2147483647 w 152"/>
              <a:gd name="T17" fmla="*/ 2147483647 h 152"/>
              <a:gd name="T18" fmla="*/ 2147483647 w 152"/>
              <a:gd name="T19" fmla="*/ 2147483647 h 152"/>
              <a:gd name="T20" fmla="*/ 2147483647 w 152"/>
              <a:gd name="T21" fmla="*/ 2147483647 h 152"/>
              <a:gd name="T22" fmla="*/ 2147483647 w 152"/>
              <a:gd name="T23" fmla="*/ 2147483647 h 152"/>
              <a:gd name="T24" fmla="*/ 2147483647 w 152"/>
              <a:gd name="T25" fmla="*/ 2147483647 h 152"/>
              <a:gd name="T26" fmla="*/ 2147483647 w 152"/>
              <a:gd name="T27" fmla="*/ 2147483647 h 152"/>
              <a:gd name="T28" fmla="*/ 2147483647 w 152"/>
              <a:gd name="T29" fmla="*/ 2147483647 h 152"/>
              <a:gd name="T30" fmla="*/ 2147483647 w 152"/>
              <a:gd name="T31" fmla="*/ 2147483647 h 152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52"/>
              <a:gd name="T49" fmla="*/ 0 h 152"/>
              <a:gd name="T50" fmla="*/ 152 w 152"/>
              <a:gd name="T51" fmla="*/ 152 h 152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52" h="152">
                <a:moveTo>
                  <a:pt x="141" y="152"/>
                </a:moveTo>
                <a:cubicBezTo>
                  <a:pt x="138" y="152"/>
                  <a:pt x="135" y="151"/>
                  <a:pt x="132" y="148"/>
                </a:cubicBezTo>
                <a:cubicBezTo>
                  <a:pt x="101" y="117"/>
                  <a:pt x="101" y="117"/>
                  <a:pt x="101" y="117"/>
                </a:cubicBezTo>
                <a:cubicBezTo>
                  <a:pt x="90" y="124"/>
                  <a:pt x="78" y="128"/>
                  <a:pt x="65" y="128"/>
                </a:cubicBezTo>
                <a:cubicBezTo>
                  <a:pt x="29" y="128"/>
                  <a:pt x="0" y="100"/>
                  <a:pt x="0" y="64"/>
                </a:cubicBezTo>
                <a:cubicBezTo>
                  <a:pt x="0" y="28"/>
                  <a:pt x="29" y="0"/>
                  <a:pt x="65" y="0"/>
                </a:cubicBezTo>
                <a:cubicBezTo>
                  <a:pt x="100" y="0"/>
                  <a:pt x="129" y="28"/>
                  <a:pt x="129" y="64"/>
                </a:cubicBezTo>
                <a:cubicBezTo>
                  <a:pt x="129" y="77"/>
                  <a:pt x="125" y="90"/>
                  <a:pt x="118" y="100"/>
                </a:cubicBezTo>
                <a:cubicBezTo>
                  <a:pt x="149" y="132"/>
                  <a:pt x="149" y="132"/>
                  <a:pt x="149" y="132"/>
                </a:cubicBezTo>
                <a:cubicBezTo>
                  <a:pt x="151" y="134"/>
                  <a:pt x="152" y="137"/>
                  <a:pt x="152" y="140"/>
                </a:cubicBezTo>
                <a:cubicBezTo>
                  <a:pt x="152" y="147"/>
                  <a:pt x="147" y="152"/>
                  <a:pt x="141" y="152"/>
                </a:cubicBezTo>
                <a:close/>
                <a:moveTo>
                  <a:pt x="65" y="23"/>
                </a:moveTo>
                <a:cubicBezTo>
                  <a:pt x="42" y="23"/>
                  <a:pt x="24" y="41"/>
                  <a:pt x="24" y="64"/>
                </a:cubicBezTo>
                <a:cubicBezTo>
                  <a:pt x="24" y="87"/>
                  <a:pt x="42" y="105"/>
                  <a:pt x="65" y="105"/>
                </a:cubicBezTo>
                <a:cubicBezTo>
                  <a:pt x="87" y="105"/>
                  <a:pt x="106" y="87"/>
                  <a:pt x="106" y="64"/>
                </a:cubicBezTo>
                <a:cubicBezTo>
                  <a:pt x="106" y="41"/>
                  <a:pt x="87" y="23"/>
                  <a:pt x="65" y="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" name="TextBox 76"/>
          <p:cNvSpPr txBox="1"/>
          <p:nvPr/>
        </p:nvSpPr>
        <p:spPr>
          <a:xfrm>
            <a:off x="1346580" y="2332218"/>
            <a:ext cx="12991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59AD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dirty="0">
              <a:solidFill>
                <a:srgbClr val="59AD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09697" y="2709285"/>
            <a:ext cx="1972963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76"/>
          <p:cNvSpPr txBox="1"/>
          <p:nvPr/>
        </p:nvSpPr>
        <p:spPr>
          <a:xfrm>
            <a:off x="4058304" y="2332218"/>
            <a:ext cx="12991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59AD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dirty="0">
              <a:solidFill>
                <a:srgbClr val="59AD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721421" y="2709285"/>
            <a:ext cx="1972963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76"/>
          <p:cNvSpPr txBox="1"/>
          <p:nvPr/>
        </p:nvSpPr>
        <p:spPr>
          <a:xfrm>
            <a:off x="6868756" y="2332218"/>
            <a:ext cx="12991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59AD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dirty="0">
              <a:solidFill>
                <a:srgbClr val="59AD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531873" y="2709285"/>
            <a:ext cx="1972963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9534422" y="2332218"/>
            <a:ext cx="12991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59AD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dirty="0">
              <a:solidFill>
                <a:srgbClr val="59AD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197539" y="2709285"/>
            <a:ext cx="1972963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84275" flipH="1">
            <a:off x="219051" y="349220"/>
            <a:ext cx="702252" cy="381945"/>
          </a:xfrm>
          <a:prstGeom prst="rect">
            <a:avLst/>
          </a:prstGeom>
        </p:spPr>
      </p:pic>
      <p:sp>
        <p:nvSpPr>
          <p:cNvPr id="12" name="TextBox 76"/>
          <p:cNvSpPr txBox="1"/>
          <p:nvPr/>
        </p:nvSpPr>
        <p:spPr>
          <a:xfrm>
            <a:off x="804068" y="337601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59AD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000" dirty="0">
                <a:solidFill>
                  <a:srgbClr val="59AD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</a:t>
            </a:r>
            <a:r>
              <a:rPr lang="zh-CN" altLang="en-US" sz="2000" dirty="0" smtClean="0">
                <a:solidFill>
                  <a:srgbClr val="59AD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dirty="0">
              <a:solidFill>
                <a:srgbClr val="59AD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04068" y="648638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 Text </a:t>
            </a:r>
            <a:r>
              <a:rPr lang="en-US" altLang="zh-CN" sz="11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Add You Text Here</a:t>
            </a:r>
          </a:p>
        </p:txBody>
      </p:sp>
      <p:sp>
        <p:nvSpPr>
          <p:cNvPr id="5" name="Freeform 5"/>
          <p:cNvSpPr/>
          <p:nvPr/>
        </p:nvSpPr>
        <p:spPr bwMode="auto">
          <a:xfrm>
            <a:off x="4233687" y="2131431"/>
            <a:ext cx="1385840" cy="1663009"/>
          </a:xfrm>
          <a:custGeom>
            <a:avLst/>
            <a:gdLst>
              <a:gd name="T0" fmla="*/ 325 w 650"/>
              <a:gd name="T1" fmla="*/ 0 h 780"/>
              <a:gd name="T2" fmla="*/ 488 w 650"/>
              <a:gd name="T3" fmla="*/ 98 h 780"/>
              <a:gd name="T4" fmla="*/ 650 w 650"/>
              <a:gd name="T5" fmla="*/ 195 h 780"/>
              <a:gd name="T6" fmla="*/ 650 w 650"/>
              <a:gd name="T7" fmla="*/ 390 h 780"/>
              <a:gd name="T8" fmla="*/ 650 w 650"/>
              <a:gd name="T9" fmla="*/ 585 h 780"/>
              <a:gd name="T10" fmla="*/ 488 w 650"/>
              <a:gd name="T11" fmla="*/ 682 h 780"/>
              <a:gd name="T12" fmla="*/ 325 w 650"/>
              <a:gd name="T13" fmla="*/ 780 h 780"/>
              <a:gd name="T14" fmla="*/ 163 w 650"/>
              <a:gd name="T15" fmla="*/ 682 h 780"/>
              <a:gd name="T16" fmla="*/ 0 w 650"/>
              <a:gd name="T17" fmla="*/ 585 h 780"/>
              <a:gd name="T18" fmla="*/ 0 w 650"/>
              <a:gd name="T19" fmla="*/ 390 h 780"/>
              <a:gd name="T20" fmla="*/ 0 w 650"/>
              <a:gd name="T21" fmla="*/ 195 h 780"/>
              <a:gd name="T22" fmla="*/ 163 w 650"/>
              <a:gd name="T23" fmla="*/ 98 h 780"/>
              <a:gd name="T24" fmla="*/ 325 w 650"/>
              <a:gd name="T25" fmla="*/ 0 h 7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50" h="780">
                <a:moveTo>
                  <a:pt x="325" y="0"/>
                </a:moveTo>
                <a:lnTo>
                  <a:pt x="488" y="98"/>
                </a:lnTo>
                <a:lnTo>
                  <a:pt x="650" y="195"/>
                </a:lnTo>
                <a:lnTo>
                  <a:pt x="650" y="390"/>
                </a:lnTo>
                <a:lnTo>
                  <a:pt x="650" y="585"/>
                </a:lnTo>
                <a:lnTo>
                  <a:pt x="488" y="682"/>
                </a:lnTo>
                <a:lnTo>
                  <a:pt x="325" y="780"/>
                </a:lnTo>
                <a:lnTo>
                  <a:pt x="163" y="682"/>
                </a:lnTo>
                <a:lnTo>
                  <a:pt x="0" y="585"/>
                </a:lnTo>
                <a:lnTo>
                  <a:pt x="0" y="390"/>
                </a:lnTo>
                <a:lnTo>
                  <a:pt x="0" y="195"/>
                </a:lnTo>
                <a:lnTo>
                  <a:pt x="163" y="98"/>
                </a:lnTo>
                <a:lnTo>
                  <a:pt x="325" y="0"/>
                </a:lnTo>
                <a:close/>
              </a:path>
            </a:pathLst>
          </a:custGeom>
          <a:solidFill>
            <a:srgbClr val="59AD31"/>
          </a:solidFill>
          <a:ln w="19050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80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6" name="Freeform 6"/>
          <p:cNvSpPr/>
          <p:nvPr/>
        </p:nvSpPr>
        <p:spPr bwMode="auto">
          <a:xfrm>
            <a:off x="5764507" y="2131431"/>
            <a:ext cx="1385840" cy="1663009"/>
          </a:xfrm>
          <a:custGeom>
            <a:avLst/>
            <a:gdLst>
              <a:gd name="T0" fmla="*/ 325 w 650"/>
              <a:gd name="T1" fmla="*/ 0 h 780"/>
              <a:gd name="T2" fmla="*/ 488 w 650"/>
              <a:gd name="T3" fmla="*/ 98 h 780"/>
              <a:gd name="T4" fmla="*/ 650 w 650"/>
              <a:gd name="T5" fmla="*/ 195 h 780"/>
              <a:gd name="T6" fmla="*/ 650 w 650"/>
              <a:gd name="T7" fmla="*/ 390 h 780"/>
              <a:gd name="T8" fmla="*/ 650 w 650"/>
              <a:gd name="T9" fmla="*/ 585 h 780"/>
              <a:gd name="T10" fmla="*/ 488 w 650"/>
              <a:gd name="T11" fmla="*/ 682 h 780"/>
              <a:gd name="T12" fmla="*/ 325 w 650"/>
              <a:gd name="T13" fmla="*/ 780 h 780"/>
              <a:gd name="T14" fmla="*/ 163 w 650"/>
              <a:gd name="T15" fmla="*/ 682 h 780"/>
              <a:gd name="T16" fmla="*/ 0 w 650"/>
              <a:gd name="T17" fmla="*/ 585 h 780"/>
              <a:gd name="T18" fmla="*/ 0 w 650"/>
              <a:gd name="T19" fmla="*/ 390 h 780"/>
              <a:gd name="T20" fmla="*/ 0 w 650"/>
              <a:gd name="T21" fmla="*/ 195 h 780"/>
              <a:gd name="T22" fmla="*/ 163 w 650"/>
              <a:gd name="T23" fmla="*/ 98 h 780"/>
              <a:gd name="T24" fmla="*/ 325 w 650"/>
              <a:gd name="T25" fmla="*/ 0 h 7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50" h="780">
                <a:moveTo>
                  <a:pt x="325" y="0"/>
                </a:moveTo>
                <a:lnTo>
                  <a:pt x="488" y="98"/>
                </a:lnTo>
                <a:lnTo>
                  <a:pt x="650" y="195"/>
                </a:lnTo>
                <a:lnTo>
                  <a:pt x="650" y="390"/>
                </a:lnTo>
                <a:lnTo>
                  <a:pt x="650" y="585"/>
                </a:lnTo>
                <a:lnTo>
                  <a:pt x="488" y="682"/>
                </a:lnTo>
                <a:lnTo>
                  <a:pt x="325" y="780"/>
                </a:lnTo>
                <a:lnTo>
                  <a:pt x="163" y="682"/>
                </a:lnTo>
                <a:lnTo>
                  <a:pt x="0" y="585"/>
                </a:lnTo>
                <a:lnTo>
                  <a:pt x="0" y="390"/>
                </a:lnTo>
                <a:lnTo>
                  <a:pt x="0" y="195"/>
                </a:lnTo>
                <a:lnTo>
                  <a:pt x="163" y="98"/>
                </a:lnTo>
                <a:lnTo>
                  <a:pt x="325" y="0"/>
                </a:lnTo>
                <a:close/>
              </a:path>
            </a:pathLst>
          </a:custGeom>
          <a:solidFill>
            <a:srgbClr val="59AD31"/>
          </a:solidFill>
          <a:ln w="19050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80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7" name="Freeform 7"/>
          <p:cNvSpPr/>
          <p:nvPr/>
        </p:nvSpPr>
        <p:spPr bwMode="auto">
          <a:xfrm>
            <a:off x="5030685" y="3513007"/>
            <a:ext cx="1383708" cy="1660877"/>
          </a:xfrm>
          <a:custGeom>
            <a:avLst/>
            <a:gdLst>
              <a:gd name="T0" fmla="*/ 324 w 649"/>
              <a:gd name="T1" fmla="*/ 0 h 779"/>
              <a:gd name="T2" fmla="*/ 487 w 649"/>
              <a:gd name="T3" fmla="*/ 98 h 779"/>
              <a:gd name="T4" fmla="*/ 649 w 649"/>
              <a:gd name="T5" fmla="*/ 195 h 779"/>
              <a:gd name="T6" fmla="*/ 649 w 649"/>
              <a:gd name="T7" fmla="*/ 390 h 779"/>
              <a:gd name="T8" fmla="*/ 649 w 649"/>
              <a:gd name="T9" fmla="*/ 584 h 779"/>
              <a:gd name="T10" fmla="*/ 487 w 649"/>
              <a:gd name="T11" fmla="*/ 682 h 779"/>
              <a:gd name="T12" fmla="*/ 324 w 649"/>
              <a:gd name="T13" fmla="*/ 779 h 779"/>
              <a:gd name="T14" fmla="*/ 162 w 649"/>
              <a:gd name="T15" fmla="*/ 682 h 779"/>
              <a:gd name="T16" fmla="*/ 0 w 649"/>
              <a:gd name="T17" fmla="*/ 584 h 779"/>
              <a:gd name="T18" fmla="*/ 0 w 649"/>
              <a:gd name="T19" fmla="*/ 390 h 779"/>
              <a:gd name="T20" fmla="*/ 0 w 649"/>
              <a:gd name="T21" fmla="*/ 195 h 779"/>
              <a:gd name="T22" fmla="*/ 162 w 649"/>
              <a:gd name="T23" fmla="*/ 98 h 779"/>
              <a:gd name="T24" fmla="*/ 324 w 649"/>
              <a:gd name="T25" fmla="*/ 0 h 7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9" h="779">
                <a:moveTo>
                  <a:pt x="324" y="0"/>
                </a:moveTo>
                <a:lnTo>
                  <a:pt x="487" y="98"/>
                </a:lnTo>
                <a:lnTo>
                  <a:pt x="649" y="195"/>
                </a:lnTo>
                <a:lnTo>
                  <a:pt x="649" y="390"/>
                </a:lnTo>
                <a:lnTo>
                  <a:pt x="649" y="584"/>
                </a:lnTo>
                <a:lnTo>
                  <a:pt x="487" y="682"/>
                </a:lnTo>
                <a:lnTo>
                  <a:pt x="324" y="779"/>
                </a:lnTo>
                <a:lnTo>
                  <a:pt x="162" y="682"/>
                </a:lnTo>
                <a:lnTo>
                  <a:pt x="0" y="584"/>
                </a:lnTo>
                <a:lnTo>
                  <a:pt x="0" y="390"/>
                </a:lnTo>
                <a:lnTo>
                  <a:pt x="0" y="195"/>
                </a:lnTo>
                <a:lnTo>
                  <a:pt x="162" y="98"/>
                </a:lnTo>
                <a:lnTo>
                  <a:pt x="324" y="0"/>
                </a:lnTo>
                <a:close/>
              </a:path>
            </a:pathLst>
          </a:custGeom>
          <a:solidFill>
            <a:srgbClr val="59AD31"/>
          </a:solidFill>
          <a:ln w="19050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80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8" name="Freeform 8"/>
          <p:cNvSpPr/>
          <p:nvPr/>
        </p:nvSpPr>
        <p:spPr bwMode="auto">
          <a:xfrm>
            <a:off x="6559373" y="3513007"/>
            <a:ext cx="1385840" cy="1660877"/>
          </a:xfrm>
          <a:custGeom>
            <a:avLst/>
            <a:gdLst>
              <a:gd name="T0" fmla="*/ 325 w 650"/>
              <a:gd name="T1" fmla="*/ 0 h 779"/>
              <a:gd name="T2" fmla="*/ 488 w 650"/>
              <a:gd name="T3" fmla="*/ 98 h 779"/>
              <a:gd name="T4" fmla="*/ 650 w 650"/>
              <a:gd name="T5" fmla="*/ 195 h 779"/>
              <a:gd name="T6" fmla="*/ 650 w 650"/>
              <a:gd name="T7" fmla="*/ 390 h 779"/>
              <a:gd name="T8" fmla="*/ 650 w 650"/>
              <a:gd name="T9" fmla="*/ 584 h 779"/>
              <a:gd name="T10" fmla="*/ 488 w 650"/>
              <a:gd name="T11" fmla="*/ 682 h 779"/>
              <a:gd name="T12" fmla="*/ 325 w 650"/>
              <a:gd name="T13" fmla="*/ 779 h 779"/>
              <a:gd name="T14" fmla="*/ 163 w 650"/>
              <a:gd name="T15" fmla="*/ 682 h 779"/>
              <a:gd name="T16" fmla="*/ 0 w 650"/>
              <a:gd name="T17" fmla="*/ 584 h 779"/>
              <a:gd name="T18" fmla="*/ 0 w 650"/>
              <a:gd name="T19" fmla="*/ 390 h 779"/>
              <a:gd name="T20" fmla="*/ 0 w 650"/>
              <a:gd name="T21" fmla="*/ 195 h 779"/>
              <a:gd name="T22" fmla="*/ 163 w 650"/>
              <a:gd name="T23" fmla="*/ 98 h 779"/>
              <a:gd name="T24" fmla="*/ 325 w 650"/>
              <a:gd name="T25" fmla="*/ 0 h 7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50" h="779">
                <a:moveTo>
                  <a:pt x="325" y="0"/>
                </a:moveTo>
                <a:lnTo>
                  <a:pt x="488" y="98"/>
                </a:lnTo>
                <a:lnTo>
                  <a:pt x="650" y="195"/>
                </a:lnTo>
                <a:lnTo>
                  <a:pt x="650" y="390"/>
                </a:lnTo>
                <a:lnTo>
                  <a:pt x="650" y="584"/>
                </a:lnTo>
                <a:lnTo>
                  <a:pt x="488" y="682"/>
                </a:lnTo>
                <a:lnTo>
                  <a:pt x="325" y="779"/>
                </a:lnTo>
                <a:lnTo>
                  <a:pt x="163" y="682"/>
                </a:lnTo>
                <a:lnTo>
                  <a:pt x="0" y="584"/>
                </a:lnTo>
                <a:lnTo>
                  <a:pt x="0" y="390"/>
                </a:lnTo>
                <a:lnTo>
                  <a:pt x="0" y="195"/>
                </a:lnTo>
                <a:lnTo>
                  <a:pt x="163" y="98"/>
                </a:lnTo>
                <a:lnTo>
                  <a:pt x="325" y="0"/>
                </a:lnTo>
                <a:close/>
              </a:path>
            </a:pathLst>
          </a:custGeom>
          <a:solidFill>
            <a:srgbClr val="59AD31"/>
          </a:solidFill>
          <a:ln w="19050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800">
              <a:solidFill>
                <a:schemeClr val="bg2">
                  <a:lumMod val="25000"/>
                </a:schemeClr>
              </a:solidFill>
            </a:endParaRPr>
          </a:p>
        </p:txBody>
      </p:sp>
      <p:grpSp>
        <p:nvGrpSpPr>
          <p:cNvPr id="9" name="Group 12"/>
          <p:cNvGrpSpPr/>
          <p:nvPr/>
        </p:nvGrpSpPr>
        <p:grpSpPr>
          <a:xfrm>
            <a:off x="6158363" y="2608062"/>
            <a:ext cx="598126" cy="749958"/>
            <a:chOff x="5106627" y="2260366"/>
            <a:chExt cx="324452" cy="406813"/>
          </a:xfrm>
          <a:solidFill>
            <a:schemeClr val="bg1"/>
          </a:solidFill>
        </p:grpSpPr>
        <p:sp>
          <p:nvSpPr>
            <p:cNvPr id="10" name="Freeform 80"/>
            <p:cNvSpPr/>
            <p:nvPr/>
          </p:nvSpPr>
          <p:spPr bwMode="auto">
            <a:xfrm>
              <a:off x="5106627" y="2430079"/>
              <a:ext cx="324452" cy="134772"/>
            </a:xfrm>
            <a:custGeom>
              <a:avLst/>
              <a:gdLst>
                <a:gd name="T0" fmla="*/ 49 w 98"/>
                <a:gd name="T1" fmla="*/ 16 h 40"/>
                <a:gd name="T2" fmla="*/ 2 w 98"/>
                <a:gd name="T3" fmla="*/ 0 h 40"/>
                <a:gd name="T4" fmla="*/ 0 w 98"/>
                <a:gd name="T5" fmla="*/ 5 h 40"/>
                <a:gd name="T6" fmla="*/ 0 w 98"/>
                <a:gd name="T7" fmla="*/ 20 h 40"/>
                <a:gd name="T8" fmla="*/ 49 w 98"/>
                <a:gd name="T9" fmla="*/ 40 h 40"/>
                <a:gd name="T10" fmla="*/ 98 w 98"/>
                <a:gd name="T11" fmla="*/ 20 h 40"/>
                <a:gd name="T12" fmla="*/ 98 w 98"/>
                <a:gd name="T13" fmla="*/ 5 h 40"/>
                <a:gd name="T14" fmla="*/ 96 w 98"/>
                <a:gd name="T15" fmla="*/ 0 h 40"/>
                <a:gd name="T16" fmla="*/ 49 w 98"/>
                <a:gd name="T17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40">
                  <a:moveTo>
                    <a:pt x="49" y="16"/>
                  </a:moveTo>
                  <a:cubicBezTo>
                    <a:pt x="26" y="16"/>
                    <a:pt x="7" y="9"/>
                    <a:pt x="2" y="0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31"/>
                    <a:pt x="22" y="40"/>
                    <a:pt x="49" y="40"/>
                  </a:cubicBezTo>
                  <a:cubicBezTo>
                    <a:pt x="76" y="40"/>
                    <a:pt x="98" y="31"/>
                    <a:pt x="98" y="20"/>
                  </a:cubicBezTo>
                  <a:cubicBezTo>
                    <a:pt x="98" y="5"/>
                    <a:pt x="98" y="5"/>
                    <a:pt x="98" y="5"/>
                  </a:cubicBezTo>
                  <a:cubicBezTo>
                    <a:pt x="98" y="3"/>
                    <a:pt x="97" y="2"/>
                    <a:pt x="96" y="0"/>
                  </a:cubicBezTo>
                  <a:cubicBezTo>
                    <a:pt x="91" y="9"/>
                    <a:pt x="72" y="16"/>
                    <a:pt x="4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8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1" name="Freeform 81"/>
            <p:cNvSpPr/>
            <p:nvPr/>
          </p:nvSpPr>
          <p:spPr bwMode="auto">
            <a:xfrm>
              <a:off x="5106627" y="2534902"/>
              <a:ext cx="324452" cy="132277"/>
            </a:xfrm>
            <a:custGeom>
              <a:avLst/>
              <a:gdLst>
                <a:gd name="T0" fmla="*/ 49 w 98"/>
                <a:gd name="T1" fmla="*/ 15 h 40"/>
                <a:gd name="T2" fmla="*/ 2 w 98"/>
                <a:gd name="T3" fmla="*/ 0 h 40"/>
                <a:gd name="T4" fmla="*/ 0 w 98"/>
                <a:gd name="T5" fmla="*/ 4 h 40"/>
                <a:gd name="T6" fmla="*/ 0 w 98"/>
                <a:gd name="T7" fmla="*/ 19 h 40"/>
                <a:gd name="T8" fmla="*/ 49 w 98"/>
                <a:gd name="T9" fmla="*/ 40 h 40"/>
                <a:gd name="T10" fmla="*/ 98 w 98"/>
                <a:gd name="T11" fmla="*/ 19 h 40"/>
                <a:gd name="T12" fmla="*/ 98 w 98"/>
                <a:gd name="T13" fmla="*/ 4 h 40"/>
                <a:gd name="T14" fmla="*/ 96 w 98"/>
                <a:gd name="T15" fmla="*/ 0 h 40"/>
                <a:gd name="T16" fmla="*/ 49 w 98"/>
                <a:gd name="T17" fmla="*/ 1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40">
                  <a:moveTo>
                    <a:pt x="49" y="15"/>
                  </a:moveTo>
                  <a:cubicBezTo>
                    <a:pt x="26" y="15"/>
                    <a:pt x="7" y="9"/>
                    <a:pt x="2" y="0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31"/>
                    <a:pt x="22" y="40"/>
                    <a:pt x="49" y="40"/>
                  </a:cubicBezTo>
                  <a:cubicBezTo>
                    <a:pt x="76" y="40"/>
                    <a:pt x="98" y="31"/>
                    <a:pt x="98" y="19"/>
                  </a:cubicBezTo>
                  <a:cubicBezTo>
                    <a:pt x="98" y="4"/>
                    <a:pt x="98" y="4"/>
                    <a:pt x="98" y="4"/>
                  </a:cubicBezTo>
                  <a:cubicBezTo>
                    <a:pt x="98" y="3"/>
                    <a:pt x="97" y="1"/>
                    <a:pt x="96" y="0"/>
                  </a:cubicBezTo>
                  <a:cubicBezTo>
                    <a:pt x="91" y="9"/>
                    <a:pt x="72" y="15"/>
                    <a:pt x="4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8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4" name="Freeform 82"/>
            <p:cNvSpPr/>
            <p:nvPr/>
          </p:nvSpPr>
          <p:spPr bwMode="auto">
            <a:xfrm>
              <a:off x="5106627" y="2330248"/>
              <a:ext cx="324452" cy="137269"/>
            </a:xfrm>
            <a:custGeom>
              <a:avLst/>
              <a:gdLst>
                <a:gd name="T0" fmla="*/ 96 w 98"/>
                <a:gd name="T1" fmla="*/ 0 h 41"/>
                <a:gd name="T2" fmla="*/ 49 w 98"/>
                <a:gd name="T3" fmla="*/ 15 h 41"/>
                <a:gd name="T4" fmla="*/ 2 w 98"/>
                <a:gd name="T5" fmla="*/ 0 h 41"/>
                <a:gd name="T6" fmla="*/ 0 w 98"/>
                <a:gd name="T7" fmla="*/ 5 h 41"/>
                <a:gd name="T8" fmla="*/ 0 w 98"/>
                <a:gd name="T9" fmla="*/ 20 h 41"/>
                <a:gd name="T10" fmla="*/ 49 w 98"/>
                <a:gd name="T11" fmla="*/ 41 h 41"/>
                <a:gd name="T12" fmla="*/ 98 w 98"/>
                <a:gd name="T13" fmla="*/ 20 h 41"/>
                <a:gd name="T14" fmla="*/ 98 w 98"/>
                <a:gd name="T15" fmla="*/ 5 h 41"/>
                <a:gd name="T16" fmla="*/ 96 w 98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41">
                  <a:moveTo>
                    <a:pt x="96" y="0"/>
                  </a:moveTo>
                  <a:cubicBezTo>
                    <a:pt x="95" y="9"/>
                    <a:pt x="75" y="15"/>
                    <a:pt x="49" y="15"/>
                  </a:cubicBezTo>
                  <a:cubicBezTo>
                    <a:pt x="24" y="15"/>
                    <a:pt x="3" y="9"/>
                    <a:pt x="2" y="0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31"/>
                    <a:pt x="22" y="41"/>
                    <a:pt x="49" y="41"/>
                  </a:cubicBezTo>
                  <a:cubicBezTo>
                    <a:pt x="76" y="41"/>
                    <a:pt x="98" y="31"/>
                    <a:pt x="98" y="20"/>
                  </a:cubicBezTo>
                  <a:cubicBezTo>
                    <a:pt x="98" y="5"/>
                    <a:pt x="98" y="5"/>
                    <a:pt x="98" y="5"/>
                  </a:cubicBezTo>
                  <a:cubicBezTo>
                    <a:pt x="98" y="3"/>
                    <a:pt x="97" y="2"/>
                    <a:pt x="9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8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5" name="Oval 83"/>
            <p:cNvSpPr>
              <a:spLocks noChangeArrowheads="1"/>
            </p:cNvSpPr>
            <p:nvPr/>
          </p:nvSpPr>
          <p:spPr bwMode="auto">
            <a:xfrm>
              <a:off x="5111618" y="2260366"/>
              <a:ext cx="316965" cy="10731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80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16" name="Group 17"/>
          <p:cNvGrpSpPr/>
          <p:nvPr/>
        </p:nvGrpSpPr>
        <p:grpSpPr>
          <a:xfrm>
            <a:off x="5446480" y="3984571"/>
            <a:ext cx="552117" cy="717753"/>
            <a:chOff x="6421904" y="4798576"/>
            <a:chExt cx="299494" cy="389342"/>
          </a:xfrm>
          <a:solidFill>
            <a:schemeClr val="bg1"/>
          </a:solidFill>
        </p:grpSpPr>
        <p:sp>
          <p:nvSpPr>
            <p:cNvPr id="17" name="Freeform 170"/>
            <p:cNvSpPr/>
            <p:nvPr/>
          </p:nvSpPr>
          <p:spPr bwMode="auto">
            <a:xfrm>
              <a:off x="6421904" y="4910886"/>
              <a:ext cx="299494" cy="277032"/>
            </a:xfrm>
            <a:custGeom>
              <a:avLst/>
              <a:gdLst>
                <a:gd name="T0" fmla="*/ 45 w 90"/>
                <a:gd name="T1" fmla="*/ 83 h 83"/>
                <a:gd name="T2" fmla="*/ 90 w 90"/>
                <a:gd name="T3" fmla="*/ 0 h 83"/>
                <a:gd name="T4" fmla="*/ 0 w 90"/>
                <a:gd name="T5" fmla="*/ 0 h 83"/>
                <a:gd name="T6" fmla="*/ 45 w 90"/>
                <a:gd name="T7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83">
                  <a:moveTo>
                    <a:pt x="45" y="83"/>
                  </a:moveTo>
                  <a:cubicBezTo>
                    <a:pt x="90" y="59"/>
                    <a:pt x="90" y="0"/>
                    <a:pt x="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9"/>
                    <a:pt x="45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8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8" name="Freeform 171"/>
            <p:cNvSpPr/>
            <p:nvPr/>
          </p:nvSpPr>
          <p:spPr bwMode="auto">
            <a:xfrm>
              <a:off x="6421904" y="4798576"/>
              <a:ext cx="299494" cy="94840"/>
            </a:xfrm>
            <a:custGeom>
              <a:avLst/>
              <a:gdLst>
                <a:gd name="T0" fmla="*/ 84 w 90"/>
                <a:gd name="T1" fmla="*/ 0 h 29"/>
                <a:gd name="T2" fmla="*/ 68 w 90"/>
                <a:gd name="T3" fmla="*/ 16 h 29"/>
                <a:gd name="T4" fmla="*/ 52 w 90"/>
                <a:gd name="T5" fmla="*/ 0 h 29"/>
                <a:gd name="T6" fmla="*/ 39 w 90"/>
                <a:gd name="T7" fmla="*/ 0 h 29"/>
                <a:gd name="T8" fmla="*/ 23 w 90"/>
                <a:gd name="T9" fmla="*/ 16 h 29"/>
                <a:gd name="T10" fmla="*/ 7 w 90"/>
                <a:gd name="T11" fmla="*/ 0 h 29"/>
                <a:gd name="T12" fmla="*/ 0 w 90"/>
                <a:gd name="T13" fmla="*/ 0 h 29"/>
                <a:gd name="T14" fmla="*/ 0 w 90"/>
                <a:gd name="T15" fmla="*/ 29 h 29"/>
                <a:gd name="T16" fmla="*/ 90 w 90"/>
                <a:gd name="T17" fmla="*/ 29 h 29"/>
                <a:gd name="T18" fmla="*/ 90 w 90"/>
                <a:gd name="T19" fmla="*/ 0 h 29"/>
                <a:gd name="T20" fmla="*/ 84 w 90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29">
                  <a:moveTo>
                    <a:pt x="84" y="0"/>
                  </a:moveTo>
                  <a:cubicBezTo>
                    <a:pt x="84" y="9"/>
                    <a:pt x="77" y="16"/>
                    <a:pt x="68" y="16"/>
                  </a:cubicBezTo>
                  <a:cubicBezTo>
                    <a:pt x="59" y="16"/>
                    <a:pt x="52" y="9"/>
                    <a:pt x="5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9"/>
                    <a:pt x="32" y="16"/>
                    <a:pt x="23" y="16"/>
                  </a:cubicBezTo>
                  <a:cubicBezTo>
                    <a:pt x="14" y="16"/>
                    <a:pt x="7" y="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8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80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19" name="Group 20"/>
          <p:cNvGrpSpPr/>
          <p:nvPr/>
        </p:nvGrpSpPr>
        <p:grpSpPr>
          <a:xfrm>
            <a:off x="4629128" y="2690287"/>
            <a:ext cx="594956" cy="585513"/>
            <a:chOff x="1587575" y="2265358"/>
            <a:chExt cx="314468" cy="309477"/>
          </a:xfrm>
          <a:solidFill>
            <a:schemeClr val="bg1"/>
          </a:solidFill>
        </p:grpSpPr>
        <p:sp>
          <p:nvSpPr>
            <p:cNvPr id="20" name="Freeform 59"/>
            <p:cNvSpPr>
              <a:spLocks noEditPoints="1"/>
            </p:cNvSpPr>
            <p:nvPr/>
          </p:nvSpPr>
          <p:spPr bwMode="auto">
            <a:xfrm>
              <a:off x="1587575" y="2265358"/>
              <a:ext cx="314468" cy="309477"/>
            </a:xfrm>
            <a:custGeom>
              <a:avLst/>
              <a:gdLst>
                <a:gd name="T0" fmla="*/ 82 w 95"/>
                <a:gd name="T1" fmla="*/ 57 h 93"/>
                <a:gd name="T2" fmla="*/ 95 w 95"/>
                <a:gd name="T3" fmla="*/ 51 h 93"/>
                <a:gd name="T4" fmla="*/ 95 w 95"/>
                <a:gd name="T5" fmla="*/ 41 h 93"/>
                <a:gd name="T6" fmla="*/ 82 w 95"/>
                <a:gd name="T7" fmla="*/ 36 h 93"/>
                <a:gd name="T8" fmla="*/ 80 w 95"/>
                <a:gd name="T9" fmla="*/ 30 h 93"/>
                <a:gd name="T10" fmla="*/ 85 w 95"/>
                <a:gd name="T11" fmla="*/ 17 h 93"/>
                <a:gd name="T12" fmla="*/ 77 w 95"/>
                <a:gd name="T13" fmla="*/ 10 h 93"/>
                <a:gd name="T14" fmla="*/ 64 w 95"/>
                <a:gd name="T15" fmla="*/ 15 h 93"/>
                <a:gd name="T16" fmla="*/ 59 w 95"/>
                <a:gd name="T17" fmla="*/ 13 h 93"/>
                <a:gd name="T18" fmla="*/ 53 w 95"/>
                <a:gd name="T19" fmla="*/ 0 h 93"/>
                <a:gd name="T20" fmla="*/ 42 w 95"/>
                <a:gd name="T21" fmla="*/ 0 h 93"/>
                <a:gd name="T22" fmla="*/ 37 w 95"/>
                <a:gd name="T23" fmla="*/ 13 h 93"/>
                <a:gd name="T24" fmla="*/ 31 w 95"/>
                <a:gd name="T25" fmla="*/ 15 h 93"/>
                <a:gd name="T26" fmla="*/ 18 w 95"/>
                <a:gd name="T27" fmla="*/ 10 h 93"/>
                <a:gd name="T28" fmla="*/ 10 w 95"/>
                <a:gd name="T29" fmla="*/ 17 h 93"/>
                <a:gd name="T30" fmla="*/ 16 w 95"/>
                <a:gd name="T31" fmla="*/ 30 h 93"/>
                <a:gd name="T32" fmla="*/ 13 w 95"/>
                <a:gd name="T33" fmla="*/ 36 h 93"/>
                <a:gd name="T34" fmla="*/ 0 w 95"/>
                <a:gd name="T35" fmla="*/ 41 h 93"/>
                <a:gd name="T36" fmla="*/ 0 w 95"/>
                <a:gd name="T37" fmla="*/ 52 h 93"/>
                <a:gd name="T38" fmla="*/ 13 w 95"/>
                <a:gd name="T39" fmla="*/ 57 h 93"/>
                <a:gd name="T40" fmla="*/ 16 w 95"/>
                <a:gd name="T41" fmla="*/ 63 h 93"/>
                <a:gd name="T42" fmla="*/ 11 w 95"/>
                <a:gd name="T43" fmla="*/ 76 h 93"/>
                <a:gd name="T44" fmla="*/ 18 w 95"/>
                <a:gd name="T45" fmla="*/ 83 h 93"/>
                <a:gd name="T46" fmla="*/ 31 w 95"/>
                <a:gd name="T47" fmla="*/ 78 h 93"/>
                <a:gd name="T48" fmla="*/ 37 w 95"/>
                <a:gd name="T49" fmla="*/ 80 h 93"/>
                <a:gd name="T50" fmla="*/ 43 w 95"/>
                <a:gd name="T51" fmla="*/ 93 h 93"/>
                <a:gd name="T52" fmla="*/ 53 w 95"/>
                <a:gd name="T53" fmla="*/ 93 h 93"/>
                <a:gd name="T54" fmla="*/ 59 w 95"/>
                <a:gd name="T55" fmla="*/ 80 h 93"/>
                <a:gd name="T56" fmla="*/ 64 w 95"/>
                <a:gd name="T57" fmla="*/ 78 h 93"/>
                <a:gd name="T58" fmla="*/ 78 w 95"/>
                <a:gd name="T59" fmla="*/ 83 h 93"/>
                <a:gd name="T60" fmla="*/ 85 w 95"/>
                <a:gd name="T61" fmla="*/ 75 h 93"/>
                <a:gd name="T62" fmla="*/ 80 w 95"/>
                <a:gd name="T63" fmla="*/ 63 h 93"/>
                <a:gd name="T64" fmla="*/ 82 w 95"/>
                <a:gd name="T65" fmla="*/ 57 h 93"/>
                <a:gd name="T66" fmla="*/ 48 w 95"/>
                <a:gd name="T67" fmla="*/ 61 h 93"/>
                <a:gd name="T68" fmla="*/ 33 w 95"/>
                <a:gd name="T69" fmla="*/ 46 h 93"/>
                <a:gd name="T70" fmla="*/ 48 w 95"/>
                <a:gd name="T71" fmla="*/ 32 h 93"/>
                <a:gd name="T72" fmla="*/ 63 w 95"/>
                <a:gd name="T73" fmla="*/ 46 h 93"/>
                <a:gd name="T74" fmla="*/ 48 w 95"/>
                <a:gd name="T75" fmla="*/ 6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5" h="93">
                  <a:moveTo>
                    <a:pt x="82" y="57"/>
                  </a:moveTo>
                  <a:cubicBezTo>
                    <a:pt x="82" y="57"/>
                    <a:pt x="95" y="52"/>
                    <a:pt x="95" y="5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0"/>
                    <a:pt x="82" y="36"/>
                    <a:pt x="82" y="36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0" y="30"/>
                    <a:pt x="85" y="17"/>
                    <a:pt x="85" y="17"/>
                  </a:cubicBezTo>
                  <a:cubicBezTo>
                    <a:pt x="77" y="10"/>
                    <a:pt x="77" y="10"/>
                    <a:pt x="77" y="10"/>
                  </a:cubicBezTo>
                  <a:cubicBezTo>
                    <a:pt x="77" y="9"/>
                    <a:pt x="64" y="15"/>
                    <a:pt x="64" y="15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13"/>
                    <a:pt x="53" y="0"/>
                    <a:pt x="53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37" y="13"/>
                    <a:pt x="37" y="13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5"/>
                    <a:pt x="18" y="10"/>
                    <a:pt x="18" y="10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8"/>
                    <a:pt x="16" y="30"/>
                    <a:pt x="16" y="30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6"/>
                    <a:pt x="0" y="41"/>
                    <a:pt x="0" y="41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13" y="57"/>
                    <a:pt x="13" y="57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3"/>
                    <a:pt x="10" y="75"/>
                    <a:pt x="11" y="76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19" y="84"/>
                    <a:pt x="31" y="78"/>
                    <a:pt x="31" y="78"/>
                  </a:cubicBezTo>
                  <a:cubicBezTo>
                    <a:pt x="37" y="80"/>
                    <a:pt x="37" y="80"/>
                    <a:pt x="37" y="80"/>
                  </a:cubicBezTo>
                  <a:cubicBezTo>
                    <a:pt x="37" y="80"/>
                    <a:pt x="42" y="93"/>
                    <a:pt x="43" y="9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4" y="93"/>
                    <a:pt x="59" y="80"/>
                    <a:pt x="59" y="80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4" y="78"/>
                    <a:pt x="77" y="83"/>
                    <a:pt x="78" y="83"/>
                  </a:cubicBezTo>
                  <a:cubicBezTo>
                    <a:pt x="85" y="75"/>
                    <a:pt x="85" y="75"/>
                    <a:pt x="85" y="75"/>
                  </a:cubicBezTo>
                  <a:cubicBezTo>
                    <a:pt x="86" y="75"/>
                    <a:pt x="80" y="63"/>
                    <a:pt x="80" y="63"/>
                  </a:cubicBezTo>
                  <a:lnTo>
                    <a:pt x="82" y="57"/>
                  </a:lnTo>
                  <a:close/>
                  <a:moveTo>
                    <a:pt x="48" y="61"/>
                  </a:moveTo>
                  <a:cubicBezTo>
                    <a:pt x="39" y="61"/>
                    <a:pt x="33" y="55"/>
                    <a:pt x="33" y="46"/>
                  </a:cubicBezTo>
                  <a:cubicBezTo>
                    <a:pt x="33" y="38"/>
                    <a:pt x="39" y="32"/>
                    <a:pt x="48" y="32"/>
                  </a:cubicBezTo>
                  <a:cubicBezTo>
                    <a:pt x="56" y="32"/>
                    <a:pt x="63" y="38"/>
                    <a:pt x="63" y="46"/>
                  </a:cubicBezTo>
                  <a:cubicBezTo>
                    <a:pt x="63" y="55"/>
                    <a:pt x="56" y="61"/>
                    <a:pt x="48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8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1" name="Oval 60"/>
            <p:cNvSpPr>
              <a:spLocks noChangeArrowheads="1"/>
            </p:cNvSpPr>
            <p:nvPr/>
          </p:nvSpPr>
          <p:spPr bwMode="auto">
            <a:xfrm>
              <a:off x="1712364" y="2387652"/>
              <a:ext cx="64890" cy="623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80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6893455" y="4078397"/>
            <a:ext cx="717672" cy="530100"/>
            <a:chOff x="2563427" y="3717902"/>
            <a:chExt cx="439257" cy="324452"/>
          </a:xfrm>
          <a:solidFill>
            <a:schemeClr val="bg1"/>
          </a:solidFill>
        </p:grpSpPr>
        <p:sp>
          <p:nvSpPr>
            <p:cNvPr id="24" name="Freeform 92"/>
            <p:cNvSpPr/>
            <p:nvPr/>
          </p:nvSpPr>
          <p:spPr bwMode="auto">
            <a:xfrm>
              <a:off x="2720660" y="3942523"/>
              <a:ext cx="127286" cy="99831"/>
            </a:xfrm>
            <a:custGeom>
              <a:avLst/>
              <a:gdLst>
                <a:gd name="T0" fmla="*/ 37 w 38"/>
                <a:gd name="T1" fmla="*/ 10 h 30"/>
                <a:gd name="T2" fmla="*/ 1 w 38"/>
                <a:gd name="T3" fmla="*/ 11 h 30"/>
                <a:gd name="T4" fmla="*/ 1 w 38"/>
                <a:gd name="T5" fmla="*/ 13 h 30"/>
                <a:gd name="T6" fmla="*/ 19 w 38"/>
                <a:gd name="T7" fmla="*/ 30 h 30"/>
                <a:gd name="T8" fmla="*/ 36 w 38"/>
                <a:gd name="T9" fmla="*/ 13 h 30"/>
                <a:gd name="T10" fmla="*/ 37 w 38"/>
                <a:gd name="T11" fmla="*/ 1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0">
                  <a:moveTo>
                    <a:pt x="37" y="10"/>
                  </a:moveTo>
                  <a:cubicBezTo>
                    <a:pt x="26" y="1"/>
                    <a:pt x="12" y="0"/>
                    <a:pt x="1" y="11"/>
                  </a:cubicBezTo>
                  <a:cubicBezTo>
                    <a:pt x="1" y="11"/>
                    <a:pt x="0" y="12"/>
                    <a:pt x="1" y="13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8" y="11"/>
                    <a:pt x="37" y="11"/>
                    <a:pt x="3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8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5" name="Freeform 93"/>
            <p:cNvSpPr/>
            <p:nvPr/>
          </p:nvSpPr>
          <p:spPr bwMode="auto">
            <a:xfrm>
              <a:off x="2638300" y="3830213"/>
              <a:ext cx="292007" cy="129781"/>
            </a:xfrm>
            <a:custGeom>
              <a:avLst/>
              <a:gdLst>
                <a:gd name="T0" fmla="*/ 87 w 88"/>
                <a:gd name="T1" fmla="*/ 23 h 39"/>
                <a:gd name="T2" fmla="*/ 0 w 88"/>
                <a:gd name="T3" fmla="*/ 24 h 39"/>
                <a:gd name="T4" fmla="*/ 0 w 88"/>
                <a:gd name="T5" fmla="*/ 26 h 39"/>
                <a:gd name="T6" fmla="*/ 13 w 88"/>
                <a:gd name="T7" fmla="*/ 38 h 39"/>
                <a:gd name="T8" fmla="*/ 15 w 88"/>
                <a:gd name="T9" fmla="*/ 38 h 39"/>
                <a:gd name="T10" fmla="*/ 73 w 88"/>
                <a:gd name="T11" fmla="*/ 38 h 39"/>
                <a:gd name="T12" fmla="*/ 75 w 88"/>
                <a:gd name="T13" fmla="*/ 38 h 39"/>
                <a:gd name="T14" fmla="*/ 88 w 88"/>
                <a:gd name="T15" fmla="*/ 26 h 39"/>
                <a:gd name="T16" fmla="*/ 88 w 88"/>
                <a:gd name="T17" fmla="*/ 26 h 39"/>
                <a:gd name="T18" fmla="*/ 88 w 88"/>
                <a:gd name="T19" fmla="*/ 24 h 39"/>
                <a:gd name="T20" fmla="*/ 87 w 88"/>
                <a:gd name="T21" fmla="*/ 2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39">
                  <a:moveTo>
                    <a:pt x="87" y="23"/>
                  </a:moveTo>
                  <a:cubicBezTo>
                    <a:pt x="63" y="0"/>
                    <a:pt x="24" y="0"/>
                    <a:pt x="0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9"/>
                    <a:pt x="14" y="39"/>
                    <a:pt x="15" y="38"/>
                  </a:cubicBezTo>
                  <a:cubicBezTo>
                    <a:pt x="31" y="22"/>
                    <a:pt x="57" y="22"/>
                    <a:pt x="73" y="38"/>
                  </a:cubicBezTo>
                  <a:cubicBezTo>
                    <a:pt x="74" y="39"/>
                    <a:pt x="75" y="39"/>
                    <a:pt x="75" y="38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5"/>
                    <a:pt x="88" y="24"/>
                    <a:pt x="88" y="24"/>
                  </a:cubicBezTo>
                  <a:lnTo>
                    <a:pt x="87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8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6" name="Freeform 94"/>
            <p:cNvSpPr/>
            <p:nvPr/>
          </p:nvSpPr>
          <p:spPr bwMode="auto">
            <a:xfrm>
              <a:off x="2563427" y="3717902"/>
              <a:ext cx="439257" cy="169713"/>
            </a:xfrm>
            <a:custGeom>
              <a:avLst/>
              <a:gdLst>
                <a:gd name="T0" fmla="*/ 131 w 132"/>
                <a:gd name="T1" fmla="*/ 36 h 51"/>
                <a:gd name="T2" fmla="*/ 131 w 132"/>
                <a:gd name="T3" fmla="*/ 36 h 51"/>
                <a:gd name="T4" fmla="*/ 1 w 132"/>
                <a:gd name="T5" fmla="*/ 36 h 51"/>
                <a:gd name="T6" fmla="*/ 1 w 132"/>
                <a:gd name="T7" fmla="*/ 38 h 51"/>
                <a:gd name="T8" fmla="*/ 14 w 132"/>
                <a:gd name="T9" fmla="*/ 51 h 51"/>
                <a:gd name="T10" fmla="*/ 16 w 132"/>
                <a:gd name="T11" fmla="*/ 51 h 51"/>
                <a:gd name="T12" fmla="*/ 116 w 132"/>
                <a:gd name="T13" fmla="*/ 51 h 51"/>
                <a:gd name="T14" fmla="*/ 118 w 132"/>
                <a:gd name="T15" fmla="*/ 51 h 51"/>
                <a:gd name="T16" fmla="*/ 131 w 132"/>
                <a:gd name="T17" fmla="*/ 38 h 51"/>
                <a:gd name="T18" fmla="*/ 131 w 132"/>
                <a:gd name="T19" fmla="*/ 38 h 51"/>
                <a:gd name="T20" fmla="*/ 131 w 132"/>
                <a:gd name="T21" fmla="*/ 3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51">
                  <a:moveTo>
                    <a:pt x="131" y="36"/>
                  </a:moveTo>
                  <a:cubicBezTo>
                    <a:pt x="131" y="36"/>
                    <a:pt x="131" y="36"/>
                    <a:pt x="131" y="36"/>
                  </a:cubicBezTo>
                  <a:cubicBezTo>
                    <a:pt x="95" y="0"/>
                    <a:pt x="37" y="0"/>
                    <a:pt x="1" y="36"/>
                  </a:cubicBezTo>
                  <a:cubicBezTo>
                    <a:pt x="0" y="37"/>
                    <a:pt x="0" y="37"/>
                    <a:pt x="1" y="38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4" y="51"/>
                    <a:pt x="15" y="51"/>
                    <a:pt x="16" y="51"/>
                  </a:cubicBezTo>
                  <a:cubicBezTo>
                    <a:pt x="43" y="23"/>
                    <a:pt x="89" y="23"/>
                    <a:pt x="116" y="51"/>
                  </a:cubicBezTo>
                  <a:cubicBezTo>
                    <a:pt x="117" y="51"/>
                    <a:pt x="118" y="51"/>
                    <a:pt x="118" y="51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2" y="37"/>
                    <a:pt x="132" y="36"/>
                    <a:pt x="131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80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sp>
        <p:nvSpPr>
          <p:cNvPr id="27" name="TextBox 76"/>
          <p:cNvSpPr txBox="1"/>
          <p:nvPr/>
        </p:nvSpPr>
        <p:spPr>
          <a:xfrm>
            <a:off x="7324591" y="2378450"/>
            <a:ext cx="15829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59AD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dirty="0">
              <a:solidFill>
                <a:srgbClr val="59AD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324591" y="2747782"/>
            <a:ext cx="2781248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76"/>
          <p:cNvSpPr txBox="1"/>
          <p:nvPr/>
        </p:nvSpPr>
        <p:spPr>
          <a:xfrm>
            <a:off x="8090193" y="3832900"/>
            <a:ext cx="15829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59AD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dirty="0">
              <a:solidFill>
                <a:srgbClr val="59AD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090193" y="4202232"/>
            <a:ext cx="2781248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76"/>
          <p:cNvSpPr txBox="1"/>
          <p:nvPr/>
        </p:nvSpPr>
        <p:spPr>
          <a:xfrm>
            <a:off x="2518882" y="2378450"/>
            <a:ext cx="15829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 smtClean="0">
                <a:solidFill>
                  <a:srgbClr val="59AD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dirty="0">
              <a:solidFill>
                <a:srgbClr val="59AD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320558" y="2747782"/>
            <a:ext cx="2781248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76"/>
          <p:cNvSpPr txBox="1"/>
          <p:nvPr/>
        </p:nvSpPr>
        <p:spPr>
          <a:xfrm>
            <a:off x="3284484" y="3832900"/>
            <a:ext cx="15829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 smtClean="0">
                <a:solidFill>
                  <a:srgbClr val="59AD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dirty="0">
              <a:solidFill>
                <a:srgbClr val="59AD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2086160" y="4202232"/>
            <a:ext cx="2781248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rot="18900000" flipV="1">
            <a:off x="5238860" y="1958207"/>
            <a:ext cx="1714280" cy="1714280"/>
          </a:xfrm>
          <a:prstGeom prst="rect">
            <a:avLst/>
          </a:prstGeom>
          <a:noFill/>
          <a:ln w="38100">
            <a:solidFill>
              <a:srgbClr val="59AD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65330" y="2215183"/>
            <a:ext cx="14613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 smtClean="0">
                <a:solidFill>
                  <a:srgbClr val="59A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02</a:t>
            </a:r>
            <a:endParaRPr lang="zh-CN" altLang="en-US" sz="7200" dirty="0">
              <a:solidFill>
                <a:srgbClr val="59AD3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23507" y="4658887"/>
            <a:ext cx="2965704" cy="369332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 add the title here</a:t>
            </a:r>
          </a:p>
        </p:txBody>
      </p:sp>
      <p:sp>
        <p:nvSpPr>
          <p:cNvPr id="7" name="TextBox 76"/>
          <p:cNvSpPr txBox="1"/>
          <p:nvPr/>
        </p:nvSpPr>
        <p:spPr>
          <a:xfrm>
            <a:off x="4748439" y="4181158"/>
            <a:ext cx="2715840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59AD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请在此添加标题</a:t>
            </a:r>
          </a:p>
        </p:txBody>
      </p:sp>
      <p:sp>
        <p:nvSpPr>
          <p:cNvPr id="8" name="文本框 21"/>
          <p:cNvSpPr txBox="1"/>
          <p:nvPr/>
        </p:nvSpPr>
        <p:spPr>
          <a:xfrm>
            <a:off x="4089077" y="5029745"/>
            <a:ext cx="4034564" cy="61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9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Fresh business general template</a:t>
            </a:r>
          </a:p>
          <a:p>
            <a:pPr algn="ctr">
              <a:lnSpc>
                <a:spcPct val="130000"/>
              </a:lnSpc>
            </a:pPr>
            <a:r>
              <a:rPr lang="en-US" altLang="zh-CN" sz="9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Applicable to enterprise introduction, summary report, sales marketing, chart </a:t>
            </a:r>
            <a:r>
              <a:rPr lang="en-US" altLang="zh-CN" sz="900" dirty="0" err="1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dataa</a:t>
            </a:r>
            <a:endParaRPr lang="zh-CN" altLang="en-US" sz="900" dirty="0">
              <a:solidFill>
                <a:srgbClr val="E7E6E6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04798" flipH="1">
            <a:off x="-654693" y="3595912"/>
            <a:ext cx="4902769" cy="266654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04798" flipV="1">
            <a:off x="7964641" y="389092"/>
            <a:ext cx="4902769" cy="26665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32857" y="2425959"/>
            <a:ext cx="10559143" cy="2761861"/>
          </a:xfrm>
          <a:prstGeom prst="rect">
            <a:avLst/>
          </a:prstGeom>
          <a:solidFill>
            <a:srgbClr val="59A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84275" flipH="1">
            <a:off x="219051" y="349220"/>
            <a:ext cx="702252" cy="381945"/>
          </a:xfrm>
          <a:prstGeom prst="rect">
            <a:avLst/>
          </a:prstGeom>
        </p:spPr>
      </p:pic>
      <p:sp>
        <p:nvSpPr>
          <p:cNvPr id="12" name="TextBox 76"/>
          <p:cNvSpPr txBox="1"/>
          <p:nvPr/>
        </p:nvSpPr>
        <p:spPr>
          <a:xfrm>
            <a:off x="804068" y="337601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59AD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000" dirty="0">
                <a:solidFill>
                  <a:srgbClr val="59AD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</a:t>
            </a:r>
            <a:r>
              <a:rPr lang="zh-CN" altLang="en-US" sz="2000" dirty="0" smtClean="0">
                <a:solidFill>
                  <a:srgbClr val="59AD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dirty="0">
              <a:solidFill>
                <a:srgbClr val="59AD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04068" y="648638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 Text </a:t>
            </a:r>
            <a:r>
              <a:rPr lang="en-US" altLang="zh-CN" sz="11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Add You Text Here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7119529" y="1479334"/>
            <a:ext cx="3947541" cy="4884733"/>
            <a:chOff x="4243374" y="1307988"/>
            <a:chExt cx="3705255" cy="4584924"/>
          </a:xfrm>
        </p:grpSpPr>
        <p:pic>
          <p:nvPicPr>
            <p:cNvPr id="6" name="Picture 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54" t="8440" r="6203" b="10137"/>
            <a:stretch>
              <a:fillRect/>
            </a:stretch>
          </p:blipFill>
          <p:spPr>
            <a:xfrm>
              <a:off x="4243374" y="1307988"/>
              <a:ext cx="3705255" cy="4584924"/>
            </a:xfrm>
            <a:prstGeom prst="rect">
              <a:avLst/>
            </a:prstGeom>
          </p:spPr>
        </p:pic>
        <p:sp>
          <p:nvSpPr>
            <p:cNvPr id="7" name="矩形 6"/>
            <p:cNvSpPr>
              <a:spLocks noChangeArrowheads="1"/>
            </p:cNvSpPr>
            <p:nvPr/>
          </p:nvSpPr>
          <p:spPr bwMode="auto">
            <a:xfrm>
              <a:off x="4805724" y="1851659"/>
              <a:ext cx="2600918" cy="3421661"/>
            </a:xfrm>
            <a:prstGeom prst="rect">
              <a:avLst/>
            </a:prstGeom>
            <a:blipFill dpi="0" rotWithShape="1">
              <a:blip r:embed="rId4"/>
              <a:srcRect/>
              <a:stretch>
                <a:fillRect l="-20000" r="-37300"/>
              </a:stretch>
            </a:blip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20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9" name="Oval 4"/>
          <p:cNvSpPr/>
          <p:nvPr/>
        </p:nvSpPr>
        <p:spPr>
          <a:xfrm flipH="1">
            <a:off x="2729196" y="3793667"/>
            <a:ext cx="1142811" cy="1149368"/>
          </a:xfrm>
          <a:prstGeom prst="roundRect">
            <a:avLst/>
          </a:prstGeom>
          <a:noFill/>
          <a:ln w="50800">
            <a:solidFill>
              <a:schemeClr val="bg1"/>
            </a:solidFill>
          </a:ln>
          <a:effec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800">
              <a:solidFill>
                <a:schemeClr val="bg1"/>
              </a:solidFill>
            </a:endParaRPr>
          </a:p>
        </p:txBody>
      </p:sp>
      <p:sp>
        <p:nvSpPr>
          <p:cNvPr id="10" name="Oval 5"/>
          <p:cNvSpPr/>
          <p:nvPr/>
        </p:nvSpPr>
        <p:spPr>
          <a:xfrm flipH="1">
            <a:off x="4976081" y="3793667"/>
            <a:ext cx="1142811" cy="1149368"/>
          </a:xfrm>
          <a:prstGeom prst="roundRect">
            <a:avLst/>
          </a:prstGeom>
          <a:noFill/>
          <a:ln w="50800">
            <a:solidFill>
              <a:schemeClr val="bg1"/>
            </a:solidFill>
          </a:ln>
          <a:effec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800">
              <a:solidFill>
                <a:schemeClr val="bg1"/>
              </a:solidFill>
            </a:endParaRPr>
          </a:p>
        </p:txBody>
      </p:sp>
      <p:grpSp>
        <p:nvGrpSpPr>
          <p:cNvPr id="11" name="Group 20"/>
          <p:cNvGrpSpPr/>
          <p:nvPr/>
        </p:nvGrpSpPr>
        <p:grpSpPr>
          <a:xfrm>
            <a:off x="3085485" y="4148990"/>
            <a:ext cx="430232" cy="438723"/>
            <a:chOff x="7160655" y="2178006"/>
            <a:chExt cx="379359" cy="386846"/>
          </a:xfrm>
          <a:solidFill>
            <a:schemeClr val="bg1"/>
          </a:solidFill>
          <a:effectLst/>
        </p:grpSpPr>
        <p:sp>
          <p:nvSpPr>
            <p:cNvPr id="14" name="Freeform 36"/>
            <p:cNvSpPr>
              <a:spLocks noEditPoints="1"/>
            </p:cNvSpPr>
            <p:nvPr/>
          </p:nvSpPr>
          <p:spPr bwMode="auto">
            <a:xfrm>
              <a:off x="7277956" y="2178006"/>
              <a:ext cx="262058" cy="262058"/>
            </a:xfrm>
            <a:custGeom>
              <a:avLst/>
              <a:gdLst>
                <a:gd name="T0" fmla="*/ 65 w 79"/>
                <a:gd name="T1" fmla="*/ 14 h 79"/>
                <a:gd name="T2" fmla="*/ 14 w 79"/>
                <a:gd name="T3" fmla="*/ 14 h 79"/>
                <a:gd name="T4" fmla="*/ 11 w 79"/>
                <a:gd name="T5" fmla="*/ 63 h 79"/>
                <a:gd name="T6" fmla="*/ 11 w 79"/>
                <a:gd name="T7" fmla="*/ 63 h 79"/>
                <a:gd name="T8" fmla="*/ 17 w 79"/>
                <a:gd name="T9" fmla="*/ 68 h 79"/>
                <a:gd name="T10" fmla="*/ 64 w 79"/>
                <a:gd name="T11" fmla="*/ 65 h 79"/>
                <a:gd name="T12" fmla="*/ 65 w 79"/>
                <a:gd name="T13" fmla="*/ 14 h 79"/>
                <a:gd name="T14" fmla="*/ 58 w 79"/>
                <a:gd name="T15" fmla="*/ 59 h 79"/>
                <a:gd name="T16" fmla="*/ 20 w 79"/>
                <a:gd name="T17" fmla="*/ 59 h 79"/>
                <a:gd name="T18" fmla="*/ 20 w 79"/>
                <a:gd name="T19" fmla="*/ 21 h 79"/>
                <a:gd name="T20" fmla="*/ 58 w 79"/>
                <a:gd name="T21" fmla="*/ 21 h 79"/>
                <a:gd name="T22" fmla="*/ 58 w 79"/>
                <a:gd name="T23" fmla="*/ 5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79">
                  <a:moveTo>
                    <a:pt x="65" y="14"/>
                  </a:moveTo>
                  <a:cubicBezTo>
                    <a:pt x="51" y="0"/>
                    <a:pt x="28" y="0"/>
                    <a:pt x="14" y="14"/>
                  </a:cubicBezTo>
                  <a:cubicBezTo>
                    <a:pt x="0" y="28"/>
                    <a:pt x="0" y="49"/>
                    <a:pt x="11" y="63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4" y="66"/>
                    <a:pt x="15" y="67"/>
                    <a:pt x="17" y="68"/>
                  </a:cubicBezTo>
                  <a:cubicBezTo>
                    <a:pt x="31" y="79"/>
                    <a:pt x="51" y="78"/>
                    <a:pt x="64" y="65"/>
                  </a:cubicBezTo>
                  <a:cubicBezTo>
                    <a:pt x="78" y="51"/>
                    <a:pt x="79" y="29"/>
                    <a:pt x="65" y="14"/>
                  </a:cubicBezTo>
                  <a:close/>
                  <a:moveTo>
                    <a:pt x="58" y="59"/>
                  </a:moveTo>
                  <a:cubicBezTo>
                    <a:pt x="47" y="69"/>
                    <a:pt x="30" y="69"/>
                    <a:pt x="20" y="59"/>
                  </a:cubicBezTo>
                  <a:cubicBezTo>
                    <a:pt x="9" y="48"/>
                    <a:pt x="9" y="31"/>
                    <a:pt x="20" y="21"/>
                  </a:cubicBezTo>
                  <a:cubicBezTo>
                    <a:pt x="31" y="10"/>
                    <a:pt x="48" y="10"/>
                    <a:pt x="58" y="21"/>
                  </a:cubicBezTo>
                  <a:cubicBezTo>
                    <a:pt x="69" y="31"/>
                    <a:pt x="69" y="48"/>
                    <a:pt x="58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37"/>
            <p:cNvSpPr/>
            <p:nvPr/>
          </p:nvSpPr>
          <p:spPr bwMode="auto">
            <a:xfrm>
              <a:off x="7160655" y="2400130"/>
              <a:ext cx="159730" cy="164722"/>
            </a:xfrm>
            <a:custGeom>
              <a:avLst/>
              <a:gdLst>
                <a:gd name="T0" fmla="*/ 0 w 64"/>
                <a:gd name="T1" fmla="*/ 52 h 66"/>
                <a:gd name="T2" fmla="*/ 12 w 64"/>
                <a:gd name="T3" fmla="*/ 66 h 66"/>
                <a:gd name="T4" fmla="*/ 64 w 64"/>
                <a:gd name="T5" fmla="*/ 8 h 66"/>
                <a:gd name="T6" fmla="*/ 55 w 64"/>
                <a:gd name="T7" fmla="*/ 0 h 66"/>
                <a:gd name="T8" fmla="*/ 0 w 64"/>
                <a:gd name="T9" fmla="*/ 5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6">
                  <a:moveTo>
                    <a:pt x="0" y="52"/>
                  </a:moveTo>
                  <a:lnTo>
                    <a:pt x="12" y="66"/>
                  </a:lnTo>
                  <a:lnTo>
                    <a:pt x="64" y="8"/>
                  </a:lnTo>
                  <a:lnTo>
                    <a:pt x="55" y="0"/>
                  </a:lnTo>
                  <a:lnTo>
                    <a:pt x="0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38"/>
            <p:cNvSpPr/>
            <p:nvPr/>
          </p:nvSpPr>
          <p:spPr bwMode="auto">
            <a:xfrm>
              <a:off x="7412728" y="2265358"/>
              <a:ext cx="99831" cy="119797"/>
            </a:xfrm>
            <a:custGeom>
              <a:avLst/>
              <a:gdLst>
                <a:gd name="T0" fmla="*/ 16 w 30"/>
                <a:gd name="T1" fmla="*/ 0 h 36"/>
                <a:gd name="T2" fmla="*/ 0 w 30"/>
                <a:gd name="T3" fmla="*/ 34 h 36"/>
                <a:gd name="T4" fmla="*/ 6 w 30"/>
                <a:gd name="T5" fmla="*/ 36 h 36"/>
                <a:gd name="T6" fmla="*/ 16 w 30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36">
                  <a:moveTo>
                    <a:pt x="16" y="0"/>
                  </a:moveTo>
                  <a:cubicBezTo>
                    <a:pt x="20" y="26"/>
                    <a:pt x="0" y="34"/>
                    <a:pt x="0" y="34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30" y="21"/>
                    <a:pt x="16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Group 31"/>
          <p:cNvGrpSpPr/>
          <p:nvPr/>
        </p:nvGrpSpPr>
        <p:grpSpPr>
          <a:xfrm>
            <a:off x="5311140" y="4221167"/>
            <a:ext cx="472690" cy="294369"/>
            <a:chOff x="2942785" y="3296116"/>
            <a:chExt cx="416796" cy="259561"/>
          </a:xfrm>
          <a:solidFill>
            <a:schemeClr val="bg1"/>
          </a:solidFill>
          <a:effectLst/>
        </p:grpSpPr>
        <p:sp>
          <p:nvSpPr>
            <p:cNvPr id="18" name="Freeform 95"/>
            <p:cNvSpPr>
              <a:spLocks noEditPoints="1"/>
            </p:cNvSpPr>
            <p:nvPr/>
          </p:nvSpPr>
          <p:spPr bwMode="auto">
            <a:xfrm>
              <a:off x="2942785" y="3296116"/>
              <a:ext cx="416796" cy="259561"/>
            </a:xfrm>
            <a:custGeom>
              <a:avLst/>
              <a:gdLst>
                <a:gd name="T0" fmla="*/ 113 w 125"/>
                <a:gd name="T1" fmla="*/ 18 h 78"/>
                <a:gd name="T2" fmla="*/ 113 w 125"/>
                <a:gd name="T3" fmla="*/ 0 h 78"/>
                <a:gd name="T4" fmla="*/ 0 w 125"/>
                <a:gd name="T5" fmla="*/ 0 h 78"/>
                <a:gd name="T6" fmla="*/ 0 w 125"/>
                <a:gd name="T7" fmla="*/ 78 h 78"/>
                <a:gd name="T8" fmla="*/ 113 w 125"/>
                <a:gd name="T9" fmla="*/ 78 h 78"/>
                <a:gd name="T10" fmla="*/ 113 w 125"/>
                <a:gd name="T11" fmla="*/ 60 h 78"/>
                <a:gd name="T12" fmla="*/ 125 w 125"/>
                <a:gd name="T13" fmla="*/ 54 h 78"/>
                <a:gd name="T14" fmla="*/ 125 w 125"/>
                <a:gd name="T15" fmla="*/ 25 h 78"/>
                <a:gd name="T16" fmla="*/ 113 w 125"/>
                <a:gd name="T17" fmla="*/ 18 h 78"/>
                <a:gd name="T18" fmla="*/ 104 w 125"/>
                <a:gd name="T19" fmla="*/ 68 h 78"/>
                <a:gd name="T20" fmla="*/ 10 w 125"/>
                <a:gd name="T21" fmla="*/ 68 h 78"/>
                <a:gd name="T22" fmla="*/ 10 w 125"/>
                <a:gd name="T23" fmla="*/ 9 h 78"/>
                <a:gd name="T24" fmla="*/ 104 w 125"/>
                <a:gd name="T25" fmla="*/ 9 h 78"/>
                <a:gd name="T26" fmla="*/ 104 w 125"/>
                <a:gd name="T27" fmla="*/ 6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5" h="78">
                  <a:moveTo>
                    <a:pt x="113" y="18"/>
                  </a:moveTo>
                  <a:cubicBezTo>
                    <a:pt x="113" y="0"/>
                    <a:pt x="113" y="0"/>
                    <a:pt x="1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7" y="60"/>
                    <a:pt x="125" y="61"/>
                    <a:pt x="125" y="54"/>
                  </a:cubicBezTo>
                  <a:cubicBezTo>
                    <a:pt x="125" y="25"/>
                    <a:pt x="125" y="25"/>
                    <a:pt x="125" y="25"/>
                  </a:cubicBezTo>
                  <a:cubicBezTo>
                    <a:pt x="125" y="17"/>
                    <a:pt x="116" y="18"/>
                    <a:pt x="113" y="18"/>
                  </a:cubicBezTo>
                  <a:close/>
                  <a:moveTo>
                    <a:pt x="104" y="68"/>
                  </a:moveTo>
                  <a:cubicBezTo>
                    <a:pt x="10" y="68"/>
                    <a:pt x="10" y="68"/>
                    <a:pt x="10" y="6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4" y="9"/>
                    <a:pt x="104" y="9"/>
                    <a:pt x="104" y="9"/>
                  </a:cubicBezTo>
                  <a:lnTo>
                    <a:pt x="104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9" name="Rectangle 96"/>
            <p:cNvSpPr>
              <a:spLocks noChangeArrowheads="1"/>
            </p:cNvSpPr>
            <p:nvPr/>
          </p:nvSpPr>
          <p:spPr bwMode="auto">
            <a:xfrm>
              <a:off x="3000187" y="3351023"/>
              <a:ext cx="79865" cy="14475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0" name="Rectangle 97"/>
            <p:cNvSpPr>
              <a:spLocks noChangeArrowheads="1"/>
            </p:cNvSpPr>
            <p:nvPr/>
          </p:nvSpPr>
          <p:spPr bwMode="auto">
            <a:xfrm>
              <a:off x="3092532" y="3351023"/>
              <a:ext cx="77370" cy="14475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21" name="TextBox 76"/>
          <p:cNvSpPr txBox="1"/>
          <p:nvPr/>
        </p:nvSpPr>
        <p:spPr>
          <a:xfrm>
            <a:off x="2499170" y="2626783"/>
            <a:ext cx="1389692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600" u="sng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157581" y="3009663"/>
            <a:ext cx="2072871" cy="54906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76"/>
          <p:cNvSpPr txBox="1"/>
          <p:nvPr/>
        </p:nvSpPr>
        <p:spPr>
          <a:xfrm>
            <a:off x="4873869" y="2626783"/>
            <a:ext cx="1389692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600" u="sng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542625" y="3009663"/>
            <a:ext cx="2052180" cy="54906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1690</Words>
  <Application>Microsoft Office PowerPoint</Application>
  <PresentationFormat>宽屏</PresentationFormat>
  <Paragraphs>155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Open Sans</vt:lpstr>
      <vt:lpstr>华文细黑</vt:lpstr>
      <vt:lpstr>宋体</vt:lpstr>
      <vt:lpstr>Arial</vt:lpstr>
      <vt:lpstr>Calibri</vt:lpstr>
      <vt:lpstr>Calibri Light</vt:lpstr>
      <vt:lpstr>Wingdings</vt:lpstr>
      <vt:lpstr>微软雅黑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赵春波</dc:creator>
  <cp:lastModifiedBy>Administrator</cp:lastModifiedBy>
  <cp:revision>17</cp:revision>
  <dcterms:created xsi:type="dcterms:W3CDTF">2017-03-06T08:54:00Z</dcterms:created>
  <dcterms:modified xsi:type="dcterms:W3CDTF">2019-09-28T08:03:40Z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2052-10.1.0.6690</vt:lpwstr>
  </property>
</Properties>
</file>