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sldIdLst>
    <p:sldId id="257" r:id="rId2"/>
    <p:sldId id="258" r:id="rId3"/>
    <p:sldId id="259" r:id="rId4"/>
    <p:sldId id="260" r:id="rId5"/>
    <p:sldId id="262" r:id="rId6"/>
    <p:sldId id="263" r:id="rId7"/>
    <p:sldId id="264" r:id="rId8"/>
    <p:sldId id="267" r:id="rId9"/>
    <p:sldId id="272" r:id="rId10"/>
    <p:sldId id="273" r:id="rId11"/>
    <p:sldId id="265" r:id="rId12"/>
    <p:sldId id="266" r:id="rId13"/>
    <p:sldId id="268" r:id="rId14"/>
    <p:sldId id="269" r:id="rId15"/>
    <p:sldId id="270" r:id="rId16"/>
    <p:sldId id="274" r:id="rId17"/>
    <p:sldId id="271" r:id="rId18"/>
    <p:sldId id="275" r:id="rId19"/>
    <p:sldId id="276" r:id="rId20"/>
    <p:sldId id="277" r:id="rId21"/>
    <p:sldId id="278" r:id="rId22"/>
    <p:sldId id="279" r:id="rId23"/>
    <p:sldId id="280" r:id="rId24"/>
    <p:sldId id="281" r:id="rId25"/>
    <p:sldId id="283" r:id="rId26"/>
    <p:sldId id="284" r:id="rId27"/>
    <p:sldId id="282" r:id="rId28"/>
    <p:sldId id="285" r:id="rId29"/>
    <p:sldId id="286" r:id="rId30"/>
    <p:sldId id="287" r:id="rId31"/>
    <p:sldId id="289" r:id="rId32"/>
    <p:sldId id="290" r:id="rId33"/>
    <p:sldId id="291" r:id="rId34"/>
    <p:sldId id="288" r:id="rId35"/>
    <p:sldId id="292"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p:cViewPr varScale="1">
        <p:scale>
          <a:sx n="102" d="100"/>
          <a:sy n="102" d="100"/>
        </p:scale>
        <p:origin x="138" y="3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B050"/>
            </a:solidFill>
            <a:effectLst>
              <a:outerShdw blurRad="50800" dist="38100" dir="8100000" algn="tr" rotWithShape="0">
                <a:prstClr val="black">
                  <a:alpha val="40000"/>
                </a:prstClr>
              </a:outerShdw>
            </a:effectLst>
          </c:spPr>
          <c:dPt>
            <c:idx val="0"/>
            <c:bubble3D val="0"/>
            <c:extLst>
              <c:ext xmlns:c16="http://schemas.microsoft.com/office/drawing/2014/chart" uri="{C3380CC4-5D6E-409C-BE32-E72D297353CC}">
                <c16:uniqueId val="{00000001-98A8-4509-8573-29B091121547}"/>
              </c:ext>
            </c:extLst>
          </c:dPt>
          <c:dPt>
            <c:idx val="1"/>
            <c:bubble3D val="0"/>
            <c:extLst>
              <c:ext xmlns:c16="http://schemas.microsoft.com/office/drawing/2014/chart" uri="{C3380CC4-5D6E-409C-BE32-E72D297353CC}">
                <c16:uniqueId val="{00000003-98A8-4509-8573-29B091121547}"/>
              </c:ext>
            </c:extLst>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extLst>
            <c:ext xmlns:c16="http://schemas.microsoft.com/office/drawing/2014/chart" uri="{C3380CC4-5D6E-409C-BE32-E72D297353CC}">
              <c16:uniqueId val="{00000004-98A8-4509-8573-29B091121547}"/>
            </c:ext>
          </c:extLst>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5CD234-1A59-463F-8B12-F9DAA98A294F}"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EBB733-DF6B-4801-AFF9-46967ACB9940}"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9EBB733-DF6B-4801-AFF9-46967ACB9940}"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grpSp>
        <p:nvGrpSpPr>
          <p:cNvPr id="15" name="Group 106"/>
          <p:cNvGrpSpPr>
            <a:grpSpLocks noChangeAspect="1"/>
          </p:cNvGrpSpPr>
          <p:nvPr userDrawn="1"/>
        </p:nvGrpSpPr>
        <p:grpSpPr bwMode="auto">
          <a:xfrm>
            <a:off x="0" y="-275"/>
            <a:ext cx="12192000" cy="4930268"/>
            <a:chOff x="1602" y="283"/>
            <a:chExt cx="5028" cy="2711"/>
          </a:xfrm>
        </p:grpSpPr>
        <p:sp>
          <p:nvSpPr>
            <p:cNvPr id="17" name="Freeform 107"/>
            <p:cNvSpPr/>
            <p:nvPr/>
          </p:nvSpPr>
          <p:spPr bwMode="auto">
            <a:xfrm>
              <a:off x="1602" y="426"/>
              <a:ext cx="5028" cy="2568"/>
            </a:xfrm>
            <a:custGeom>
              <a:avLst/>
              <a:gdLst/>
              <a:ahLst/>
              <a:cxnLst>
                <a:cxn ang="0">
                  <a:pos x="2129" y="670"/>
                </a:cxn>
                <a:cxn ang="0">
                  <a:pos x="2129" y="640"/>
                </a:cxn>
                <a:cxn ang="0">
                  <a:pos x="0" y="0"/>
                </a:cxn>
                <a:cxn ang="0">
                  <a:pos x="0" y="688"/>
                </a:cxn>
                <a:cxn ang="0">
                  <a:pos x="1053" y="1054"/>
                </a:cxn>
                <a:cxn ang="0">
                  <a:pos x="2129" y="670"/>
                </a:cxn>
              </a:cxnLst>
              <a:rect l="0" t="0" r="r" b="b"/>
              <a:pathLst>
                <a:path w="2129" h="1054">
                  <a:moveTo>
                    <a:pt x="2129" y="670"/>
                  </a:moveTo>
                  <a:cubicBezTo>
                    <a:pt x="2129" y="640"/>
                    <a:pt x="2129" y="640"/>
                    <a:pt x="2129" y="640"/>
                  </a:cubicBezTo>
                  <a:cubicBezTo>
                    <a:pt x="1070" y="830"/>
                    <a:pt x="360" y="617"/>
                    <a:pt x="0" y="0"/>
                  </a:cubicBezTo>
                  <a:cubicBezTo>
                    <a:pt x="0" y="688"/>
                    <a:pt x="0" y="688"/>
                    <a:pt x="0" y="688"/>
                  </a:cubicBezTo>
                  <a:cubicBezTo>
                    <a:pt x="310" y="932"/>
                    <a:pt x="661" y="1054"/>
                    <a:pt x="1053" y="1054"/>
                  </a:cubicBezTo>
                  <a:cubicBezTo>
                    <a:pt x="1454" y="1054"/>
                    <a:pt x="1813" y="926"/>
                    <a:pt x="2129" y="670"/>
                  </a:cubicBezTo>
                  <a:close/>
                </a:path>
              </a:pathLst>
            </a:custGeom>
            <a:gradFill flip="none" rotWithShape="1">
              <a:gsLst>
                <a:gs pos="0">
                  <a:srgbClr val="2B9BD3"/>
                </a:gs>
                <a:gs pos="31000">
                  <a:srgbClr val="21D6E0"/>
                </a:gs>
                <a:gs pos="77000">
                  <a:srgbClr val="0087E6"/>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8" name="Freeform 108"/>
            <p:cNvSpPr/>
            <p:nvPr/>
          </p:nvSpPr>
          <p:spPr bwMode="auto">
            <a:xfrm>
              <a:off x="1602" y="283"/>
              <a:ext cx="5028" cy="2200"/>
            </a:xfrm>
            <a:custGeom>
              <a:avLst/>
              <a:gdLst/>
              <a:ahLst/>
              <a:cxnLst>
                <a:cxn ang="0">
                  <a:pos x="2129" y="697"/>
                </a:cxn>
                <a:cxn ang="0">
                  <a:pos x="2129" y="623"/>
                </a:cxn>
                <a:cxn ang="0">
                  <a:pos x="1181" y="0"/>
                </a:cxn>
                <a:cxn ang="0">
                  <a:pos x="0" y="0"/>
                </a:cxn>
                <a:cxn ang="0">
                  <a:pos x="0" y="57"/>
                </a:cxn>
                <a:cxn ang="0">
                  <a:pos x="2129" y="697"/>
                </a:cxn>
              </a:cxnLst>
              <a:rect l="0" t="0" r="r" b="b"/>
              <a:pathLst>
                <a:path w="2129" h="887">
                  <a:moveTo>
                    <a:pt x="2129" y="697"/>
                  </a:moveTo>
                  <a:cubicBezTo>
                    <a:pt x="2129" y="623"/>
                    <a:pt x="2129" y="623"/>
                    <a:pt x="2129" y="623"/>
                  </a:cubicBezTo>
                  <a:cubicBezTo>
                    <a:pt x="1448" y="642"/>
                    <a:pt x="1132" y="434"/>
                    <a:pt x="1181" y="0"/>
                  </a:cubicBezTo>
                  <a:cubicBezTo>
                    <a:pt x="0" y="0"/>
                    <a:pt x="0" y="0"/>
                    <a:pt x="0" y="0"/>
                  </a:cubicBezTo>
                  <a:cubicBezTo>
                    <a:pt x="0" y="57"/>
                    <a:pt x="0" y="57"/>
                    <a:pt x="0" y="57"/>
                  </a:cubicBezTo>
                  <a:cubicBezTo>
                    <a:pt x="360" y="674"/>
                    <a:pt x="1070" y="887"/>
                    <a:pt x="2129" y="697"/>
                  </a:cubicBezTo>
                  <a:close/>
                </a:path>
              </a:pathLst>
            </a:custGeom>
            <a:gradFill flip="none" rotWithShape="1">
              <a:gsLst>
                <a:gs pos="27000">
                  <a:srgbClr val="0D7AB9"/>
                </a:gs>
                <a:gs pos="17000">
                  <a:srgbClr val="21D6E0"/>
                </a:gs>
                <a:gs pos="75000">
                  <a:srgbClr val="0087E6"/>
                </a:gs>
              </a:gsLst>
              <a:lin ang="7200000" scaled="0"/>
              <a:tileRect/>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19" name="Freeform 109"/>
            <p:cNvSpPr/>
            <p:nvPr/>
          </p:nvSpPr>
          <p:spPr bwMode="auto">
            <a:xfrm>
              <a:off x="4255" y="283"/>
              <a:ext cx="2375" cy="1650"/>
            </a:xfrm>
            <a:custGeom>
              <a:avLst/>
              <a:gdLst/>
              <a:ahLst/>
              <a:cxnLst>
                <a:cxn ang="0">
                  <a:pos x="997" y="623"/>
                </a:cxn>
                <a:cxn ang="0">
                  <a:pos x="997" y="0"/>
                </a:cxn>
                <a:cxn ang="0">
                  <a:pos x="49" y="0"/>
                </a:cxn>
                <a:cxn ang="0">
                  <a:pos x="997" y="623"/>
                </a:cxn>
              </a:cxnLst>
              <a:rect l="0" t="0" r="r" b="b"/>
              <a:pathLst>
                <a:path w="997" h="642">
                  <a:moveTo>
                    <a:pt x="997" y="623"/>
                  </a:moveTo>
                  <a:cubicBezTo>
                    <a:pt x="997" y="0"/>
                    <a:pt x="997" y="0"/>
                    <a:pt x="997" y="0"/>
                  </a:cubicBezTo>
                  <a:cubicBezTo>
                    <a:pt x="49" y="0"/>
                    <a:pt x="49" y="0"/>
                    <a:pt x="49" y="0"/>
                  </a:cubicBezTo>
                  <a:cubicBezTo>
                    <a:pt x="0" y="434"/>
                    <a:pt x="316" y="642"/>
                    <a:pt x="997" y="623"/>
                  </a:cubicBezTo>
                  <a:close/>
                </a:path>
              </a:pathLst>
            </a:custGeom>
            <a:gradFill flip="none" rotWithShape="1">
              <a:gsLst>
                <a:gs pos="18000">
                  <a:srgbClr val="4ABEEE"/>
                </a:gs>
                <a:gs pos="75000">
                  <a:srgbClr val="0D7AB9"/>
                </a:gs>
              </a:gsLst>
              <a:path path="circle">
                <a:fillToRect l="100000" b="100000"/>
              </a:path>
              <a:tileRect t="-100000" r="-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grpSp>
      <p:sp>
        <p:nvSpPr>
          <p:cNvPr id="22" name="Freeform 26"/>
          <p:cNvSpPr/>
          <p:nvPr userDrawn="1"/>
        </p:nvSpPr>
        <p:spPr bwMode="auto">
          <a:xfrm>
            <a:off x="0" y="3968740"/>
            <a:ext cx="12192000" cy="2889261"/>
          </a:xfrm>
          <a:custGeom>
            <a:avLst/>
            <a:gdLst/>
            <a:ahLst/>
            <a:cxnLst>
              <a:cxn ang="0">
                <a:pos x="2861" y="904"/>
              </a:cxn>
              <a:cxn ang="0">
                <a:pos x="2861" y="0"/>
              </a:cxn>
              <a:cxn ang="0">
                <a:pos x="1382" y="332"/>
              </a:cxn>
              <a:cxn ang="0">
                <a:pos x="0" y="46"/>
              </a:cxn>
              <a:cxn ang="0">
                <a:pos x="0" y="904"/>
              </a:cxn>
              <a:cxn ang="0">
                <a:pos x="2861" y="904"/>
              </a:cxn>
            </a:cxnLst>
            <a:rect l="0" t="0" r="r" b="b"/>
            <a:pathLst>
              <a:path w="2861" h="904">
                <a:moveTo>
                  <a:pt x="2861" y="904"/>
                </a:moveTo>
                <a:cubicBezTo>
                  <a:pt x="2861" y="0"/>
                  <a:pt x="2861" y="0"/>
                  <a:pt x="2861" y="0"/>
                </a:cubicBezTo>
                <a:cubicBezTo>
                  <a:pt x="2414" y="221"/>
                  <a:pt x="1921" y="332"/>
                  <a:pt x="1382" y="332"/>
                </a:cubicBezTo>
                <a:cubicBezTo>
                  <a:pt x="882" y="332"/>
                  <a:pt x="421" y="237"/>
                  <a:pt x="0" y="46"/>
                </a:cubicBezTo>
                <a:cubicBezTo>
                  <a:pt x="0" y="904"/>
                  <a:pt x="0" y="904"/>
                  <a:pt x="0" y="904"/>
                </a:cubicBezTo>
                <a:cubicBezTo>
                  <a:pt x="2861" y="904"/>
                  <a:pt x="2861" y="904"/>
                  <a:pt x="2861" y="904"/>
                </a:cubicBezTo>
                <a:close/>
              </a:path>
            </a:pathLst>
          </a:custGeom>
          <a:gradFill flip="none" rotWithShape="1">
            <a:gsLst>
              <a:gs pos="0">
                <a:schemeClr val="bg1">
                  <a:lumMod val="75000"/>
                </a:schemeClr>
              </a:gs>
              <a:gs pos="59000">
                <a:schemeClr val="bg1">
                  <a:lumMod val="95000"/>
                </a:schemeClr>
              </a:gs>
              <a:gs pos="100000">
                <a:schemeClr val="bg1">
                  <a:lumMod val="75000"/>
                </a:schemeClr>
              </a:gs>
            </a:gsLst>
            <a:path path="circle">
              <a:fillToRect l="100000" t="100000"/>
            </a:path>
            <a:tileRect r="-100000" b="-100000"/>
          </a:gra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3" name="Freeform 27"/>
          <p:cNvSpPr/>
          <p:nvPr/>
        </p:nvSpPr>
        <p:spPr bwMode="auto">
          <a:xfrm>
            <a:off x="0" y="3148980"/>
            <a:ext cx="12192000" cy="1780219"/>
          </a:xfrm>
          <a:custGeom>
            <a:avLst/>
            <a:gdLst/>
            <a:ahLst/>
            <a:cxnLst>
              <a:cxn ang="0">
                <a:pos x="2861" y="225"/>
              </a:cxn>
              <a:cxn ang="0">
                <a:pos x="2861" y="0"/>
              </a:cxn>
              <a:cxn ang="0">
                <a:pos x="1415" y="516"/>
              </a:cxn>
              <a:cxn ang="0">
                <a:pos x="0" y="25"/>
              </a:cxn>
              <a:cxn ang="0">
                <a:pos x="0" y="271"/>
              </a:cxn>
              <a:cxn ang="0">
                <a:pos x="1382" y="557"/>
              </a:cxn>
              <a:cxn ang="0">
                <a:pos x="2861" y="225"/>
              </a:cxn>
            </a:cxnLst>
            <a:rect l="0" t="0" r="r" b="b"/>
            <a:pathLst>
              <a:path w="2861" h="557">
                <a:moveTo>
                  <a:pt x="2861" y="225"/>
                </a:moveTo>
                <a:cubicBezTo>
                  <a:pt x="2861" y="0"/>
                  <a:pt x="2861" y="0"/>
                  <a:pt x="2861" y="0"/>
                </a:cubicBezTo>
                <a:cubicBezTo>
                  <a:pt x="2436" y="344"/>
                  <a:pt x="1954" y="516"/>
                  <a:pt x="1415" y="516"/>
                </a:cubicBezTo>
                <a:cubicBezTo>
                  <a:pt x="889" y="516"/>
                  <a:pt x="417" y="352"/>
                  <a:pt x="0" y="25"/>
                </a:cubicBezTo>
                <a:cubicBezTo>
                  <a:pt x="0" y="271"/>
                  <a:pt x="0" y="271"/>
                  <a:pt x="0" y="271"/>
                </a:cubicBezTo>
                <a:cubicBezTo>
                  <a:pt x="421" y="462"/>
                  <a:pt x="882" y="557"/>
                  <a:pt x="1382" y="557"/>
                </a:cubicBezTo>
                <a:cubicBezTo>
                  <a:pt x="1921" y="557"/>
                  <a:pt x="2414" y="446"/>
                  <a:pt x="2861" y="225"/>
                </a:cubicBezTo>
                <a:close/>
              </a:path>
            </a:pathLst>
          </a:custGeom>
          <a:solidFill>
            <a:srgbClr val="000000"/>
          </a:solidFill>
          <a:ln w="9525">
            <a:noFill/>
            <a:round/>
          </a:ln>
        </p:spPr>
        <p:txBody>
          <a:bodyPr vert="horz" wrap="square" lIns="91440" tIns="45720" rIns="91440" bIns="45720" numCol="1" anchor="t" anchorCtr="0" compatLnSpc="1"/>
          <a:lstStyle/>
          <a:p>
            <a:endParaRPr lang="zh-CN" altLang="en-US">
              <a:solidFill>
                <a:prstClr val="black"/>
              </a:solidFill>
            </a:endParaRPr>
          </a:p>
        </p:txBody>
      </p:sp>
      <p:sp>
        <p:nvSpPr>
          <p:cNvPr id="24" name="Freeform 28"/>
          <p:cNvSpPr/>
          <p:nvPr/>
        </p:nvSpPr>
        <p:spPr bwMode="auto">
          <a:xfrm>
            <a:off x="0" y="3840896"/>
            <a:ext cx="12192000" cy="1188944"/>
          </a:xfrm>
          <a:custGeom>
            <a:avLst/>
            <a:gdLst/>
            <a:ahLst/>
            <a:cxnLst>
              <a:cxn ang="0">
                <a:pos x="2861" y="40"/>
              </a:cxn>
              <a:cxn ang="0">
                <a:pos x="2861" y="0"/>
              </a:cxn>
              <a:cxn ang="0">
                <a:pos x="1382" y="332"/>
              </a:cxn>
              <a:cxn ang="0">
                <a:pos x="0" y="46"/>
              </a:cxn>
              <a:cxn ang="0">
                <a:pos x="0" y="86"/>
              </a:cxn>
              <a:cxn ang="0">
                <a:pos x="1382" y="372"/>
              </a:cxn>
              <a:cxn ang="0">
                <a:pos x="2861" y="40"/>
              </a:cxn>
            </a:cxnLst>
            <a:rect l="0" t="0" r="r" b="b"/>
            <a:pathLst>
              <a:path w="2861" h="372">
                <a:moveTo>
                  <a:pt x="2861" y="40"/>
                </a:moveTo>
                <a:cubicBezTo>
                  <a:pt x="2861" y="0"/>
                  <a:pt x="2861" y="0"/>
                  <a:pt x="2861" y="0"/>
                </a:cubicBezTo>
                <a:cubicBezTo>
                  <a:pt x="2414" y="221"/>
                  <a:pt x="1921" y="332"/>
                  <a:pt x="1382" y="332"/>
                </a:cubicBezTo>
                <a:cubicBezTo>
                  <a:pt x="882" y="332"/>
                  <a:pt x="421" y="237"/>
                  <a:pt x="0" y="46"/>
                </a:cubicBezTo>
                <a:cubicBezTo>
                  <a:pt x="0" y="86"/>
                  <a:pt x="0" y="86"/>
                  <a:pt x="0" y="86"/>
                </a:cubicBezTo>
                <a:cubicBezTo>
                  <a:pt x="421" y="277"/>
                  <a:pt x="882" y="372"/>
                  <a:pt x="1382" y="372"/>
                </a:cubicBezTo>
                <a:cubicBezTo>
                  <a:pt x="1921" y="372"/>
                  <a:pt x="2414" y="261"/>
                  <a:pt x="2861" y="40"/>
                </a:cubicBezTo>
                <a:close/>
              </a:path>
            </a:pathLst>
          </a:custGeom>
          <a:solidFill>
            <a:srgbClr val="97BD4F"/>
          </a:solidFill>
          <a:ln w="9525">
            <a:noFill/>
            <a:round/>
          </a:ln>
        </p:spPr>
        <p:txBody>
          <a:bodyPr vert="horz" wrap="square" lIns="91440" tIns="45720" rIns="91440" bIns="45720" numCol="1" anchor="t" anchorCtr="0" compatLnSpc="1"/>
          <a:lstStyle/>
          <a:p>
            <a:endParaRPr lang="zh-CN" altLang="en-US">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lIns="121917" tIns="60958" rIns="121917" bIns="60958"/>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lIns="121917" tIns="60958" rIns="121917" bIns="60958"/>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lIns="121917" tIns="60958" rIns="121917" bIns="60958"/>
          <a:lstStyle/>
          <a:p>
            <a:fld id="{530820CF-B880-4189-942D-D702A7CBA730}" type="datetimeFigureOut">
              <a:rPr lang="zh-CN" altLang="en-US" smtClean="0"/>
              <a:t>2019/9/28</a:t>
            </a:fld>
            <a:endParaRPr lang="zh-CN" altLang="en-US"/>
          </a:p>
        </p:txBody>
      </p:sp>
      <p:sp>
        <p:nvSpPr>
          <p:cNvPr id="5" name="页脚占位符 4"/>
          <p:cNvSpPr>
            <a:spLocks noGrp="1"/>
          </p:cNvSpPr>
          <p:nvPr>
            <p:ph type="ftr" sz="quarter" idx="11"/>
          </p:nvPr>
        </p:nvSpPr>
        <p:spPr>
          <a:xfrm>
            <a:off x="4165600" y="6356351"/>
            <a:ext cx="3860800" cy="365125"/>
          </a:xfrm>
          <a:prstGeom prst="rect">
            <a:avLst/>
          </a:prstGeom>
        </p:spPr>
        <p:txBody>
          <a:bodyPr lIns="121917" tIns="60958" rIns="121917" bIns="60958"/>
          <a:lstStyle/>
          <a:p>
            <a:endParaRPr lang="zh-CN" altLang="en-US"/>
          </a:p>
        </p:txBody>
      </p:sp>
      <p:sp>
        <p:nvSpPr>
          <p:cNvPr id="6" name="灯片编号占位符 5"/>
          <p:cNvSpPr>
            <a:spLocks noGrp="1"/>
          </p:cNvSpPr>
          <p:nvPr>
            <p:ph type="sldNum" sz="quarter" idx="12"/>
          </p:nvPr>
        </p:nvSpPr>
        <p:spPr>
          <a:xfrm>
            <a:off x="8737600" y="6356351"/>
            <a:ext cx="2844800" cy="365125"/>
          </a:xfrm>
          <a:prstGeom prst="rect">
            <a:avLst/>
          </a:prstGeom>
        </p:spPr>
        <p:txBody>
          <a:bodyPr lIns="121917" tIns="60958" rIns="121917" bIns="60958"/>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目录页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CONTENTS</a:t>
            </a:r>
          </a:p>
          <a:p>
            <a:pPr algn="ctr"/>
            <a:r>
              <a:rPr lang="en-US" altLang="zh-CN" sz="1600" dirty="0">
                <a:solidFill>
                  <a:prstClr val="white"/>
                </a:solidFill>
                <a:ea typeface="微软雅黑" panose="020B0503020204020204" pitchFamily="34" charset="-122"/>
                <a:cs typeface="Arial Unicode MS" pitchFamily="34" charset="-122"/>
              </a:rPr>
              <a:t> PAGE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10" name="TextBox 3"/>
          <p:cNvSpPr txBox="1"/>
          <p:nvPr userDrawn="1"/>
        </p:nvSpPr>
        <p:spPr>
          <a:xfrm>
            <a:off x="2280569" y="692254"/>
            <a:ext cx="1451474"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过渡页</a:t>
            </a:r>
          </a:p>
        </p:txBody>
      </p:sp>
      <p:sp>
        <p:nvSpPr>
          <p:cNvPr id="11" name="矩形 24"/>
          <p:cNvSpPr>
            <a:spLocks noChangeArrowheads="1"/>
          </p:cNvSpPr>
          <p:nvPr userDrawn="1"/>
        </p:nvSpPr>
        <p:spPr bwMode="auto">
          <a:xfrm>
            <a:off x="1056752" y="704309"/>
            <a:ext cx="1079839" cy="492443"/>
          </a:xfrm>
          <a:prstGeom prst="rect">
            <a:avLst/>
          </a:prstGeom>
          <a:noFill/>
          <a:ln w="9525">
            <a:noFill/>
            <a:miter lim="800000"/>
          </a:ln>
        </p:spPr>
        <p:txBody>
          <a:bodyPr wrap="square" lIns="0" tIns="0" rIns="0" bIns="0">
            <a:spAutoFit/>
          </a:bodyPr>
          <a:lstStyle/>
          <a:p>
            <a:pPr algn="ctr"/>
            <a:r>
              <a:rPr lang="en-US" altLang="zh-CN" sz="1600" dirty="0">
                <a:solidFill>
                  <a:prstClr val="white"/>
                </a:solidFill>
                <a:ea typeface="微软雅黑" panose="020B0503020204020204" pitchFamily="34" charset="-122"/>
                <a:cs typeface="Arial Unicode MS" pitchFamily="34" charset="-122"/>
              </a:rPr>
              <a:t>TRANSITION PAGE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第一</a:t>
            </a:r>
            <a:r>
              <a:rPr lang="zh-CN" altLang="en-US" b="1" dirty="0" smtClean="0">
                <a:solidFill>
                  <a:prstClr val="white"/>
                </a:solidFill>
                <a:ea typeface="微软雅黑" panose="020B0503020204020204" pitchFamily="34" charset="-122"/>
                <a:cs typeface="Arial Unicode MS" pitchFamily="34" charset="-122"/>
              </a:rPr>
              <a:t>章</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3" name="矩形 24"/>
          <p:cNvSpPr>
            <a:spLocks noChangeArrowheads="1"/>
          </p:cNvSpPr>
          <p:nvPr userDrawn="1"/>
        </p:nvSpPr>
        <p:spPr bwMode="auto">
          <a:xfrm>
            <a:off x="1056752" y="565810"/>
            <a:ext cx="1079839" cy="3712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第二</a:t>
            </a:r>
            <a:r>
              <a:rPr lang="zh-CN" altLang="en-US" b="1" dirty="0" smtClean="0">
                <a:solidFill>
                  <a:prstClr val="white"/>
                </a:solidFill>
                <a:ea typeface="微软雅黑" panose="020B0503020204020204" pitchFamily="34" charset="-122"/>
                <a:cs typeface="Arial Unicode MS" pitchFamily="34" charset="-122"/>
              </a:rPr>
              <a:t>章</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6" name="TextBox 3"/>
          <p:cNvSpPr txBox="1"/>
          <p:nvPr userDrawn="1"/>
        </p:nvSpPr>
        <p:spPr>
          <a:xfrm>
            <a:off x="2280569" y="692254"/>
            <a:ext cx="3167527"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人事管理与人力资源管理</a:t>
            </a:r>
          </a:p>
        </p:txBody>
      </p:sp>
      <p:sp>
        <p:nvSpPr>
          <p:cNvPr id="7" name="矩形 24"/>
          <p:cNvSpPr>
            <a:spLocks noChangeArrowheads="1"/>
          </p:cNvSpPr>
          <p:nvPr userDrawn="1"/>
        </p:nvSpPr>
        <p:spPr bwMode="auto">
          <a:xfrm>
            <a:off x="1056752" y="565810"/>
            <a:ext cx="1079839" cy="630942"/>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第二章</a:t>
            </a:r>
            <a:endParaRPr lang="en-US" altLang="zh-CN" b="1" dirty="0">
              <a:solidFill>
                <a:prstClr val="white"/>
              </a:solidFill>
              <a:ea typeface="微软雅黑" panose="020B0503020204020204" pitchFamily="34" charset="-122"/>
              <a:cs typeface="Arial Unicode MS" pitchFamily="34" charset="-122"/>
            </a:endParaRPr>
          </a:p>
          <a:p>
            <a:pPr algn="ctr"/>
            <a:r>
              <a:rPr lang="zh-CN" altLang="en-US" sz="1400" dirty="0">
                <a:solidFill>
                  <a:prstClr val="white"/>
                </a:solidFill>
                <a:ea typeface="微软雅黑" panose="020B0503020204020204" pitchFamily="34" charset="-122"/>
                <a:cs typeface="Arial Unicode MS" pitchFamily="34" charset="-122"/>
              </a:rPr>
              <a:t>正文</a:t>
            </a:r>
            <a:endParaRPr lang="en-US" altLang="zh-CN" sz="1400"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矩形 24"/>
          <p:cNvSpPr>
            <a:spLocks noChangeArrowheads="1"/>
          </p:cNvSpPr>
          <p:nvPr userDrawn="1"/>
        </p:nvSpPr>
        <p:spPr bwMode="auto">
          <a:xfrm>
            <a:off x="1056752" y="565810"/>
            <a:ext cx="1079839" cy="3712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第三</a:t>
            </a:r>
            <a:r>
              <a:rPr lang="zh-CN" altLang="en-US" b="1" dirty="0" smtClean="0">
                <a:solidFill>
                  <a:prstClr val="white"/>
                </a:solidFill>
                <a:ea typeface="微软雅黑" panose="020B0503020204020204" pitchFamily="34" charset="-122"/>
                <a:cs typeface="Arial Unicode MS" pitchFamily="34" charset="-122"/>
              </a:rPr>
              <a:t>章</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ln>
        </p:spPr>
        <p:txBody>
          <a:bodyPr wrap="square" lIns="0" tIns="0" rIns="0" bIns="0">
            <a:spAutoFit/>
          </a:bodyPr>
          <a:lstStyle/>
          <a:p>
            <a:pPr algn="ctr">
              <a:lnSpc>
                <a:spcPct val="150000"/>
              </a:lnSpc>
            </a:pPr>
            <a:r>
              <a:rPr lang="zh-CN" altLang="en-US" b="1" dirty="0">
                <a:solidFill>
                  <a:prstClr val="white"/>
                </a:solidFill>
                <a:ea typeface="微软雅黑" panose="020B0503020204020204" pitchFamily="34" charset="-122"/>
                <a:cs typeface="Arial Unicode MS" pitchFamily="34" charset="-122"/>
              </a:rPr>
              <a:t>第四</a:t>
            </a:r>
            <a:r>
              <a:rPr lang="zh-CN" altLang="en-US" b="1" dirty="0" smtClean="0">
                <a:solidFill>
                  <a:prstClr val="white"/>
                </a:solidFill>
                <a:ea typeface="微软雅黑" panose="020B0503020204020204" pitchFamily="34" charset="-122"/>
                <a:cs typeface="Arial Unicode MS" pitchFamily="34" charset="-122"/>
              </a:rPr>
              <a:t>章</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6" name="矩形 24"/>
          <p:cNvSpPr>
            <a:spLocks noChangeArrowheads="1"/>
          </p:cNvSpPr>
          <p:nvPr userDrawn="1"/>
        </p:nvSpPr>
        <p:spPr bwMode="auto">
          <a:xfrm>
            <a:off x="1056752" y="565810"/>
            <a:ext cx="1079839" cy="371255"/>
          </a:xfrm>
          <a:prstGeom prst="rect">
            <a:avLst/>
          </a:prstGeom>
          <a:noFill/>
          <a:ln w="9525">
            <a:noFill/>
            <a:miter lim="800000"/>
          </a:ln>
        </p:spPr>
        <p:txBody>
          <a:bodyPr wrap="square" lIns="0" tIns="0" rIns="0" bIns="0">
            <a:spAutoFit/>
          </a:bodyPr>
          <a:lstStyle/>
          <a:p>
            <a:pPr algn="ctr">
              <a:lnSpc>
                <a:spcPct val="150000"/>
              </a:lnSpc>
            </a:pPr>
            <a:r>
              <a:rPr lang="zh-CN" altLang="en-US" b="1" dirty="0" smtClean="0">
                <a:solidFill>
                  <a:prstClr val="white"/>
                </a:solidFill>
                <a:ea typeface="微软雅黑" panose="020B0503020204020204" pitchFamily="34" charset="-122"/>
                <a:cs typeface="Arial Unicode MS" pitchFamily="34" charset="-122"/>
              </a:rPr>
              <a:t>第五章</a:t>
            </a:r>
            <a:endParaRPr lang="en-US" altLang="zh-CN" b="1" dirty="0">
              <a:solidFill>
                <a:prstClr val="white"/>
              </a:solidFill>
              <a:ea typeface="微软雅黑" panose="020B0503020204020204"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五边形 18"/>
          <p:cNvSpPr/>
          <p:nvPr userDrawn="1"/>
        </p:nvSpPr>
        <p:spPr>
          <a:xfrm rot="5400000">
            <a:off x="1226035" y="502221"/>
            <a:ext cx="741272" cy="1079839"/>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userDrawn="1"/>
        </p:nvSpPr>
        <p:spPr>
          <a:xfrm>
            <a:off x="1056752" y="0"/>
            <a:ext cx="1079839" cy="67150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2" name="直接连接符 21"/>
          <p:cNvCxnSpPr/>
          <p:nvPr userDrawn="1"/>
        </p:nvCxnSpPr>
        <p:spPr>
          <a:xfrm>
            <a:off x="2264807" y="692696"/>
            <a:ext cx="0" cy="36004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userDrawn="1"/>
        </p:nvSpPr>
        <p:spPr>
          <a:xfrm>
            <a:off x="0" y="6265681"/>
            <a:ext cx="11397485"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userDrawn="1"/>
        </p:nvSpPr>
        <p:spPr>
          <a:xfrm>
            <a:off x="11518379" y="6265681"/>
            <a:ext cx="673622" cy="432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TextBox 15"/>
          <p:cNvSpPr txBox="1"/>
          <p:nvPr userDrawn="1"/>
        </p:nvSpPr>
        <p:spPr>
          <a:xfrm>
            <a:off x="11646102" y="6312404"/>
            <a:ext cx="425005" cy="338554"/>
          </a:xfrm>
          <a:prstGeom prst="rect">
            <a:avLst/>
          </a:prstGeom>
          <a:noFill/>
        </p:spPr>
        <p:txBody>
          <a:bodyPr wrap="none" rtlCol="0">
            <a:spAutoFit/>
          </a:bodyPr>
          <a:lstStyle/>
          <a:p>
            <a:fld id="{2EEF1883-7A0E-4F66-9932-E581691AD397}" type="slidenum">
              <a:rPr lang="zh-CN" altLang="en-US" sz="1600">
                <a:solidFill>
                  <a:prstClr val="white"/>
                </a:solidFill>
              </a:rPr>
              <a:t>‹#›</a:t>
            </a:fld>
            <a:endParaRPr lang="zh-CN" altLang="en-US" sz="1600" dirty="0">
              <a:solidFill>
                <a:prstClr val="white"/>
              </a:solidFill>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image" Target="../media/image10.jpe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5849678" cy="1200329"/>
          </a:xfrm>
          <a:prstGeom prst="rect">
            <a:avLst/>
          </a:prstGeom>
          <a:noFill/>
          <a:ln w="9525">
            <a:noFill/>
            <a:miter lim="800000"/>
          </a:ln>
        </p:spPr>
        <p:txBody>
          <a:bodyPr wrap="none">
            <a:spAutoFit/>
          </a:bodyPr>
          <a:lstStyle/>
          <a:p>
            <a:pP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教师说课</a:t>
            </a:r>
            <a:r>
              <a:rPr lang="en-US" altLang="zh-CN" sz="7200" b="1" spc="200" dirty="0" smtClean="0">
                <a:solidFill>
                  <a:prstClr val="white"/>
                </a:solidFill>
                <a:latin typeface="微软雅黑" panose="020B0503020204020204" pitchFamily="34" charset="-122"/>
                <a:ea typeface="微软雅黑" panose="020B0503020204020204" pitchFamily="34" charset="-122"/>
              </a:rPr>
              <a:t>PPT</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sp>
        <p:nvSpPr>
          <p:cNvPr id="3" name="TextBox 11"/>
          <p:cNvSpPr txBox="1">
            <a:spLocks noChangeArrowheads="1"/>
          </p:cNvSpPr>
          <p:nvPr/>
        </p:nvSpPr>
        <p:spPr bwMode="auto">
          <a:xfrm>
            <a:off x="695400" y="620688"/>
            <a:ext cx="3813865" cy="369332"/>
          </a:xfrm>
          <a:prstGeom prst="rect">
            <a:avLst/>
          </a:prstGeom>
          <a:noFill/>
          <a:ln w="9525">
            <a:noFill/>
            <a:miter lim="800000"/>
          </a:ln>
        </p:spPr>
        <p:txBody>
          <a:bodyPr wrap="none">
            <a:spAutoFit/>
          </a:bodyPr>
          <a:lstStyle/>
          <a:p>
            <a:pPr>
              <a:defRPr/>
            </a:pPr>
            <a:r>
              <a:rPr lang="zh-CN" altLang="en-US" dirty="0" smtClean="0">
                <a:solidFill>
                  <a:prstClr val="white"/>
                </a:solidFill>
                <a:latin typeface="微软雅黑" panose="020B0503020204020204" pitchFamily="34" charset="-122"/>
                <a:ea typeface="微软雅黑" panose="020B0503020204020204" pitchFamily="34" charset="-122"/>
              </a:rPr>
              <a:t>教师演讲</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竞聘</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学校汇报</a:t>
            </a:r>
            <a:r>
              <a:rPr lang="en-US" altLang="zh-CN" dirty="0" smtClean="0">
                <a:solidFill>
                  <a:prstClr val="white"/>
                </a:solidFill>
                <a:latin typeface="微软雅黑" panose="020B0503020204020204" pitchFamily="34" charset="-122"/>
                <a:ea typeface="微软雅黑" panose="020B0503020204020204" pitchFamily="34" charset="-122"/>
              </a:rPr>
              <a:t>/</a:t>
            </a:r>
            <a:r>
              <a:rPr lang="zh-CN" altLang="en-US" dirty="0" smtClean="0">
                <a:solidFill>
                  <a:prstClr val="white"/>
                </a:solidFill>
                <a:latin typeface="微软雅黑" panose="020B0503020204020204" pitchFamily="34" charset="-122"/>
                <a:ea typeface="微软雅黑" panose="020B0503020204020204" pitchFamily="34" charset="-122"/>
              </a:rPr>
              <a:t>职称评比</a:t>
            </a:r>
            <a:r>
              <a:rPr lang="en-US" altLang="zh-CN" dirty="0" smtClean="0">
                <a:solidFill>
                  <a:prstClr val="white"/>
                </a:solidFill>
                <a:latin typeface="微软雅黑" panose="020B0503020204020204" pitchFamily="34" charset="-122"/>
                <a:ea typeface="微软雅黑" panose="020B0503020204020204" pitchFamily="34" charset="-122"/>
              </a:rPr>
              <a:t>/</a:t>
            </a:r>
            <a:endParaRPr lang="zh-CN" altLang="en-US"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
        <p:nvSpPr>
          <p:cNvPr id="14" name="文本框 13"/>
          <p:cNvSpPr txBox="1"/>
          <p:nvPr/>
        </p:nvSpPr>
        <p:spPr>
          <a:xfrm>
            <a:off x="695400" y="2728905"/>
            <a:ext cx="2914696" cy="830997"/>
          </a:xfrm>
          <a:prstGeom prst="rect">
            <a:avLst/>
          </a:prstGeom>
          <a:noFill/>
        </p:spPr>
        <p:txBody>
          <a:bodyPr wrap="squar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演  讲  者：</a:t>
            </a:r>
            <a:r>
              <a:rPr lang="en-US" altLang="zh-CN" sz="1600" dirty="0" smtClean="0">
                <a:solidFill>
                  <a:schemeClr val="bg1"/>
                </a:solidFill>
                <a:latin typeface="微软雅黑" panose="020B0503020204020204" pitchFamily="34" charset="-122"/>
                <a:ea typeface="微软雅黑" panose="020B0503020204020204" pitchFamily="34" charset="-122"/>
              </a:rPr>
              <a:t>PPTS</a:t>
            </a:r>
          </a:p>
          <a:p>
            <a:r>
              <a:rPr lang="zh-CN" altLang="en-US" sz="1600" dirty="0" smtClean="0">
                <a:solidFill>
                  <a:schemeClr val="bg1"/>
                </a:solidFill>
                <a:latin typeface="微软雅黑" panose="020B0503020204020204" pitchFamily="34" charset="-122"/>
                <a:ea typeface="微软雅黑" panose="020B0503020204020204" pitchFamily="34" charset="-122"/>
              </a:rPr>
              <a:t>演讲日期：</a:t>
            </a:r>
            <a:r>
              <a:rPr lang="en-US" altLang="zh-CN" sz="1600" dirty="0" smtClean="0">
                <a:solidFill>
                  <a:schemeClr val="bg1"/>
                </a:solidFill>
                <a:latin typeface="微软雅黑" panose="020B0503020204020204" pitchFamily="34" charset="-122"/>
                <a:ea typeface="微软雅黑" panose="020B0503020204020204" pitchFamily="34" charset="-122"/>
              </a:rPr>
              <a:t>20xx.10.15</a:t>
            </a:r>
            <a:endParaRPr lang="zh-CN" altLang="en-US" sz="1600" dirty="0" smtClean="0">
              <a:solidFill>
                <a:schemeClr val="bg1"/>
              </a:solidFill>
              <a:latin typeface="微软雅黑" panose="020B0503020204020204" pitchFamily="34" charset="-122"/>
              <a:ea typeface="微软雅黑" panose="020B0503020204020204" pitchFamily="34" charset="-122"/>
            </a:endParaRPr>
          </a:p>
          <a:p>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17" name="久石譲 - 菊次郎的夏天">
            <a:hlinkClick r:id="" action="ppaction://media"/>
          </p:cNvPr>
          <p:cNvPicPr>
            <a:picLocks noChangeAspect="1"/>
          </p:cNvPicPr>
          <p:nvPr>
            <a:audioFile r:link="rId1"/>
            <p:extLst>
              <p:ext uri="{DAA4B4D4-6D71-4841-9C94-3DE7FCFB9230}">
                <p14:media xmlns:p14="http://schemas.microsoft.com/office/powerpoint/2010/main" r:embed="rId2">
                  <p14:trim st="6611"/>
                </p14:media>
              </p:ext>
            </p:extLst>
          </p:nvPr>
        </p:nvPicPr>
        <p:blipFill>
          <a:blip r:embed="rId7"/>
          <a:stretch>
            <a:fillRect/>
          </a:stretch>
        </p:blipFill>
        <p:spPr>
          <a:xfrm>
            <a:off x="-609600" y="1198786"/>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250" fill="hold"/>
                                        <p:tgtEl>
                                          <p:spTgt spid="5"/>
                                        </p:tgtEl>
                                        <p:attrNameLst>
                                          <p:attrName>ppt_x</p:attrName>
                                        </p:attrNameLst>
                                      </p:cBhvr>
                                      <p:tavLst>
                                        <p:tav tm="0">
                                          <p:val>
                                            <p:strVal val="1+#ppt_w/2"/>
                                          </p:val>
                                        </p:tav>
                                        <p:tav tm="100000">
                                          <p:val>
                                            <p:strVal val="#ppt_x"/>
                                          </p:val>
                                        </p:tav>
                                      </p:tavLst>
                                    </p:anim>
                                    <p:anim calcmode="lin" valueType="num">
                                      <p:cBhvr additive="base">
                                        <p:cTn id="21" dur="25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par>
                                <p:cTn id="26" presetID="35" presetClass="entr" presetSubtype="0" fill="hold" grpId="1"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anim calcmode="lin" valueType="num">
                                      <p:cBhvr>
                                        <p:cTn id="29" dur="500" fill="hold"/>
                                        <p:tgtEl>
                                          <p:spTgt spid="2"/>
                                        </p:tgtEl>
                                        <p:attrNameLst>
                                          <p:attrName>style.rotation</p:attrName>
                                        </p:attrNameLst>
                                      </p:cBhvr>
                                      <p:tavLst>
                                        <p:tav tm="0">
                                          <p:val>
                                            <p:fltVal val="720"/>
                                          </p:val>
                                        </p:tav>
                                        <p:tav tm="100000">
                                          <p:val>
                                            <p:fltVal val="0"/>
                                          </p:val>
                                        </p:tav>
                                      </p:tavLst>
                                    </p:anim>
                                    <p:anim calcmode="lin" valueType="num">
                                      <p:cBhvr>
                                        <p:cTn id="30" dur="500" fill="hold"/>
                                        <p:tgtEl>
                                          <p:spTgt spid="2"/>
                                        </p:tgtEl>
                                        <p:attrNameLst>
                                          <p:attrName>ppt_h</p:attrName>
                                        </p:attrNameLst>
                                      </p:cBhvr>
                                      <p:tavLst>
                                        <p:tav tm="0">
                                          <p:val>
                                            <p:fltVal val="0"/>
                                          </p:val>
                                        </p:tav>
                                        <p:tav tm="100000">
                                          <p:val>
                                            <p:strVal val="#ppt_h"/>
                                          </p:val>
                                        </p:tav>
                                      </p:tavLst>
                                    </p:anim>
                                    <p:anim calcmode="lin" valueType="num">
                                      <p:cBhvr>
                                        <p:cTn id="31" dur="500" fill="hold"/>
                                        <p:tgtEl>
                                          <p:spTgt spid="2"/>
                                        </p:tgtEl>
                                        <p:attrNameLst>
                                          <p:attrName>ppt_w</p:attrName>
                                        </p:attrNameLst>
                                      </p:cBhvr>
                                      <p:tavLst>
                                        <p:tav tm="0">
                                          <p:val>
                                            <p:fltVal val="0"/>
                                          </p:val>
                                        </p:tav>
                                        <p:tav tm="100000">
                                          <p:val>
                                            <p:strVal val="#ppt_w"/>
                                          </p:val>
                                        </p:tav>
                                      </p:tavLst>
                                    </p:anim>
                                  </p:childTnLst>
                                </p:cTn>
                              </p:par>
                              <p:par>
                                <p:cTn id="32" presetID="53" presetClass="entr" presetSubtype="16" fill="hold" grpId="2"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animEffect transition="in" filter="fade">
                                      <p:cBhvr>
                                        <p:cTn id="36" dur="500"/>
                                        <p:tgtEl>
                                          <p:spTgt spid="2"/>
                                        </p:tgtEl>
                                      </p:cBhvr>
                                    </p:animEffect>
                                  </p:childTnLst>
                                </p:cTn>
                              </p:par>
                            </p:childTnLst>
                          </p:cTn>
                        </p:par>
                        <p:par>
                          <p:cTn id="37" fill="hold">
                            <p:stCondLst>
                              <p:cond delay="15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childTnLst>
                          </p:cTn>
                        </p:par>
                        <p:par>
                          <p:cTn id="48" fill="hold">
                            <p:stCondLst>
                              <p:cond delay="2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2" repeatCount="indefinite" fill="hold" display="0">
                  <p:stCondLst>
                    <p:cond delay="indefinite"/>
                  </p:stCondLst>
                  <p:endCondLst>
                    <p:cond evt="onStopAudio" delay="0">
                      <p:tgtEl>
                        <p:sldTgt/>
                      </p:tgtEl>
                    </p:cond>
                  </p:endCondLst>
                </p:cTn>
                <p:tgtEl>
                  <p:spTgt spid="17"/>
                </p:tgtEl>
              </p:cMediaNode>
            </p:audio>
          </p:childTnLst>
        </p:cTn>
      </p:par>
    </p:tnLst>
    <p:bldLst>
      <p:bldP spid="2" grpId="0"/>
      <p:bldP spid="2" grpId="1"/>
      <p:bldP spid="2" grpId="2"/>
      <p:bldP spid="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39" name="组合 38"/>
          <p:cNvGrpSpPr/>
          <p:nvPr/>
        </p:nvGrpSpPr>
        <p:grpSpPr>
          <a:xfrm>
            <a:off x="7376007" y="1823175"/>
            <a:ext cx="489603" cy="1008112"/>
            <a:chOff x="5234525" y="1635646"/>
            <a:chExt cx="489603" cy="1008112"/>
          </a:xfrm>
        </p:grpSpPr>
        <p:cxnSp>
          <p:nvCxnSpPr>
            <p:cNvPr id="40" name="直接连接符 39"/>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flipH="1">
            <a:off x="3968257" y="1706623"/>
            <a:ext cx="489603" cy="1008112"/>
            <a:chOff x="5234525" y="1635646"/>
            <a:chExt cx="489603" cy="1008112"/>
          </a:xfrm>
        </p:grpSpPr>
        <p:cxnSp>
          <p:nvCxnSpPr>
            <p:cNvPr id="43" name="直接连接符 42"/>
            <p:cNvCxnSpPr/>
            <p:nvPr/>
          </p:nvCxnSpPr>
          <p:spPr>
            <a:xfrm flipV="1">
              <a:off x="5234525" y="2003821"/>
              <a:ext cx="489603" cy="236943"/>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5724128" y="1635646"/>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TextBox 29"/>
          <p:cNvSpPr txBox="1"/>
          <p:nvPr/>
        </p:nvSpPr>
        <p:spPr>
          <a:xfrm>
            <a:off x="1782487" y="1740313"/>
            <a:ext cx="2113882" cy="369332"/>
          </a:xfrm>
          <a:prstGeom prst="rect">
            <a:avLst/>
          </a:prstGeom>
          <a:noFill/>
        </p:spPr>
        <p:txBody>
          <a:bodyPr wrap="square" rtlCol="0">
            <a:spAutoFit/>
          </a:bodyPr>
          <a:lstStyle/>
          <a:p>
            <a:pPr algn="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教学内容一</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Rectangle 42"/>
          <p:cNvSpPr/>
          <p:nvPr/>
        </p:nvSpPr>
        <p:spPr>
          <a:xfrm>
            <a:off x="1710279" y="2097026"/>
            <a:ext cx="2210245" cy="506396"/>
          </a:xfrm>
          <a:prstGeom prst="rect">
            <a:avLst/>
          </a:prstGeom>
          <a:noFill/>
          <a:ln w="12700" cap="flat" cmpd="sng" algn="ctr">
            <a:noFill/>
            <a:prstDash val="solid"/>
          </a:ln>
          <a:effectLst/>
        </p:spPr>
        <p:txBody>
          <a:bodyPr lIns="91440" tIns="0" rIns="91440" bIns="0" rtlCol="0" anchor="t"/>
          <a:lstStyle/>
          <a:p>
            <a:pPr algn="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anose="020B0604020202020204" pitchFamily="34" charset="0"/>
            </a:endParaRPr>
          </a:p>
          <a:p>
            <a:pPr algn="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此处添加文本</a:t>
            </a:r>
            <a:endParaRPr lang="en-US" kern="0" dirty="0" smtClean="0">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47" name="组合 46"/>
          <p:cNvGrpSpPr/>
          <p:nvPr/>
        </p:nvGrpSpPr>
        <p:grpSpPr>
          <a:xfrm>
            <a:off x="5377120" y="4667995"/>
            <a:ext cx="1008112" cy="245389"/>
            <a:chOff x="3956937" y="4598116"/>
            <a:chExt cx="1008112" cy="245389"/>
          </a:xfrm>
        </p:grpSpPr>
        <p:cxnSp>
          <p:nvCxnSpPr>
            <p:cNvPr id="48" name="直接连接符 47"/>
            <p:cNvCxnSpPr/>
            <p:nvPr/>
          </p:nvCxnSpPr>
          <p:spPr>
            <a:xfrm>
              <a:off x="4460993" y="4598116"/>
              <a:ext cx="0" cy="245389"/>
            </a:xfrm>
            <a:prstGeom prst="line">
              <a:avLst/>
            </a:prstGeom>
            <a:ln w="19050">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4460993" y="4338272"/>
              <a:ext cx="0" cy="10081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4477565" y="1326135"/>
            <a:ext cx="2781376" cy="3299740"/>
            <a:chOff x="3664521" y="1895736"/>
            <a:chExt cx="1828080" cy="2168778"/>
          </a:xfrm>
        </p:grpSpPr>
        <p:sp>
          <p:nvSpPr>
            <p:cNvPr id="51" name="椭圆 41"/>
            <p:cNvSpPr/>
            <p:nvPr/>
          </p:nvSpPr>
          <p:spPr>
            <a:xfrm rot="7200000">
              <a:off x="3164171" y="2396086"/>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41"/>
            <p:cNvSpPr/>
            <p:nvPr/>
          </p:nvSpPr>
          <p:spPr>
            <a:xfrm rot="14400000">
              <a:off x="4393284" y="2412902"/>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53" name="组合 52"/>
            <p:cNvGrpSpPr/>
            <p:nvPr/>
          </p:nvGrpSpPr>
          <p:grpSpPr>
            <a:xfrm>
              <a:off x="3745250" y="2137898"/>
              <a:ext cx="1650287" cy="1926616"/>
              <a:chOff x="3745250" y="2137898"/>
              <a:chExt cx="1650287" cy="1926616"/>
            </a:xfrm>
          </p:grpSpPr>
          <p:sp>
            <p:nvSpPr>
              <p:cNvPr id="54" name="椭圆 41"/>
              <p:cNvSpPr/>
              <p:nvPr/>
            </p:nvSpPr>
            <p:spPr>
              <a:xfrm>
                <a:off x="3763125" y="3465547"/>
                <a:ext cx="1599668" cy="598967"/>
              </a:xfrm>
              <a:custGeom>
                <a:avLst/>
                <a:gdLst/>
                <a:ahLst/>
                <a:cxnLst/>
                <a:rect l="l" t="t" r="r" b="b"/>
                <a:pathLst>
                  <a:path w="1599668" h="598967">
                    <a:moveTo>
                      <a:pt x="0" y="0"/>
                    </a:moveTo>
                    <a:cubicBezTo>
                      <a:pt x="151628" y="200513"/>
                      <a:pt x="392664" y="328095"/>
                      <a:pt x="663499" y="328095"/>
                    </a:cubicBezTo>
                    <a:cubicBezTo>
                      <a:pt x="687972" y="328095"/>
                      <a:pt x="712202" y="327053"/>
                      <a:pt x="736096" y="324429"/>
                    </a:cubicBezTo>
                    <a:cubicBezTo>
                      <a:pt x="804686" y="343570"/>
                      <a:pt x="876980" y="353237"/>
                      <a:pt x="951531" y="353237"/>
                    </a:cubicBezTo>
                    <a:cubicBezTo>
                      <a:pt x="1213656" y="353237"/>
                      <a:pt x="1447868" y="233729"/>
                      <a:pt x="1599668" y="43762"/>
                    </a:cubicBezTo>
                    <a:cubicBezTo>
                      <a:pt x="1482613" y="367828"/>
                      <a:pt x="1172056" y="598967"/>
                      <a:pt x="807515" y="598967"/>
                    </a:cubicBezTo>
                    <a:cubicBezTo>
                      <a:pt x="426652" y="598967"/>
                      <a:pt x="104716" y="346667"/>
                      <a:pt x="0" y="0"/>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32"/>
              <p:cNvSpPr/>
              <p:nvPr/>
            </p:nvSpPr>
            <p:spPr>
              <a:xfrm rot="18192642" flipV="1">
                <a:off x="4458693" y="3110759"/>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椭圆 32"/>
              <p:cNvSpPr/>
              <p:nvPr/>
            </p:nvSpPr>
            <p:spPr>
              <a:xfrm rot="14400000">
                <a:off x="3374984" y="3082481"/>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椭圆 32"/>
              <p:cNvSpPr/>
              <p:nvPr/>
            </p:nvSpPr>
            <p:spPr>
              <a:xfrm flipH="1">
                <a:off x="3926542" y="2137898"/>
                <a:ext cx="1307109" cy="566578"/>
              </a:xfrm>
              <a:custGeom>
                <a:avLst/>
                <a:gdLst/>
                <a:ahLst/>
                <a:cxnLst/>
                <a:rect l="l" t="t" r="r" b="b"/>
                <a:pathLst>
                  <a:path w="1307109" h="566578">
                    <a:moveTo>
                      <a:pt x="717983" y="0"/>
                    </a:moveTo>
                    <a:cubicBezTo>
                      <a:pt x="999681" y="73429"/>
                      <a:pt x="1223669" y="289240"/>
                      <a:pt x="1307109" y="566578"/>
                    </a:cubicBezTo>
                    <a:cubicBezTo>
                      <a:pt x="1155454" y="368073"/>
                      <a:pt x="915725" y="242064"/>
                      <a:pt x="646564" y="242064"/>
                    </a:cubicBezTo>
                    <a:cubicBezTo>
                      <a:pt x="385331" y="242064"/>
                      <a:pt x="151821" y="360760"/>
                      <a:pt x="0" y="549633"/>
                    </a:cubicBezTo>
                    <a:cubicBezTo>
                      <a:pt x="108911" y="248163"/>
                      <a:pt x="386028" y="27852"/>
                      <a:pt x="717983"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TextBox 35"/>
              <p:cNvSpPr txBox="1"/>
              <p:nvPr/>
            </p:nvSpPr>
            <p:spPr>
              <a:xfrm>
                <a:off x="3889080" y="2959617"/>
                <a:ext cx="1434924" cy="303433"/>
              </a:xfrm>
              <a:prstGeom prst="rect">
                <a:avLst/>
              </a:prstGeom>
              <a:noFill/>
            </p:spPr>
            <p:txBody>
              <a:bodyPr wrap="square" rtlCol="0">
                <a:spAutoFit/>
              </a:bodyPr>
              <a:lstStyle/>
              <a:p>
                <a:pPr algn="ctr"/>
                <a:r>
                  <a:rPr lang="zh-CN" altLang="en-US" sz="2400" b="1" dirty="0" smtClean="0">
                    <a:latin typeface="微软雅黑" panose="020B0503020204020204" pitchFamily="34" charset="-122"/>
                    <a:ea typeface="微软雅黑" panose="020B0503020204020204" pitchFamily="34" charset="-122"/>
                    <a:cs typeface="Arial" panose="020B0604020202020204" pitchFamily="34" charset="0"/>
                  </a:rPr>
                  <a:t>教学主要点</a:t>
                </a:r>
                <a:endParaRPr lang="zh-CN" altLang="en-US" sz="2400" b="1" dirty="0">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59" name="TextBox 36"/>
          <p:cNvSpPr txBox="1"/>
          <p:nvPr/>
        </p:nvSpPr>
        <p:spPr>
          <a:xfrm>
            <a:off x="7973982" y="1856865"/>
            <a:ext cx="2113882" cy="369332"/>
          </a:xfrm>
          <a:prstGeom prst="rect">
            <a:avLst/>
          </a:prstGeom>
          <a:noFill/>
        </p:spPr>
        <p:txBody>
          <a:bodyPr wrap="square" rtlCol="0">
            <a:spAutoFit/>
          </a:bodyPr>
          <a:lstStyle/>
          <a:p>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教学目标</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0" name="Rectangle 42"/>
          <p:cNvSpPr/>
          <p:nvPr/>
        </p:nvSpPr>
        <p:spPr>
          <a:xfrm>
            <a:off x="7973982" y="2213578"/>
            <a:ext cx="2210245" cy="506396"/>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此处添加文本</a:t>
            </a:r>
            <a:endParaRPr lang="en-US" kern="0" dirty="0" smtClean="0">
              <a:latin typeface="微软雅黑" panose="020B0503020204020204" pitchFamily="34" charset="-122"/>
              <a:ea typeface="微软雅黑" panose="020B0503020204020204" pitchFamily="34" charset="-122"/>
              <a:cs typeface="Arial" panose="020B0604020202020204" pitchFamily="34" charset="0"/>
            </a:endParaRPr>
          </a:p>
        </p:txBody>
      </p:sp>
      <p:sp>
        <p:nvSpPr>
          <p:cNvPr id="61" name="TextBox 38"/>
          <p:cNvSpPr txBox="1"/>
          <p:nvPr/>
        </p:nvSpPr>
        <p:spPr>
          <a:xfrm>
            <a:off x="4828389" y="5014984"/>
            <a:ext cx="2113882" cy="36933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cs typeface="Arial" panose="020B0604020202020204" pitchFamily="34" charset="0"/>
              </a:rPr>
              <a:t>教学重点和难点</a:t>
            </a:r>
            <a:endParaRPr lang="zh-CN" altLang="en-US" b="1"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62" name="Rectangle 42"/>
          <p:cNvSpPr/>
          <p:nvPr/>
        </p:nvSpPr>
        <p:spPr>
          <a:xfrm>
            <a:off x="4792286" y="5371697"/>
            <a:ext cx="2210245" cy="506396"/>
          </a:xfrm>
          <a:prstGeom prst="rect">
            <a:avLst/>
          </a:prstGeom>
          <a:noFill/>
          <a:ln w="12700" cap="flat" cmpd="sng" algn="ctr">
            <a:noFill/>
            <a:prstDash val="solid"/>
          </a:ln>
          <a:effectLst/>
        </p:spPr>
        <p:txBody>
          <a:bodyPr lIns="91440" tIns="0" rIns="91440" bIns="0" rtlCol="0" anchor="t"/>
          <a:lstStyle/>
          <a:p>
            <a:pPr algn="ct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kern="0" dirty="0" smtClean="0">
              <a:latin typeface="微软雅黑" panose="020B0503020204020204" pitchFamily="34" charset="-122"/>
              <a:ea typeface="微软雅黑" panose="020B0503020204020204" pitchFamily="34" charset="-122"/>
              <a:cs typeface="Arial" panose="020B0604020202020204" pitchFamily="34" charset="0"/>
            </a:endParaRPr>
          </a:p>
          <a:p>
            <a:pPr algn="ct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此处添加文本</a:t>
            </a:r>
            <a:endParaRPr lang="en-US" kern="0" dirty="0" smtClean="0">
              <a:latin typeface="微软雅黑" panose="020B0503020204020204" pitchFamily="34" charset="-122"/>
              <a:ea typeface="微软雅黑" panose="020B0503020204020204" pitchFamily="34" charset="-122"/>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750"/>
                                        <p:tgtEl>
                                          <p:spTgt spid="50"/>
                                        </p:tgtEl>
                                      </p:cBhvr>
                                    </p:animEffect>
                                    <p:anim calcmode="lin" valueType="num">
                                      <p:cBhvr>
                                        <p:cTn id="8" dur="750" fill="hold"/>
                                        <p:tgtEl>
                                          <p:spTgt spid="50"/>
                                        </p:tgtEl>
                                        <p:attrNameLst>
                                          <p:attrName>ppt_w</p:attrName>
                                        </p:attrNameLst>
                                      </p:cBhvr>
                                      <p:tavLst>
                                        <p:tav tm="0" fmla="#ppt_w*sin(2.5*pi*$)">
                                          <p:val>
                                            <p:fltVal val="0"/>
                                          </p:val>
                                        </p:tav>
                                        <p:tav tm="100000">
                                          <p:val>
                                            <p:fltVal val="1"/>
                                          </p:val>
                                        </p:tav>
                                      </p:tavLst>
                                    </p:anim>
                                    <p:anim calcmode="lin" valueType="num">
                                      <p:cBhvr>
                                        <p:cTn id="9" dur="750" fill="hold"/>
                                        <p:tgtEl>
                                          <p:spTgt spid="50"/>
                                        </p:tgtEl>
                                        <p:attrNameLst>
                                          <p:attrName>ppt_h</p:attrName>
                                        </p:attrNameLst>
                                      </p:cBhvr>
                                      <p:tavLst>
                                        <p:tav tm="0">
                                          <p:val>
                                            <p:strVal val="#ppt_h"/>
                                          </p:val>
                                        </p:tav>
                                        <p:tav tm="100000">
                                          <p:val>
                                            <p:strVal val="#ppt_h"/>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right)">
                                      <p:cBhvr>
                                        <p:cTn id="13" dur="500"/>
                                        <p:tgtEl>
                                          <p:spTgt spid="42"/>
                                        </p:tgtEl>
                                      </p:cBhvr>
                                    </p:animEffect>
                                  </p:childTnLst>
                                </p:cTn>
                              </p:par>
                              <p:par>
                                <p:cTn id="14" presetID="22" presetClass="entr" presetSubtype="8"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left)">
                                      <p:cBhvr>
                                        <p:cTn id="16" dur="500"/>
                                        <p:tgtEl>
                                          <p:spTgt spid="39"/>
                                        </p:tgtEl>
                                      </p:cBhvr>
                                    </p:animEffect>
                                  </p:childTnLst>
                                </p:cTn>
                              </p:par>
                              <p:par>
                                <p:cTn id="17" presetID="22" presetClass="entr" presetSubtype="1"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wipe(up)">
                                      <p:cBhvr>
                                        <p:cTn id="19" dur="500"/>
                                        <p:tgtEl>
                                          <p:spTgt spid="47"/>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randombar(horizontal)">
                                      <p:cBhvr>
                                        <p:cTn id="23" dur="500"/>
                                        <p:tgtEl>
                                          <p:spTgt spid="45"/>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randombar(horizontal)">
                                      <p:cBhvr>
                                        <p:cTn id="26" dur="500"/>
                                        <p:tgtEl>
                                          <p:spTgt spid="46"/>
                                        </p:tgtEl>
                                      </p:cBhvr>
                                    </p:animEffect>
                                  </p:childTnLst>
                                </p:cTn>
                              </p:par>
                            </p:childTnLst>
                          </p:cTn>
                        </p:par>
                        <p:par>
                          <p:cTn id="27" fill="hold">
                            <p:stCondLst>
                              <p:cond delay="2000"/>
                            </p:stCondLst>
                            <p:childTnLst>
                              <p:par>
                                <p:cTn id="28" presetID="14" presetClass="entr" presetSubtype="10" fill="hold" grpId="0" nodeType="afterEffect">
                                  <p:stCondLst>
                                    <p:cond delay="0"/>
                                  </p:stCondLst>
                                  <p:childTnLst>
                                    <p:set>
                                      <p:cBhvr>
                                        <p:cTn id="29" dur="1" fill="hold">
                                          <p:stCondLst>
                                            <p:cond delay="0"/>
                                          </p:stCondLst>
                                        </p:cTn>
                                        <p:tgtEl>
                                          <p:spTgt spid="60"/>
                                        </p:tgtEl>
                                        <p:attrNameLst>
                                          <p:attrName>style.visibility</p:attrName>
                                        </p:attrNameLst>
                                      </p:cBhvr>
                                      <p:to>
                                        <p:strVal val="visible"/>
                                      </p:to>
                                    </p:set>
                                    <p:animEffect transition="in" filter="randombar(horizontal)">
                                      <p:cBhvr>
                                        <p:cTn id="30" dur="500"/>
                                        <p:tgtEl>
                                          <p:spTgt spid="60"/>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Effect transition="in" filter="randombar(horizontal)">
                                      <p:cBhvr>
                                        <p:cTn id="33" dur="500"/>
                                        <p:tgtEl>
                                          <p:spTgt spid="59"/>
                                        </p:tgtEl>
                                      </p:cBhvr>
                                    </p:animEffect>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randombar(horizontal)">
                                      <p:cBhvr>
                                        <p:cTn id="37" dur="500"/>
                                        <p:tgtEl>
                                          <p:spTgt spid="61"/>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randombar(horizontal)">
                                      <p:cBhvr>
                                        <p:cTn id="4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59" grpId="0"/>
      <p:bldP spid="60" grpId="0"/>
      <p:bldP spid="61" grpId="0"/>
      <p:bldP spid="6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02.</a:t>
            </a:r>
            <a:r>
              <a:rPr lang="zh-CN" altLang="en-US" sz="3200" b="1" dirty="0" smtClean="0">
                <a:latin typeface="微软雅黑" panose="020B0503020204020204" pitchFamily="34" charset="-122"/>
                <a:ea typeface="微软雅黑" panose="020B0503020204020204" pitchFamily="34" charset="-122"/>
              </a:rPr>
              <a:t>说教法</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1"/>
          <p:cNvSpPr>
            <a:spLocks noChangeArrowheads="1"/>
          </p:cNvSpPr>
          <p:nvPr/>
        </p:nvSpPr>
        <p:spPr bwMode="auto">
          <a:xfrm rot="6199008">
            <a:off x="2504798" y="3738104"/>
            <a:ext cx="826035" cy="1564519"/>
          </a:xfrm>
          <a:custGeom>
            <a:avLst/>
            <a:gdLst>
              <a:gd name="T0" fmla="*/ 0 w 828092"/>
              <a:gd name="T1" fmla="*/ 0 h 1560369"/>
              <a:gd name="T2" fmla="*/ 828092 w 828092"/>
              <a:gd name="T3" fmla="*/ 1560369 h 1560369"/>
            </a:gdLst>
            <a:ahLst/>
            <a:cxnLst/>
            <a:rect l="T0" t="T1" r="T2" b="T3"/>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70C0"/>
          </a:solidFill>
          <a:ln>
            <a:noFill/>
          </a:ln>
        </p:spPr>
        <p:txBody>
          <a:bodyPr anchor="ctr"/>
          <a:lstStyle/>
          <a:p>
            <a:pPr algn="ctr"/>
            <a:endParaRPr lang="zh-CN" altLang="en-US">
              <a:solidFill>
                <a:srgbClr val="FFFFFF"/>
              </a:solidFill>
              <a:latin typeface="Calibri" panose="020F0502020204030204" charset="0"/>
              <a:sym typeface="宋体" panose="02010600030101010101" pitchFamily="2" charset="-122"/>
            </a:endParaRPr>
          </a:p>
        </p:txBody>
      </p:sp>
      <p:sp>
        <p:nvSpPr>
          <p:cNvPr id="9" name="椭圆 1"/>
          <p:cNvSpPr>
            <a:spLocks noChangeArrowheads="1"/>
          </p:cNvSpPr>
          <p:nvPr/>
        </p:nvSpPr>
        <p:spPr bwMode="auto">
          <a:xfrm rot="10800000">
            <a:off x="2194628" y="1150470"/>
            <a:ext cx="1653974" cy="1653974"/>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a:noFill/>
          </a:ln>
        </p:spPr>
        <p:txBody>
          <a:bodyPr anchor="ctr"/>
          <a:lstStyle/>
          <a:p>
            <a:pPr algn="ctr"/>
            <a:endParaRPr lang="zh-CN" altLang="en-US">
              <a:solidFill>
                <a:srgbClr val="FFFFFF"/>
              </a:solidFill>
              <a:latin typeface="Calibri" panose="020F0502020204030204" charset="0"/>
              <a:sym typeface="宋体" panose="02010600030101010101" pitchFamily="2" charset="-122"/>
            </a:endParaRPr>
          </a:p>
        </p:txBody>
      </p:sp>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2.1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4" name="圆角矩形 14"/>
          <p:cNvSpPr>
            <a:spLocks noChangeArrowheads="1"/>
          </p:cNvSpPr>
          <p:nvPr/>
        </p:nvSpPr>
        <p:spPr bwMode="auto">
          <a:xfrm>
            <a:off x="5233096" y="1982859"/>
            <a:ext cx="3972204" cy="645220"/>
          </a:xfrm>
          <a:custGeom>
            <a:avLst/>
            <a:gdLst>
              <a:gd name="T0" fmla="*/ 0 w 3960440"/>
              <a:gd name="T1" fmla="*/ 0 h 648072"/>
              <a:gd name="T2" fmla="*/ 3960440 w 3960440"/>
              <a:gd name="T3" fmla="*/ 648072 h 648072"/>
            </a:gdLst>
            <a:ahLst/>
            <a:cxnLst/>
            <a:rect l="T0" t="T1" r="T2" b="T3"/>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B050"/>
          </a:solidFill>
          <a:ln>
            <a:noFill/>
          </a:ln>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您的标题写在这里</a:t>
            </a:r>
          </a:p>
        </p:txBody>
      </p:sp>
      <p:sp>
        <p:nvSpPr>
          <p:cNvPr id="5" name="圆角矩形 14"/>
          <p:cNvSpPr>
            <a:spLocks noChangeArrowheads="1"/>
          </p:cNvSpPr>
          <p:nvPr/>
        </p:nvSpPr>
        <p:spPr bwMode="auto">
          <a:xfrm>
            <a:off x="4916797" y="4927393"/>
            <a:ext cx="4046432" cy="647125"/>
          </a:xfrm>
          <a:custGeom>
            <a:avLst/>
            <a:gdLst>
              <a:gd name="T0" fmla="*/ 0 w 4033295"/>
              <a:gd name="T1" fmla="*/ 0 h 648072"/>
              <a:gd name="T2" fmla="*/ 3709259 w 4033295"/>
              <a:gd name="T3" fmla="*/ 0 h 648072"/>
              <a:gd name="T4" fmla="*/ 4033295 w 4033295"/>
              <a:gd name="T5" fmla="*/ 324036 h 648072"/>
              <a:gd name="T6" fmla="*/ 3709259 w 4033295"/>
              <a:gd name="T7" fmla="*/ 648072 h 648072"/>
              <a:gd name="T8" fmla="*/ 72855 w 4033295"/>
              <a:gd name="T9" fmla="*/ 648072 h 648072"/>
              <a:gd name="T10" fmla="*/ 0 w 4033295"/>
              <a:gd name="T11" fmla="*/ 0 h 648072"/>
              <a:gd name="T12" fmla="*/ 0 60000 65536"/>
              <a:gd name="T13" fmla="*/ 0 60000 65536"/>
              <a:gd name="T14" fmla="*/ 0 60000 65536"/>
              <a:gd name="T15" fmla="*/ 0 60000 65536"/>
              <a:gd name="T16" fmla="*/ 0 60000 65536"/>
              <a:gd name="T17" fmla="*/ 0 60000 65536"/>
              <a:gd name="T18" fmla="*/ 0 w 4033295"/>
              <a:gd name="T19" fmla="*/ 0 h 648072"/>
              <a:gd name="T20" fmla="*/ 4033295 w 4033295"/>
              <a:gd name="T21" fmla="*/ 648072 h 648072"/>
            </a:gdLst>
            <a:ahLst/>
            <a:cxnLst>
              <a:cxn ang="T12">
                <a:pos x="T0" y="T1"/>
              </a:cxn>
              <a:cxn ang="T13">
                <a:pos x="T2" y="T3"/>
              </a:cxn>
              <a:cxn ang="T14">
                <a:pos x="T4" y="T5"/>
              </a:cxn>
              <a:cxn ang="T15">
                <a:pos x="T6" y="T7"/>
              </a:cxn>
              <a:cxn ang="T16">
                <a:pos x="T8" y="T9"/>
              </a:cxn>
              <a:cxn ang="T17">
                <a:pos x="T10" y="T11"/>
              </a:cxn>
            </a:cxnLst>
            <a:rect l="T18" t="T19" r="T20" b="T21"/>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92D050"/>
          </a:solidFill>
          <a:ln>
            <a:noFill/>
          </a:ln>
        </p:spPr>
        <p:txBody>
          <a:bodyPr anchor="ctr"/>
          <a:lstStyle/>
          <a:p>
            <a:pPr algn="ct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您</a:t>
            </a:r>
            <a:r>
              <a:rPr lang="zh-CN" altLang="en-US" sz="2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的标题</a:t>
            </a:r>
            <a:r>
              <a:rPr lang="zh-CN" altLang="en-US" sz="20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写在这里</a:t>
            </a:r>
            <a:endParaRPr lang="zh-CN" altLang="en-US" dirty="0"/>
          </a:p>
        </p:txBody>
      </p:sp>
      <p:sp>
        <p:nvSpPr>
          <p:cNvPr id="6" name="椭圆 1"/>
          <p:cNvSpPr>
            <a:spLocks noChangeArrowheads="1"/>
          </p:cNvSpPr>
          <p:nvPr/>
        </p:nvSpPr>
        <p:spPr bwMode="auto">
          <a:xfrm>
            <a:off x="3659748" y="1382314"/>
            <a:ext cx="1652071" cy="1652071"/>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a:noFill/>
          </a:ln>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椭圆 1"/>
          <p:cNvSpPr>
            <a:spLocks noChangeArrowheads="1"/>
          </p:cNvSpPr>
          <p:nvPr/>
        </p:nvSpPr>
        <p:spPr bwMode="auto">
          <a:xfrm>
            <a:off x="3509262" y="2868293"/>
            <a:ext cx="829842" cy="1690260"/>
          </a:xfrm>
          <a:custGeom>
            <a:avLst/>
            <a:gdLst>
              <a:gd name="T0" fmla="*/ 0 w 828092"/>
              <a:gd name="T1" fmla="*/ 0 h 1656184"/>
              <a:gd name="T2" fmla="*/ 828092 w 828092"/>
              <a:gd name="T3" fmla="*/ 1656184 h 1656184"/>
            </a:gdLst>
            <a:ahLst/>
            <a:cxnLst/>
            <a:rect l="T0" t="T1" r="T2" b="T3"/>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00B0F0"/>
          </a:solidFill>
          <a:ln>
            <a:noFill/>
          </a:ln>
        </p:spPr>
        <p:txBody>
          <a:bodyPr anchor="ctr"/>
          <a:lstStyle/>
          <a:p>
            <a:pPr algn="ctr"/>
            <a:endParaRPr lang="zh-CN" altLang="en-US">
              <a:solidFill>
                <a:srgbClr val="FFFFFF"/>
              </a:solidFill>
              <a:latin typeface="Calibri" panose="020F0502020204030204" charset="0"/>
              <a:sym typeface="宋体" panose="02010600030101010101" pitchFamily="2" charset="-122"/>
            </a:endParaRPr>
          </a:p>
        </p:txBody>
      </p:sp>
      <p:sp>
        <p:nvSpPr>
          <p:cNvPr id="8" name="椭圆 1"/>
          <p:cNvSpPr>
            <a:spLocks noChangeArrowheads="1"/>
          </p:cNvSpPr>
          <p:nvPr/>
        </p:nvSpPr>
        <p:spPr bwMode="auto">
          <a:xfrm rot="5400000">
            <a:off x="3411845" y="4379199"/>
            <a:ext cx="1644457" cy="1661588"/>
          </a:xfrm>
          <a:custGeom>
            <a:avLst/>
            <a:gdLst>
              <a:gd name="T0" fmla="*/ 0 w 1648346"/>
              <a:gd name="T1" fmla="*/ 0 h 1656184"/>
              <a:gd name="T2" fmla="*/ 1648346 w 1648346"/>
              <a:gd name="T3" fmla="*/ 1656184 h 1656184"/>
            </a:gdLst>
            <a:ahLst/>
            <a:cxnLst/>
            <a:rect l="T0" t="T1" r="T2" b="T3"/>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a:noFill/>
          </a:ln>
        </p:spPr>
        <p:txBody>
          <a:bodyPr anchor="ctr"/>
          <a:lstStyle/>
          <a:p>
            <a:pPr algn="ctr"/>
            <a:endParaRPr lang="zh-CN" altLang="en-US" sz="2000"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45"/>
          <p:cNvSpPr>
            <a:spLocks noChangeArrowheads="1"/>
          </p:cNvSpPr>
          <p:nvPr/>
        </p:nvSpPr>
        <p:spPr bwMode="auto">
          <a:xfrm>
            <a:off x="4171925" y="1908463"/>
            <a:ext cx="6071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1</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2" name="TextBox 46"/>
          <p:cNvSpPr>
            <a:spLocks noChangeArrowheads="1"/>
          </p:cNvSpPr>
          <p:nvPr/>
        </p:nvSpPr>
        <p:spPr bwMode="auto">
          <a:xfrm>
            <a:off x="3984040" y="5004463"/>
            <a:ext cx="6071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4400" b="1" dirty="0" smtClean="0">
                <a:latin typeface="Arial Black" panose="020B0A04020102020204" pitchFamily="34" charset="0"/>
                <a:ea typeface="微软雅黑" panose="020B0503020204020204" pitchFamily="34" charset="-122"/>
                <a:sym typeface="Arial Black" panose="020B0A04020102020204" pitchFamily="34" charset="0"/>
              </a:rPr>
              <a:t>2</a:t>
            </a:r>
            <a:endParaRPr lang="zh-CN" altLang="en-US" sz="4400" b="1" dirty="0">
              <a:latin typeface="Arial Black" panose="020B0A04020102020204" pitchFamily="34" charset="0"/>
              <a:ea typeface="微软雅黑" panose="020B0503020204020204" pitchFamily="34" charset="-122"/>
              <a:sym typeface="Arial Black" panose="020B0A04020102020204" pitchFamily="34" charset="0"/>
            </a:endParaRPr>
          </a:p>
        </p:txBody>
      </p:sp>
      <p:sp>
        <p:nvSpPr>
          <p:cNvPr id="13" name="TextBox 47"/>
          <p:cNvSpPr>
            <a:spLocks noChangeArrowheads="1"/>
          </p:cNvSpPr>
          <p:nvPr/>
        </p:nvSpPr>
        <p:spPr bwMode="auto">
          <a:xfrm>
            <a:off x="5296407" y="2641672"/>
            <a:ext cx="444993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a:t>
            </a:r>
            <a:r>
              <a:rPr lang="zh-CN" altLang="en-US"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这里</a:t>
            </a:r>
            <a:endParaRPr lang="en-US" altLang="zh-CN"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a:t>
            </a:r>
            <a:r>
              <a:rPr lang="zh-CN" altLang="en-US" sz="1600" dirty="0" smtClean="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框</a:t>
            </a:r>
            <a:endParaRPr lang="en-US" altLang="zh-CN"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48"/>
          <p:cNvSpPr>
            <a:spLocks noChangeArrowheads="1"/>
          </p:cNvSpPr>
          <p:nvPr/>
        </p:nvSpPr>
        <p:spPr bwMode="auto">
          <a:xfrm>
            <a:off x="5146103" y="5574518"/>
            <a:ext cx="4781108"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rPr>
              <a:t>您的内容打在这里，或通过复制您的文本后在此框中选择粘贴并选择只保留文字您的内容打在这里</a:t>
            </a:r>
            <a:endParaRPr lang="en-US" altLang="zh-CN" sz="1600" dirty="0">
              <a:solidFill>
                <a:srgbClr val="0C0C0C"/>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p:cBhvr>
                                        <p:cTn id="11" dur="25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p:cBhvr>
                                        <p:cTn id="15" dur="250"/>
                                        <p:tgtEl>
                                          <p:spTgt spid="7"/>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p:cBhvr>
                                        <p:cTn id="19" dur="1000"/>
                                        <p:tgtEl>
                                          <p:spTgt spid="8"/>
                                        </p:tgtEl>
                                      </p:cBhvr>
                                    </p:animEffect>
                                  </p:childTnLst>
                                </p:cTn>
                              </p:par>
                              <p:par>
                                <p:cTn id="20" presetID="22" presetClass="entr" presetSubtype="2" fill="hold" grpId="0" nodeType="withEffect">
                                  <p:stCondLst>
                                    <p:cond delay="750"/>
                                  </p:stCondLst>
                                  <p:childTnLst>
                                    <p:set>
                                      <p:cBhvr>
                                        <p:cTn id="21" dur="1" fill="hold">
                                          <p:stCondLst>
                                            <p:cond delay="0"/>
                                          </p:stCondLst>
                                        </p:cTn>
                                        <p:tgtEl>
                                          <p:spTgt spid="10"/>
                                        </p:tgtEl>
                                        <p:attrNameLst>
                                          <p:attrName>style.visibility</p:attrName>
                                        </p:attrNameLst>
                                      </p:cBhvr>
                                      <p:to>
                                        <p:strVal val="visible"/>
                                      </p:to>
                                    </p:set>
                                    <p:animEffect>
                                      <p:cBhvr>
                                        <p:cTn id="22" dur="250"/>
                                        <p:tgtEl>
                                          <p:spTgt spid="10"/>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p:cBhvr>
                                        <p:cTn id="32" dur="250"/>
                                        <p:tgtEl>
                                          <p:spTgt spid="4"/>
                                        </p:tgtEl>
                                      </p:cBhvr>
                                    </p:animEffect>
                                  </p:childTnLst>
                                </p:cTn>
                              </p:par>
                            </p:childTnLst>
                          </p:cTn>
                        </p:par>
                        <p:par>
                          <p:cTn id="33" fill="hold">
                            <p:stCondLst>
                              <p:cond delay="3500"/>
                            </p:stCondLst>
                            <p:childTnLst>
                              <p:par>
                                <p:cTn id="34" presetID="2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p:cBhvr>
                                        <p:cTn id="36" dur="250"/>
                                        <p:tgtEl>
                                          <p:spTgt spid="13"/>
                                        </p:tgtEl>
                                      </p:cBhvr>
                                    </p:animEffect>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p:cBhvr>
                                        <p:cTn id="40" dur="500"/>
                                        <p:tgtEl>
                                          <p:spTgt spid="12"/>
                                        </p:tgtEl>
                                      </p:cBhvr>
                                    </p:animEffect>
                                    <p:anim calcmode="lin" valueType="num">
                                      <p:cBhvr>
                                        <p:cTn id="41" dur="500" fill="hold"/>
                                        <p:tgtEl>
                                          <p:spTgt spid="12"/>
                                        </p:tgtEl>
                                        <p:attrNameLst>
                                          <p:attrName>ppt_x</p:attrName>
                                        </p:attrNameLst>
                                      </p:cBhvr>
                                      <p:tavLst>
                                        <p:tav tm="0">
                                          <p:val>
                                            <p:strVal val="#ppt_x"/>
                                          </p:val>
                                        </p:tav>
                                        <p:tav tm="100000">
                                          <p:val>
                                            <p:strVal val="#ppt_x"/>
                                          </p:val>
                                        </p:tav>
                                      </p:tavLst>
                                    </p:anim>
                                    <p:anim calcmode="lin" valueType="num">
                                      <p:cBhvr>
                                        <p:cTn id="42" dur="5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p:cBhvr>
                                        <p:cTn id="46" dur="250"/>
                                        <p:tgtEl>
                                          <p:spTgt spid="5"/>
                                        </p:tgtEl>
                                      </p:cBhvr>
                                    </p:animEffect>
                                  </p:childTnLst>
                                </p:cTn>
                              </p:par>
                            </p:childTnLst>
                          </p:cTn>
                        </p:par>
                        <p:par>
                          <p:cTn id="47" fill="hold">
                            <p:stCondLst>
                              <p:cond delay="500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p:cBhvr>
                                        <p:cTn id="50" dur="250"/>
                                        <p:tgtEl>
                                          <p:spTgt spid="14"/>
                                        </p:tgtEl>
                                      </p:cBhvr>
                                    </p:animEffect>
                                    <p:anim calcmode="lin" valueType="num">
                                      <p:cBhvr>
                                        <p:cTn id="51" dur="250" fill="hold"/>
                                        <p:tgtEl>
                                          <p:spTgt spid="14"/>
                                        </p:tgtEl>
                                        <p:attrNameLst>
                                          <p:attrName>ppt_x</p:attrName>
                                        </p:attrNameLst>
                                      </p:cBhvr>
                                      <p:tavLst>
                                        <p:tav tm="0">
                                          <p:val>
                                            <p:strVal val="#ppt_x"/>
                                          </p:val>
                                        </p:tav>
                                        <p:tav tm="100000">
                                          <p:val>
                                            <p:strVal val="#ppt_x"/>
                                          </p:val>
                                        </p:tav>
                                      </p:tavLst>
                                    </p:anim>
                                    <p:anim calcmode="lin" valueType="num">
                                      <p:cBhvr>
                                        <p:cTn id="52"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autoUpdateAnimBg="0"/>
      <p:bldP spid="9" grpId="0" animBg="1"/>
      <p:bldP spid="4" grpId="0" bldLvl="0" animBg="1" autoUpdateAnimBg="0"/>
      <p:bldP spid="5" grpId="0" bldLvl="0" animBg="1" autoUpdateAnimBg="0"/>
      <p:bldP spid="6" grpId="0" bldLvl="0" animBg="1" autoUpdateAnimBg="0"/>
      <p:bldP spid="7" grpId="0" bldLvl="0" animBg="1" autoUpdateAnimBg="0"/>
      <p:bldP spid="8" grpId="0" bldLvl="0" animBg="1" autoUpdateAnimBg="0"/>
      <p:bldP spid="11" grpId="0" bldLvl="0" autoUpdateAnimBg="0"/>
      <p:bldP spid="12" grpId="0" bldLvl="0" autoUpdateAnimBg="0"/>
      <p:bldP spid="13" grpId="0" bldLvl="0" autoUpdateAnimBg="0"/>
      <p:bldP spid="14"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2.2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Group 3"/>
          <p:cNvGrpSpPr/>
          <p:nvPr/>
        </p:nvGrpSpPr>
        <p:grpSpPr bwMode="auto">
          <a:xfrm>
            <a:off x="817952" y="1773932"/>
            <a:ext cx="5842000" cy="3856038"/>
            <a:chOff x="0" y="0"/>
            <a:chExt cx="5166566" cy="3409678"/>
          </a:xfrm>
        </p:grpSpPr>
        <p:sp>
          <p:nvSpPr>
            <p:cNvPr id="5" name="椭圆 2"/>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6" name="椭圆 4"/>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7" name="椭圆 4"/>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8" name="椭圆 4"/>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9" name="KSO_GN4"/>
          <p:cNvSpPr>
            <a:spLocks noChangeArrowheads="1"/>
          </p:cNvSpPr>
          <p:nvPr/>
        </p:nvSpPr>
        <p:spPr bwMode="auto">
          <a:xfrm>
            <a:off x="967177" y="1929507"/>
            <a:ext cx="2220912" cy="2220913"/>
          </a:xfrm>
          <a:prstGeom prst="ellipse">
            <a:avLst/>
          </a:prstGeom>
          <a:solidFill>
            <a:srgbClr val="92D050"/>
          </a:solidFill>
          <a:ln>
            <a:noFill/>
          </a:ln>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7200" dirty="0">
                <a:solidFill>
                  <a:schemeClr val="bg1"/>
                </a:solidFill>
                <a:latin typeface="Impact" panose="020B0806030902050204" pitchFamily="34" charset="0"/>
              </a:rPr>
              <a:t>04</a:t>
            </a:r>
          </a:p>
        </p:txBody>
      </p:sp>
      <p:sp>
        <p:nvSpPr>
          <p:cNvPr id="10" name="KSO_GN3"/>
          <p:cNvSpPr>
            <a:spLocks noChangeArrowheads="1"/>
          </p:cNvSpPr>
          <p:nvPr/>
        </p:nvSpPr>
        <p:spPr bwMode="auto">
          <a:xfrm>
            <a:off x="3011877" y="3556695"/>
            <a:ext cx="1571625" cy="1571625"/>
          </a:xfrm>
          <a:prstGeom prst="ellipse">
            <a:avLst/>
          </a:prstGeom>
          <a:solidFill>
            <a:srgbClr val="00B050"/>
          </a:solidFill>
          <a:ln>
            <a:noFill/>
          </a:ln>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5400">
                <a:solidFill>
                  <a:schemeClr val="bg1"/>
                </a:solidFill>
                <a:latin typeface="Impact" panose="020B0806030902050204" pitchFamily="34" charset="0"/>
              </a:rPr>
              <a:t>03</a:t>
            </a:r>
          </a:p>
        </p:txBody>
      </p:sp>
      <p:sp>
        <p:nvSpPr>
          <p:cNvPr id="11" name="KSO_GN2"/>
          <p:cNvSpPr>
            <a:spLocks noChangeArrowheads="1"/>
          </p:cNvSpPr>
          <p:nvPr/>
        </p:nvSpPr>
        <p:spPr bwMode="auto">
          <a:xfrm rot="10800000" flipV="1">
            <a:off x="4642239" y="4425057"/>
            <a:ext cx="1120775" cy="1120775"/>
          </a:xfrm>
          <a:prstGeom prst="ellipse">
            <a:avLst/>
          </a:prstGeom>
          <a:solidFill>
            <a:srgbClr val="00B0F0"/>
          </a:solidFill>
          <a:ln>
            <a:noFill/>
          </a:ln>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3600" dirty="0">
                <a:solidFill>
                  <a:schemeClr val="bg1"/>
                </a:solidFill>
                <a:latin typeface="Impact" panose="020B0806030902050204" pitchFamily="34" charset="0"/>
              </a:rPr>
              <a:t>02</a:t>
            </a:r>
            <a:endParaRPr lang="en-US" altLang="zh-CN" sz="2000" dirty="0">
              <a:solidFill>
                <a:schemeClr val="bg1"/>
              </a:solidFill>
              <a:latin typeface="Impact" panose="020B0806030902050204" pitchFamily="34" charset="0"/>
            </a:endParaRPr>
          </a:p>
        </p:txBody>
      </p:sp>
      <p:sp>
        <p:nvSpPr>
          <p:cNvPr id="12" name="KSO_GN1"/>
          <p:cNvSpPr>
            <a:spLocks noChangeArrowheads="1"/>
          </p:cNvSpPr>
          <p:nvPr/>
        </p:nvSpPr>
        <p:spPr bwMode="auto">
          <a:xfrm>
            <a:off x="5710627" y="5248970"/>
            <a:ext cx="773112" cy="773112"/>
          </a:xfrm>
          <a:prstGeom prst="ellipse">
            <a:avLst/>
          </a:prstGeom>
          <a:solidFill>
            <a:srgbClr val="0070C0"/>
          </a:solidFill>
          <a:ln>
            <a:noFill/>
          </a:ln>
        </p:spPr>
        <p:txBody>
          <a:bodyPr lIns="0" tIns="0" rIns="0" bIns="0" anchor="ctr"/>
          <a:lstStyle>
            <a:lvl1pPr defTabSz="685800">
              <a:defRPr>
                <a:solidFill>
                  <a:schemeClr val="tx1"/>
                </a:solidFill>
                <a:latin typeface="Calibri" panose="020F0502020204030204" charset="0"/>
                <a:ea typeface="微软雅黑" panose="020B0503020204020204" pitchFamily="34" charset="-122"/>
              </a:defRPr>
            </a:lvl1pPr>
            <a:lvl2pPr marL="742950" indent="-285750" defTabSz="685800">
              <a:defRPr>
                <a:solidFill>
                  <a:schemeClr val="tx1"/>
                </a:solidFill>
                <a:latin typeface="Calibri" panose="020F0502020204030204" charset="0"/>
                <a:ea typeface="微软雅黑" panose="020B0503020204020204" pitchFamily="34" charset="-122"/>
              </a:defRPr>
            </a:lvl2pPr>
            <a:lvl3pPr marL="1143000" indent="-228600" defTabSz="685800">
              <a:defRPr>
                <a:solidFill>
                  <a:schemeClr val="tx1"/>
                </a:solidFill>
                <a:latin typeface="Calibri" panose="020F0502020204030204" charset="0"/>
                <a:ea typeface="微软雅黑" panose="020B0503020204020204" pitchFamily="34" charset="-122"/>
              </a:defRPr>
            </a:lvl3pPr>
            <a:lvl4pPr marL="1600200" indent="-228600" defTabSz="685800">
              <a:defRPr>
                <a:solidFill>
                  <a:schemeClr val="tx1"/>
                </a:solidFill>
                <a:latin typeface="Calibri" panose="020F0502020204030204" charset="0"/>
                <a:ea typeface="微软雅黑" panose="020B0503020204020204" pitchFamily="34" charset="-122"/>
              </a:defRPr>
            </a:lvl4pPr>
            <a:lvl5pPr marL="2057400" indent="-228600" defTabSz="685800">
              <a:defRPr>
                <a:solidFill>
                  <a:schemeClr val="tx1"/>
                </a:solidFill>
                <a:latin typeface="Calibri" panose="020F0502020204030204" charset="0"/>
                <a:ea typeface="微软雅黑" panose="020B0503020204020204" pitchFamily="34" charset="-122"/>
              </a:defRPr>
            </a:lvl5pPr>
            <a:lvl6pPr marL="25146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defTabSz="6858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ctr" eaLnBrk="1" hangingPunct="1">
              <a:lnSpc>
                <a:spcPct val="130000"/>
              </a:lnSpc>
            </a:pPr>
            <a:r>
              <a:rPr lang="en-US" altLang="zh-CN" sz="3600" dirty="0">
                <a:solidFill>
                  <a:schemeClr val="bg1"/>
                </a:solidFill>
                <a:latin typeface="Impact" panose="020B0806030902050204" pitchFamily="34" charset="0"/>
              </a:rPr>
              <a:t>01</a:t>
            </a:r>
          </a:p>
        </p:txBody>
      </p:sp>
      <p:sp>
        <p:nvSpPr>
          <p:cNvPr id="13"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4"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5"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6"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微软雅黑" panose="020B0503020204020204" pitchFamily="34" charset="-122"/>
              </a:defRPr>
            </a:lvl1pPr>
            <a:lvl2pPr marL="742950" indent="-285750">
              <a:defRPr>
                <a:solidFill>
                  <a:schemeClr val="tx1"/>
                </a:solidFill>
                <a:latin typeface="Calibri" panose="020F0502020204030204" charset="0"/>
                <a:ea typeface="微软雅黑" panose="020B0503020204020204" pitchFamily="34" charset="-122"/>
              </a:defRPr>
            </a:lvl2pPr>
            <a:lvl3pPr marL="1143000" indent="-228600">
              <a:defRPr>
                <a:solidFill>
                  <a:schemeClr val="tx1"/>
                </a:solidFill>
                <a:latin typeface="Calibri" panose="020F0502020204030204" charset="0"/>
                <a:ea typeface="微软雅黑" panose="020B0503020204020204" pitchFamily="34" charset="-122"/>
              </a:defRPr>
            </a:lvl3pPr>
            <a:lvl4pPr marL="1600200" indent="-228600">
              <a:defRPr>
                <a:solidFill>
                  <a:schemeClr val="tx1"/>
                </a:solidFill>
                <a:latin typeface="Calibri" panose="020F0502020204030204" charset="0"/>
                <a:ea typeface="微软雅黑" panose="020B0503020204020204" pitchFamily="34" charset="-122"/>
              </a:defRPr>
            </a:lvl4pPr>
            <a:lvl5pPr marL="2057400" indent="-228600">
              <a:defRPr>
                <a:solidFill>
                  <a:schemeClr val="tx1"/>
                </a:solidFill>
                <a:latin typeface="Calibri" panose="020F0502020204030204" charset="0"/>
                <a:ea typeface="微软雅黑" panose="020B0503020204020204" pitchFamily="34"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微软雅黑" panose="020B0503020204020204"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750"/>
                                        <p:tgtEl>
                                          <p:spTgt spid="4"/>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3"/>
                                        </p:tgtEl>
                                        <p:attrNameLst>
                                          <p:attrName>ppt_y</p:attrName>
                                        </p:attrNameLst>
                                      </p:cBhvr>
                                      <p:tavLst>
                                        <p:tav tm="0">
                                          <p:val>
                                            <p:strVal val="#ppt_y"/>
                                          </p:val>
                                        </p:tav>
                                        <p:tav tm="100000">
                                          <p:val>
                                            <p:strVal val="#ppt_y"/>
                                          </p:val>
                                        </p:tav>
                                      </p:tavLst>
                                    </p:anim>
                                    <p:anim calcmode="lin" valueType="num">
                                      <p:cBhvr>
                                        <p:cTn id="2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3"/>
                                        </p:tgtEl>
                                      </p:cBhvr>
                                    </p:animEffect>
                                  </p:childTnLst>
                                </p:cTn>
                              </p:par>
                              <p:par>
                                <p:cTn id="28" presetID="41" presetClass="entr" presetSubtype="0" fill="hold" grpId="0" nodeType="withEffect">
                                  <p:stCondLst>
                                    <p:cond delay="0"/>
                                  </p:stCondLst>
                                  <p:iterate type="lt">
                                    <p:tmPct val="10000"/>
                                  </p:iterate>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4"/>
                                        </p:tgtEl>
                                        <p:attrNameLst>
                                          <p:attrName>ppt_y</p:attrName>
                                        </p:attrNameLst>
                                      </p:cBhvr>
                                      <p:tavLst>
                                        <p:tav tm="0">
                                          <p:val>
                                            <p:strVal val="#ppt_y"/>
                                          </p:val>
                                        </p:tav>
                                        <p:tav tm="100000">
                                          <p:val>
                                            <p:strVal val="#ppt_y"/>
                                          </p:val>
                                        </p:tav>
                                      </p:tavLst>
                                    </p:anim>
                                    <p:anim calcmode="lin" valueType="num">
                                      <p:cBhvr>
                                        <p:cTn id="3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4"/>
                                        </p:tgtEl>
                                      </p:cBhvr>
                                    </p:animEffect>
                                  </p:childTnLst>
                                </p:cTn>
                              </p:par>
                              <p:par>
                                <p:cTn id="35" presetID="41" presetClass="entr" presetSubtype="0" fill="hold" grpId="0" nodeType="with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15"/>
                                        </p:tgtEl>
                                        <p:attrNameLst>
                                          <p:attrName>ppt_y</p:attrName>
                                        </p:attrNameLst>
                                      </p:cBhvr>
                                      <p:tavLst>
                                        <p:tav tm="0">
                                          <p:val>
                                            <p:strVal val="#ppt_y"/>
                                          </p:val>
                                        </p:tav>
                                        <p:tav tm="100000">
                                          <p:val>
                                            <p:strVal val="#ppt_y"/>
                                          </p:val>
                                        </p:tav>
                                      </p:tavLst>
                                    </p:anim>
                                    <p:anim calcmode="lin" valueType="num">
                                      <p:cBhvr>
                                        <p:cTn id="3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15"/>
                                        </p:tgtEl>
                                      </p:cBhvr>
                                    </p:animEffect>
                                  </p:childTnLst>
                                </p:cTn>
                              </p:par>
                              <p:par>
                                <p:cTn id="42" presetID="41" presetClass="entr" presetSubtype="0" fill="hold" grpId="0" nodeType="withEffect">
                                  <p:stCondLst>
                                    <p:cond delay="0"/>
                                  </p:stCondLst>
                                  <p:iterate type="lt">
                                    <p:tmPct val="10000"/>
                                  </p:iterate>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16"/>
                                        </p:tgtEl>
                                        <p:attrNameLst>
                                          <p:attrName>ppt_y</p:attrName>
                                        </p:attrNameLst>
                                      </p:cBhvr>
                                      <p:tavLst>
                                        <p:tav tm="0">
                                          <p:val>
                                            <p:strVal val="#ppt_y"/>
                                          </p:val>
                                        </p:tav>
                                        <p:tav tm="100000">
                                          <p:val>
                                            <p:strVal val="#ppt_y"/>
                                          </p:val>
                                        </p:tav>
                                      </p:tavLst>
                                    </p:anim>
                                    <p:anim calcmode="lin" valueType="num">
                                      <p:cBhvr>
                                        <p:cTn id="46"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autoUpdateAnimBg="0"/>
      <p:bldP spid="10" grpId="0" animBg="1" autoUpdateAnimBg="0"/>
      <p:bldP spid="11" grpId="0" animBg="1" autoUpdateAnimBg="0"/>
      <p:bldP spid="12" grpId="0" animBg="1" autoUpdateAnimBg="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2.3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cxnSp>
        <p:nvCxnSpPr>
          <p:cNvPr id="4" name="直接连接符 3"/>
          <p:cNvCxnSpPr/>
          <p:nvPr/>
        </p:nvCxnSpPr>
        <p:spPr>
          <a:xfrm flipH="1">
            <a:off x="1768467" y="3889187"/>
            <a:ext cx="3813175"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5972168" y="3351024"/>
            <a:ext cx="4412678"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5972168" y="4725799"/>
            <a:ext cx="4412678" cy="0"/>
          </a:xfrm>
          <a:prstGeom prst="line">
            <a:avLst/>
          </a:prstGeom>
          <a:ln w="6350">
            <a:solidFill>
              <a:schemeClr val="tx1"/>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grpSp>
        <p:nvGrpSpPr>
          <p:cNvPr id="7" name="组合 7"/>
          <p:cNvGrpSpPr/>
          <p:nvPr/>
        </p:nvGrpSpPr>
        <p:grpSpPr bwMode="auto">
          <a:xfrm>
            <a:off x="4784717" y="3493462"/>
            <a:ext cx="2292350" cy="1428750"/>
            <a:chOff x="2870522" y="3646025"/>
            <a:chExt cx="2986268" cy="1863523"/>
          </a:xfrm>
          <a:solidFill>
            <a:srgbClr val="0070C0"/>
          </a:solidFill>
        </p:grpSpPr>
        <p:sp>
          <p:nvSpPr>
            <p:cNvPr id="8" name="任意多边形 7"/>
            <p:cNvSpPr/>
            <p:nvPr/>
          </p:nvSpPr>
          <p:spPr>
            <a:xfrm>
              <a:off x="2870522" y="4820044"/>
              <a:ext cx="2986268" cy="689504"/>
            </a:xfrm>
            <a:custGeom>
              <a:avLst/>
              <a:gdLst>
                <a:gd name="connsiteX0" fmla="*/ 0 w 2963119"/>
                <a:gd name="connsiteY0" fmla="*/ 0 h 682906"/>
                <a:gd name="connsiteX1" fmla="*/ 2963119 w 2963119"/>
                <a:gd name="connsiteY1" fmla="*/ 46299 h 682906"/>
                <a:gd name="connsiteX2" fmla="*/ 2905245 w 2963119"/>
                <a:gd name="connsiteY2" fmla="*/ 682906 h 682906"/>
                <a:gd name="connsiteX3" fmla="*/ 69448 w 2963119"/>
                <a:gd name="connsiteY3" fmla="*/ 659757 h 682906"/>
                <a:gd name="connsiteX4" fmla="*/ 0 w 2963119"/>
                <a:gd name="connsiteY4" fmla="*/ 0 h 682906"/>
                <a:gd name="connsiteX0-1" fmla="*/ 0 w 2963119"/>
                <a:gd name="connsiteY0-2" fmla="*/ 0 h 689114"/>
                <a:gd name="connsiteX1-3" fmla="*/ 2963119 w 2963119"/>
                <a:gd name="connsiteY1-4" fmla="*/ 52507 h 689114"/>
                <a:gd name="connsiteX2-5" fmla="*/ 2905245 w 2963119"/>
                <a:gd name="connsiteY2-6" fmla="*/ 689114 h 689114"/>
                <a:gd name="connsiteX3-7" fmla="*/ 69448 w 2963119"/>
                <a:gd name="connsiteY3-8" fmla="*/ 665965 h 689114"/>
                <a:gd name="connsiteX4-9" fmla="*/ 0 w 2963119"/>
                <a:gd name="connsiteY4-10" fmla="*/ 0 h 6891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63119" h="689114">
                  <a:moveTo>
                    <a:pt x="0" y="0"/>
                  </a:moveTo>
                  <a:lnTo>
                    <a:pt x="2963119" y="52507"/>
                  </a:lnTo>
                  <a:lnTo>
                    <a:pt x="2905245" y="689114"/>
                  </a:lnTo>
                  <a:lnTo>
                    <a:pt x="69448" y="665965"/>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9" name="任意多边形 8"/>
            <p:cNvSpPr/>
            <p:nvPr/>
          </p:nvSpPr>
          <p:spPr>
            <a:xfrm>
              <a:off x="2870522" y="3646025"/>
              <a:ext cx="2986268" cy="1227854"/>
            </a:xfrm>
            <a:custGeom>
              <a:avLst/>
              <a:gdLst>
                <a:gd name="connsiteX0" fmla="*/ 2986268 w 2986268"/>
                <a:gd name="connsiteY0" fmla="*/ 1226917 h 1226917"/>
                <a:gd name="connsiteX1" fmla="*/ 2777924 w 2986268"/>
                <a:gd name="connsiteY1" fmla="*/ 34724 h 1226917"/>
                <a:gd name="connsiteX2" fmla="*/ 266217 w 2986268"/>
                <a:gd name="connsiteY2" fmla="*/ 0 h 1226917"/>
                <a:gd name="connsiteX3" fmla="*/ 0 w 2986268"/>
                <a:gd name="connsiteY3" fmla="*/ 1169043 h 1226917"/>
                <a:gd name="connsiteX4" fmla="*/ 2986268 w 2986268"/>
                <a:gd name="connsiteY4" fmla="*/ 1226917 h 1226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268" h="1226917">
                  <a:moveTo>
                    <a:pt x="2986268" y="1226917"/>
                  </a:moveTo>
                  <a:lnTo>
                    <a:pt x="2777924" y="34724"/>
                  </a:lnTo>
                  <a:lnTo>
                    <a:pt x="266217" y="0"/>
                  </a:lnTo>
                  <a:lnTo>
                    <a:pt x="0" y="1169043"/>
                  </a:lnTo>
                  <a:lnTo>
                    <a:pt x="2986268" y="1226917"/>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0" name="组合 9"/>
          <p:cNvGrpSpPr/>
          <p:nvPr/>
        </p:nvGrpSpPr>
        <p:grpSpPr bwMode="auto">
          <a:xfrm>
            <a:off x="4700580" y="3034674"/>
            <a:ext cx="2460625" cy="1631950"/>
            <a:chOff x="2673752" y="2919206"/>
            <a:chExt cx="3206187" cy="2126517"/>
          </a:xfrm>
          <a:solidFill>
            <a:srgbClr val="00B0F0"/>
          </a:solidFill>
        </p:grpSpPr>
        <p:sp>
          <p:nvSpPr>
            <p:cNvPr id="11" name="任意多边形 10"/>
            <p:cNvSpPr/>
            <p:nvPr/>
          </p:nvSpPr>
          <p:spPr>
            <a:xfrm>
              <a:off x="2673752" y="3761125"/>
              <a:ext cx="2835923" cy="1274255"/>
            </a:xfrm>
            <a:custGeom>
              <a:avLst/>
              <a:gdLst>
                <a:gd name="connsiteX0" fmla="*/ 0 w 2835797"/>
                <a:gd name="connsiteY0" fmla="*/ 0 h 1273215"/>
                <a:gd name="connsiteX1" fmla="*/ 2835797 w 2835797"/>
                <a:gd name="connsiteY1" fmla="*/ 544010 h 1273215"/>
                <a:gd name="connsiteX2" fmla="*/ 2766349 w 2835797"/>
                <a:gd name="connsiteY2" fmla="*/ 1273215 h 1273215"/>
                <a:gd name="connsiteX3" fmla="*/ 11575 w 2835797"/>
                <a:gd name="connsiteY3" fmla="*/ 706056 h 1273215"/>
                <a:gd name="connsiteX4" fmla="*/ 0 w 2835797"/>
                <a:gd name="connsiteY4" fmla="*/ 0 h 1273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5797" h="1273215">
                  <a:moveTo>
                    <a:pt x="0" y="0"/>
                  </a:moveTo>
                  <a:lnTo>
                    <a:pt x="2835797" y="544010"/>
                  </a:lnTo>
                  <a:lnTo>
                    <a:pt x="2766349" y="1273215"/>
                  </a:lnTo>
                  <a:lnTo>
                    <a:pt x="11575" y="706056"/>
                  </a:ln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2" name="任意多边形 11"/>
            <p:cNvSpPr/>
            <p:nvPr/>
          </p:nvSpPr>
          <p:spPr>
            <a:xfrm>
              <a:off x="5445552" y="3275005"/>
              <a:ext cx="434387" cy="1770718"/>
            </a:xfrm>
            <a:custGeom>
              <a:avLst/>
              <a:gdLst>
                <a:gd name="connsiteX0" fmla="*/ 57873 w 428263"/>
                <a:gd name="connsiteY0" fmla="*/ 1018573 h 1782502"/>
                <a:gd name="connsiteX1" fmla="*/ 0 w 428263"/>
                <a:gd name="connsiteY1" fmla="*/ 1782502 h 1782502"/>
                <a:gd name="connsiteX2" fmla="*/ 393539 w 428263"/>
                <a:gd name="connsiteY2" fmla="*/ 451413 h 1782502"/>
                <a:gd name="connsiteX3" fmla="*/ 428263 w 428263"/>
                <a:gd name="connsiteY3" fmla="*/ 0 h 1782502"/>
                <a:gd name="connsiteX4" fmla="*/ 57873 w 428263"/>
                <a:gd name="connsiteY4" fmla="*/ 1018573 h 1782502"/>
                <a:gd name="connsiteX0-1" fmla="*/ 64080 w 434470"/>
                <a:gd name="connsiteY0-2" fmla="*/ 1018573 h 1770087"/>
                <a:gd name="connsiteX1-3" fmla="*/ 0 w 434470"/>
                <a:gd name="connsiteY1-4" fmla="*/ 1770087 h 1770087"/>
                <a:gd name="connsiteX2-5" fmla="*/ 399746 w 434470"/>
                <a:gd name="connsiteY2-6" fmla="*/ 451413 h 1770087"/>
                <a:gd name="connsiteX3-7" fmla="*/ 434470 w 434470"/>
                <a:gd name="connsiteY3-8" fmla="*/ 0 h 1770087"/>
                <a:gd name="connsiteX4-9" fmla="*/ 64080 w 434470"/>
                <a:gd name="connsiteY4-10" fmla="*/ 1018573 h 177008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34470" h="1770087">
                  <a:moveTo>
                    <a:pt x="64080" y="1018573"/>
                  </a:moveTo>
                  <a:lnTo>
                    <a:pt x="0" y="1770087"/>
                  </a:lnTo>
                  <a:lnTo>
                    <a:pt x="399746" y="451413"/>
                  </a:lnTo>
                  <a:lnTo>
                    <a:pt x="434470" y="0"/>
                  </a:lnTo>
                  <a:lnTo>
                    <a:pt x="64080" y="1018573"/>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3" name="任意多边形 12"/>
            <p:cNvSpPr/>
            <p:nvPr/>
          </p:nvSpPr>
          <p:spPr>
            <a:xfrm>
              <a:off x="2673752" y="2919206"/>
              <a:ext cx="3206187" cy="1408715"/>
            </a:xfrm>
            <a:custGeom>
              <a:avLst/>
              <a:gdLst>
                <a:gd name="connsiteX0" fmla="*/ 3206187 w 3206187"/>
                <a:gd name="connsiteY0" fmla="*/ 381964 h 1423686"/>
                <a:gd name="connsiteX1" fmla="*/ 2835797 w 3206187"/>
                <a:gd name="connsiteY1" fmla="*/ 1423686 h 1423686"/>
                <a:gd name="connsiteX2" fmla="*/ 0 w 3206187"/>
                <a:gd name="connsiteY2" fmla="*/ 868101 h 1423686"/>
                <a:gd name="connsiteX3" fmla="*/ 601883 w 3206187"/>
                <a:gd name="connsiteY3" fmla="*/ 0 h 1423686"/>
                <a:gd name="connsiteX4" fmla="*/ 3206187 w 3206187"/>
                <a:gd name="connsiteY4" fmla="*/ 381964 h 1423686"/>
                <a:gd name="connsiteX0-1" fmla="*/ 3206187 w 3206187"/>
                <a:gd name="connsiteY0-2" fmla="*/ 368004 h 1409726"/>
                <a:gd name="connsiteX1-3" fmla="*/ 2835797 w 3206187"/>
                <a:gd name="connsiteY1-4" fmla="*/ 1409726 h 1409726"/>
                <a:gd name="connsiteX2-5" fmla="*/ 0 w 3206187"/>
                <a:gd name="connsiteY2-6" fmla="*/ 854141 h 1409726"/>
                <a:gd name="connsiteX3-7" fmla="*/ 671685 w 3206187"/>
                <a:gd name="connsiteY3-8" fmla="*/ 0 h 1409726"/>
                <a:gd name="connsiteX4-9" fmla="*/ 3206187 w 3206187"/>
                <a:gd name="connsiteY4-10" fmla="*/ 368004 h 140972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06187" h="1409726">
                  <a:moveTo>
                    <a:pt x="3206187" y="368004"/>
                  </a:moveTo>
                  <a:lnTo>
                    <a:pt x="2835797" y="1409726"/>
                  </a:lnTo>
                  <a:lnTo>
                    <a:pt x="0" y="854141"/>
                  </a:lnTo>
                  <a:lnTo>
                    <a:pt x="671685" y="0"/>
                  </a:lnTo>
                  <a:lnTo>
                    <a:pt x="3206187" y="368004"/>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grpSp>
        <p:nvGrpSpPr>
          <p:cNvPr id="14" name="组合 13"/>
          <p:cNvGrpSpPr/>
          <p:nvPr/>
        </p:nvGrpSpPr>
        <p:grpSpPr bwMode="auto">
          <a:xfrm>
            <a:off x="4665655" y="2382212"/>
            <a:ext cx="2814637" cy="1712912"/>
            <a:chOff x="2715552" y="2197324"/>
            <a:chExt cx="3667494" cy="2233915"/>
          </a:xfrm>
          <a:solidFill>
            <a:srgbClr val="00B050"/>
          </a:solidFill>
        </p:grpSpPr>
        <p:sp>
          <p:nvSpPr>
            <p:cNvPr id="15" name="任意多边形 14"/>
            <p:cNvSpPr/>
            <p:nvPr/>
          </p:nvSpPr>
          <p:spPr>
            <a:xfrm>
              <a:off x="4229712" y="2892964"/>
              <a:ext cx="2147129" cy="1538275"/>
            </a:xfrm>
            <a:custGeom>
              <a:avLst/>
              <a:gdLst>
                <a:gd name="connsiteX0" fmla="*/ 23150 w 2164466"/>
                <a:gd name="connsiteY0" fmla="*/ 717630 h 1562582"/>
                <a:gd name="connsiteX1" fmla="*/ 0 w 2164466"/>
                <a:gd name="connsiteY1" fmla="*/ 1562582 h 1562582"/>
                <a:gd name="connsiteX2" fmla="*/ 2118167 w 2164466"/>
                <a:gd name="connsiteY2" fmla="*/ 706056 h 1562582"/>
                <a:gd name="connsiteX3" fmla="*/ 2164466 w 2164466"/>
                <a:gd name="connsiteY3" fmla="*/ 0 h 1562582"/>
                <a:gd name="connsiteX4" fmla="*/ 23150 w 2164466"/>
                <a:gd name="connsiteY4" fmla="*/ 717630 h 1562582"/>
                <a:gd name="connsiteX0-1" fmla="*/ 23150 w 2145745"/>
                <a:gd name="connsiteY0-2" fmla="*/ 699008 h 1543960"/>
                <a:gd name="connsiteX1-3" fmla="*/ 0 w 2145745"/>
                <a:gd name="connsiteY1-4" fmla="*/ 1543960 h 1543960"/>
                <a:gd name="connsiteX2-5" fmla="*/ 2118167 w 2145745"/>
                <a:gd name="connsiteY2-6" fmla="*/ 687434 h 1543960"/>
                <a:gd name="connsiteX3-7" fmla="*/ 2145745 w 2145745"/>
                <a:gd name="connsiteY3-8" fmla="*/ 0 h 1543960"/>
                <a:gd name="connsiteX4-9" fmla="*/ 23150 w 2145745"/>
                <a:gd name="connsiteY4-10" fmla="*/ 699008 h 1543960"/>
                <a:gd name="connsiteX0-11" fmla="*/ 23150 w 2158226"/>
                <a:gd name="connsiteY0-12" fmla="*/ 692800 h 1537752"/>
                <a:gd name="connsiteX1-13" fmla="*/ 0 w 2158226"/>
                <a:gd name="connsiteY1-14" fmla="*/ 1537752 h 1537752"/>
                <a:gd name="connsiteX2-15" fmla="*/ 2118167 w 2158226"/>
                <a:gd name="connsiteY2-16" fmla="*/ 681226 h 1537752"/>
                <a:gd name="connsiteX3-17" fmla="*/ 2158226 w 2158226"/>
                <a:gd name="connsiteY3-18" fmla="*/ 0 h 1537752"/>
                <a:gd name="connsiteX4-19" fmla="*/ 23150 w 2158226"/>
                <a:gd name="connsiteY4-20" fmla="*/ 692800 h 15377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58226" h="1537752">
                  <a:moveTo>
                    <a:pt x="23150" y="692800"/>
                  </a:moveTo>
                  <a:lnTo>
                    <a:pt x="0" y="1537752"/>
                  </a:lnTo>
                  <a:lnTo>
                    <a:pt x="2118167" y="681226"/>
                  </a:lnTo>
                  <a:lnTo>
                    <a:pt x="2158226" y="0"/>
                  </a:lnTo>
                  <a:lnTo>
                    <a:pt x="23150" y="69280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6" name="任意多边形 15"/>
            <p:cNvSpPr/>
            <p:nvPr/>
          </p:nvSpPr>
          <p:spPr>
            <a:xfrm>
              <a:off x="2721757" y="2197324"/>
              <a:ext cx="3661289" cy="1399562"/>
            </a:xfrm>
            <a:custGeom>
              <a:avLst/>
              <a:gdLst>
                <a:gd name="connsiteX0" fmla="*/ 1551008 w 3692324"/>
                <a:gd name="connsiteY0" fmla="*/ 1400537 h 1400537"/>
                <a:gd name="connsiteX1" fmla="*/ 3692324 w 3692324"/>
                <a:gd name="connsiteY1" fmla="*/ 694481 h 1400537"/>
                <a:gd name="connsiteX2" fmla="*/ 1979271 w 3692324"/>
                <a:gd name="connsiteY2" fmla="*/ 0 h 1400537"/>
                <a:gd name="connsiteX3" fmla="*/ 0 w 3692324"/>
                <a:gd name="connsiteY3" fmla="*/ 520861 h 1400537"/>
                <a:gd name="connsiteX4" fmla="*/ 1551008 w 3692324"/>
                <a:gd name="connsiteY4" fmla="*/ 1400537 h 1400537"/>
                <a:gd name="connsiteX0-1" fmla="*/ 1519972 w 3661288"/>
                <a:gd name="connsiteY0-2" fmla="*/ 1400537 h 1400537"/>
                <a:gd name="connsiteX1-3" fmla="*/ 3661288 w 3661288"/>
                <a:gd name="connsiteY1-4" fmla="*/ 694481 h 1400537"/>
                <a:gd name="connsiteX2-5" fmla="*/ 1948235 w 3661288"/>
                <a:gd name="connsiteY2-6" fmla="*/ 0 h 1400537"/>
                <a:gd name="connsiteX3-7" fmla="*/ 0 w 3661288"/>
                <a:gd name="connsiteY3-8" fmla="*/ 520862 h 1400537"/>
                <a:gd name="connsiteX4-9" fmla="*/ 1519972 w 3661288"/>
                <a:gd name="connsiteY4-10" fmla="*/ 1400537 h 140053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661288" h="1400537">
                  <a:moveTo>
                    <a:pt x="1519972" y="1400537"/>
                  </a:moveTo>
                  <a:lnTo>
                    <a:pt x="3661288" y="694481"/>
                  </a:lnTo>
                  <a:lnTo>
                    <a:pt x="1948235" y="0"/>
                  </a:lnTo>
                  <a:lnTo>
                    <a:pt x="0" y="520862"/>
                  </a:lnTo>
                  <a:lnTo>
                    <a:pt x="1519972" y="1400537"/>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7" name="任意多边形 16"/>
            <p:cNvSpPr/>
            <p:nvPr/>
          </p:nvSpPr>
          <p:spPr>
            <a:xfrm>
              <a:off x="2715552" y="2712842"/>
              <a:ext cx="1532776" cy="1718397"/>
            </a:xfrm>
            <a:custGeom>
              <a:avLst/>
              <a:gdLst>
                <a:gd name="connsiteX0" fmla="*/ 0 w 1551008"/>
                <a:gd name="connsiteY0" fmla="*/ 0 h 1736202"/>
                <a:gd name="connsiteX1" fmla="*/ 46299 w 1551008"/>
                <a:gd name="connsiteY1" fmla="*/ 671331 h 1736202"/>
                <a:gd name="connsiteX2" fmla="*/ 1551008 w 1551008"/>
                <a:gd name="connsiteY2" fmla="*/ 1736202 h 1736202"/>
                <a:gd name="connsiteX3" fmla="*/ 1551008 w 1551008"/>
                <a:gd name="connsiteY3" fmla="*/ 891250 h 1736202"/>
                <a:gd name="connsiteX4" fmla="*/ 0 w 1551008"/>
                <a:gd name="connsiteY4" fmla="*/ 0 h 1736202"/>
                <a:gd name="connsiteX0-1" fmla="*/ 0 w 1557216"/>
                <a:gd name="connsiteY0-2" fmla="*/ 0 h 1736202"/>
                <a:gd name="connsiteX1-3" fmla="*/ 46299 w 1557216"/>
                <a:gd name="connsiteY1-4" fmla="*/ 671331 h 1736202"/>
                <a:gd name="connsiteX2-5" fmla="*/ 1551008 w 1557216"/>
                <a:gd name="connsiteY2-6" fmla="*/ 1736202 h 1736202"/>
                <a:gd name="connsiteX3-7" fmla="*/ 1557216 w 1557216"/>
                <a:gd name="connsiteY3-8" fmla="*/ 909872 h 1736202"/>
                <a:gd name="connsiteX4-9" fmla="*/ 0 w 1557216"/>
                <a:gd name="connsiteY4-10" fmla="*/ 0 h 1736202"/>
                <a:gd name="connsiteX0-11" fmla="*/ 0 w 1532387"/>
                <a:gd name="connsiteY0-12" fmla="*/ 0 h 1717580"/>
                <a:gd name="connsiteX1-13" fmla="*/ 21470 w 1532387"/>
                <a:gd name="connsiteY1-14" fmla="*/ 652709 h 1717580"/>
                <a:gd name="connsiteX2-15" fmla="*/ 1526179 w 1532387"/>
                <a:gd name="connsiteY2-16" fmla="*/ 1717580 h 1717580"/>
                <a:gd name="connsiteX3-17" fmla="*/ 1532387 w 1532387"/>
                <a:gd name="connsiteY3-18" fmla="*/ 891250 h 1717580"/>
                <a:gd name="connsiteX4-19" fmla="*/ 0 w 1532387"/>
                <a:gd name="connsiteY4-20" fmla="*/ 0 h 1717580"/>
                <a:gd name="connsiteX0-21" fmla="*/ 0 w 1532387"/>
                <a:gd name="connsiteY0-22" fmla="*/ 0 h 1711373"/>
                <a:gd name="connsiteX1-23" fmla="*/ 21470 w 1532387"/>
                <a:gd name="connsiteY1-24" fmla="*/ 646502 h 1711373"/>
                <a:gd name="connsiteX2-25" fmla="*/ 1526179 w 1532387"/>
                <a:gd name="connsiteY2-26" fmla="*/ 1711373 h 1711373"/>
                <a:gd name="connsiteX3-27" fmla="*/ 1532387 w 1532387"/>
                <a:gd name="connsiteY3-28" fmla="*/ 885043 h 1711373"/>
                <a:gd name="connsiteX4-29" fmla="*/ 0 w 1532387"/>
                <a:gd name="connsiteY4-30" fmla="*/ 0 h 1711373"/>
                <a:gd name="connsiteX0-31" fmla="*/ 0 w 1532387"/>
                <a:gd name="connsiteY0-32" fmla="*/ 0 h 1717580"/>
                <a:gd name="connsiteX1-33" fmla="*/ 21470 w 1532387"/>
                <a:gd name="connsiteY1-34" fmla="*/ 652709 h 1717580"/>
                <a:gd name="connsiteX2-35" fmla="*/ 1526179 w 1532387"/>
                <a:gd name="connsiteY2-36" fmla="*/ 1717580 h 1717580"/>
                <a:gd name="connsiteX3-37" fmla="*/ 1532387 w 1532387"/>
                <a:gd name="connsiteY3-38" fmla="*/ 891250 h 1717580"/>
                <a:gd name="connsiteX4-39" fmla="*/ 0 w 1532387"/>
                <a:gd name="connsiteY4-40" fmla="*/ 0 h 17175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532387" h="1717580">
                  <a:moveTo>
                    <a:pt x="0" y="0"/>
                  </a:moveTo>
                  <a:lnTo>
                    <a:pt x="21470" y="652709"/>
                  </a:lnTo>
                  <a:lnTo>
                    <a:pt x="1526179" y="1717580"/>
                  </a:lnTo>
                  <a:cubicBezTo>
                    <a:pt x="1528248" y="1442137"/>
                    <a:pt x="1530318" y="1166693"/>
                    <a:pt x="1532387" y="891250"/>
                  </a:cubicBezTo>
                  <a:lnTo>
                    <a:pt x="0" y="0"/>
                  </a:lnTo>
                  <a:close/>
                </a:path>
              </a:pathLst>
            </a:custGeom>
            <a:grp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8" name="TextBox 11"/>
          <p:cNvSpPr txBox="1">
            <a:spLocks noChangeArrowheads="1"/>
          </p:cNvSpPr>
          <p:nvPr/>
        </p:nvSpPr>
        <p:spPr bwMode="auto">
          <a:xfrm flipH="1">
            <a:off x="1454142" y="3242637"/>
            <a:ext cx="1460500" cy="5847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    </a:t>
            </a:r>
            <a:endParaRPr lang="en-US" altLang="zh-CN" sz="1600" kern="0" dirty="0" smtClean="0">
              <a:latin typeface="微软雅黑" panose="020B0503020204020204" pitchFamily="34" charset="-122"/>
              <a:ea typeface="微软雅黑" panose="020B0503020204020204" pitchFamily="34" charset="-122"/>
              <a:cs typeface="+mn-cs"/>
            </a:endParaRPr>
          </a:p>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a:t>
            </a:r>
            <a:endParaRPr lang="en-US" altLang="zh-CN" sz="1600" kern="0" dirty="0" smtClean="0">
              <a:latin typeface="微软雅黑" panose="020B0503020204020204" pitchFamily="34" charset="-122"/>
              <a:ea typeface="微软雅黑" panose="020B0503020204020204" pitchFamily="34" charset="-122"/>
              <a:cs typeface="+mn-cs"/>
            </a:endParaRPr>
          </a:p>
        </p:txBody>
      </p:sp>
      <p:sp>
        <p:nvSpPr>
          <p:cNvPr id="19" name="TextBox 11"/>
          <p:cNvSpPr txBox="1">
            <a:spLocks noChangeArrowheads="1"/>
          </p:cNvSpPr>
          <p:nvPr/>
        </p:nvSpPr>
        <p:spPr bwMode="auto">
          <a:xfrm flipH="1">
            <a:off x="1442451" y="2839412"/>
            <a:ext cx="1781754"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b="1" kern="0" dirty="0" smtClean="0">
                <a:latin typeface="微软雅黑" panose="020B0503020204020204" pitchFamily="34" charset="-122"/>
                <a:ea typeface="微软雅黑" panose="020B0503020204020204" pitchFamily="34" charset="-122"/>
                <a:cs typeface="+mn-cs"/>
              </a:rPr>
              <a:t>情景教学法</a:t>
            </a:r>
            <a:endParaRPr lang="en-US" altLang="zh-CN" sz="2000" b="1" kern="0" dirty="0" smtClean="0">
              <a:latin typeface="微软雅黑" panose="020B0503020204020204" pitchFamily="34" charset="-122"/>
              <a:ea typeface="微软雅黑" panose="020B0503020204020204" pitchFamily="34" charset="-122"/>
              <a:cs typeface="+mn-cs"/>
            </a:endParaRPr>
          </a:p>
        </p:txBody>
      </p:sp>
      <p:sp>
        <p:nvSpPr>
          <p:cNvPr id="20" name="TextBox 11"/>
          <p:cNvSpPr txBox="1">
            <a:spLocks noChangeArrowheads="1"/>
          </p:cNvSpPr>
          <p:nvPr/>
        </p:nvSpPr>
        <p:spPr bwMode="auto">
          <a:xfrm flipH="1">
            <a:off x="8834181" y="2717174"/>
            <a:ext cx="1460500" cy="5847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    </a:t>
            </a:r>
            <a:endParaRPr lang="en-US" altLang="zh-CN" sz="1600" kern="0" dirty="0" smtClean="0">
              <a:latin typeface="微软雅黑" panose="020B0503020204020204" pitchFamily="34" charset="-122"/>
              <a:ea typeface="微软雅黑" panose="020B0503020204020204" pitchFamily="34" charset="-122"/>
              <a:cs typeface="+mn-cs"/>
            </a:endParaRPr>
          </a:p>
          <a:p>
            <a:pPr algn="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a:t>
            </a:r>
            <a:endParaRPr lang="en-US" altLang="zh-CN" sz="1600" kern="0" dirty="0" smtClean="0">
              <a:latin typeface="微软雅黑" panose="020B0503020204020204" pitchFamily="34" charset="-122"/>
              <a:ea typeface="微软雅黑" panose="020B0503020204020204" pitchFamily="34" charset="-122"/>
              <a:cs typeface="+mn-cs"/>
            </a:endParaRPr>
          </a:p>
        </p:txBody>
      </p:sp>
      <p:sp>
        <p:nvSpPr>
          <p:cNvPr id="21" name="TextBox 11"/>
          <p:cNvSpPr txBox="1">
            <a:spLocks noChangeArrowheads="1"/>
          </p:cNvSpPr>
          <p:nvPr/>
        </p:nvSpPr>
        <p:spPr bwMode="auto">
          <a:xfrm flipH="1">
            <a:off x="8512927" y="2312362"/>
            <a:ext cx="1781753"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2000" b="1" kern="0" dirty="0" smtClean="0">
                <a:latin typeface="微软雅黑" panose="020B0503020204020204" pitchFamily="34" charset="-122"/>
                <a:ea typeface="微软雅黑" panose="020B0503020204020204" pitchFamily="34" charset="-122"/>
                <a:cs typeface="+mn-cs"/>
              </a:rPr>
              <a:t>对话式教学法</a:t>
            </a:r>
            <a:endParaRPr lang="en-US" altLang="zh-CN" sz="2000" b="1" kern="0" dirty="0" smtClean="0">
              <a:latin typeface="微软雅黑" panose="020B0503020204020204" pitchFamily="34" charset="-122"/>
              <a:ea typeface="微软雅黑" panose="020B0503020204020204" pitchFamily="34" charset="-122"/>
              <a:cs typeface="+mn-cs"/>
            </a:endParaRPr>
          </a:p>
        </p:txBody>
      </p:sp>
      <p:sp>
        <p:nvSpPr>
          <p:cNvPr id="22" name="TextBox 11"/>
          <p:cNvSpPr txBox="1">
            <a:spLocks noChangeArrowheads="1"/>
          </p:cNvSpPr>
          <p:nvPr/>
        </p:nvSpPr>
        <p:spPr bwMode="auto">
          <a:xfrm flipH="1">
            <a:off x="8834181" y="4099887"/>
            <a:ext cx="1460500" cy="584775"/>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    </a:t>
            </a:r>
            <a:endParaRPr lang="en-US" altLang="zh-CN" sz="1600" kern="0" dirty="0" smtClean="0">
              <a:latin typeface="微软雅黑" panose="020B0503020204020204" pitchFamily="34" charset="-122"/>
              <a:ea typeface="微软雅黑" panose="020B0503020204020204" pitchFamily="34" charset="-122"/>
              <a:cs typeface="+mn-cs"/>
            </a:endParaRPr>
          </a:p>
          <a:p>
            <a:pPr algn="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a:t>
            </a:r>
            <a:endParaRPr lang="en-US" altLang="zh-CN" sz="1600" kern="0" dirty="0" smtClean="0">
              <a:latin typeface="微软雅黑" panose="020B0503020204020204" pitchFamily="34" charset="-122"/>
              <a:ea typeface="微软雅黑" panose="020B0503020204020204" pitchFamily="34" charset="-122"/>
              <a:cs typeface="+mn-cs"/>
            </a:endParaRPr>
          </a:p>
        </p:txBody>
      </p:sp>
      <p:sp>
        <p:nvSpPr>
          <p:cNvPr id="23" name="TextBox 11"/>
          <p:cNvSpPr txBox="1">
            <a:spLocks noChangeArrowheads="1"/>
          </p:cNvSpPr>
          <p:nvPr/>
        </p:nvSpPr>
        <p:spPr bwMode="auto">
          <a:xfrm flipH="1">
            <a:off x="8512927" y="3696662"/>
            <a:ext cx="1781753"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2000" b="1" kern="0" dirty="0" smtClean="0">
                <a:latin typeface="微软雅黑" panose="020B0503020204020204" pitchFamily="34" charset="-122"/>
                <a:ea typeface="微软雅黑" panose="020B0503020204020204" pitchFamily="34" charset="-122"/>
                <a:cs typeface="+mn-cs"/>
              </a:rPr>
              <a:t>活动教学法</a:t>
            </a:r>
            <a:endParaRPr lang="en-US" altLang="zh-CN" sz="2000" b="1" kern="0" dirty="0" smtClean="0">
              <a:latin typeface="微软雅黑" panose="020B0503020204020204" pitchFamily="34" charset="-122"/>
              <a:ea typeface="微软雅黑" panose="020B0503020204020204" pitchFamily="34" charset="-122"/>
              <a:cs typeface="+mn-cs"/>
            </a:endParaRPr>
          </a:p>
        </p:txBody>
      </p:sp>
      <p:sp>
        <p:nvSpPr>
          <p:cNvPr id="24" name="TextBox 11"/>
          <p:cNvSpPr txBox="1">
            <a:spLocks noChangeArrowheads="1"/>
          </p:cNvSpPr>
          <p:nvPr/>
        </p:nvSpPr>
        <p:spPr bwMode="auto">
          <a:xfrm flipH="1">
            <a:off x="5138730" y="2693362"/>
            <a:ext cx="1457325" cy="338137"/>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600" b="1" kern="0" dirty="0" smtClean="0">
                <a:latin typeface="微软雅黑" panose="020B0503020204020204" pitchFamily="34" charset="-122"/>
                <a:ea typeface="微软雅黑" panose="020B0503020204020204" pitchFamily="34" charset="-122"/>
                <a:cs typeface="+mn-cs"/>
              </a:rPr>
              <a:t>点击添加文本    </a:t>
            </a:r>
            <a:endParaRPr lang="en-US" altLang="zh-CN" sz="1600" b="1" kern="0" dirty="0" smtClean="0">
              <a:latin typeface="微软雅黑" panose="020B0503020204020204" pitchFamily="34" charset="-122"/>
              <a:ea typeface="微软雅黑" panose="020B0503020204020204" pitchFamily="34" charset="-122"/>
              <a:cs typeface="+mn-cs"/>
            </a:endParaRPr>
          </a:p>
        </p:txBody>
      </p:sp>
      <p:sp>
        <p:nvSpPr>
          <p:cNvPr id="25" name="TextBox 11"/>
          <p:cNvSpPr txBox="1">
            <a:spLocks noChangeArrowheads="1"/>
          </p:cNvSpPr>
          <p:nvPr/>
        </p:nvSpPr>
        <p:spPr bwMode="auto">
          <a:xfrm flipH="1">
            <a:off x="5141905" y="4060199"/>
            <a:ext cx="1455737" cy="33813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600" b="1" kern="0" dirty="0" smtClean="0">
                <a:latin typeface="微软雅黑" panose="020B0503020204020204" pitchFamily="34" charset="-122"/>
                <a:ea typeface="微软雅黑" panose="020B0503020204020204" pitchFamily="34" charset="-122"/>
                <a:cs typeface="+mn-cs"/>
              </a:rPr>
              <a:t>点击添加文本    </a:t>
            </a:r>
            <a:endParaRPr lang="en-US" altLang="zh-CN" sz="1600" b="1" kern="0" dirty="0" smtClean="0">
              <a:latin typeface="微软雅黑" panose="020B0503020204020204" pitchFamily="34" charset="-122"/>
              <a:ea typeface="微软雅黑" panose="020B0503020204020204" pitchFamily="34" charset="-122"/>
              <a:cs typeface="+mn-cs"/>
            </a:endParaRPr>
          </a:p>
        </p:txBody>
      </p:sp>
      <p:sp>
        <p:nvSpPr>
          <p:cNvPr id="26" name="TextBox 11"/>
          <p:cNvSpPr txBox="1">
            <a:spLocks noChangeArrowheads="1"/>
          </p:cNvSpPr>
          <p:nvPr/>
        </p:nvSpPr>
        <p:spPr bwMode="auto">
          <a:xfrm flipH="1">
            <a:off x="5141905" y="4584074"/>
            <a:ext cx="1455737" cy="338138"/>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fontAlgn="auto" hangingPunct="1">
              <a:spcBef>
                <a:spcPts val="0"/>
              </a:spcBef>
              <a:spcAft>
                <a:spcPts val="0"/>
              </a:spcAft>
              <a:defRPr/>
            </a:pPr>
            <a:r>
              <a:rPr lang="zh-CN" altLang="en-US" sz="1600" b="1" kern="0" dirty="0" smtClean="0">
                <a:latin typeface="微软雅黑" panose="020B0503020204020204" pitchFamily="34" charset="-122"/>
                <a:ea typeface="微软雅黑" panose="020B0503020204020204" pitchFamily="34" charset="-122"/>
                <a:cs typeface="+mn-cs"/>
              </a:rPr>
              <a:t>点击添加文本    </a:t>
            </a:r>
            <a:endParaRPr lang="en-US" altLang="zh-CN" sz="1600" b="1" kern="0" dirty="0" smtClean="0">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500"/>
                                        <p:tgtEl>
                                          <p:spTgt spid="7"/>
                                        </p:tgtEl>
                                      </p:cBhvr>
                                    </p:animEffect>
                                  </p:childTnLst>
                                </p:cTn>
                              </p:par>
                              <p:par>
                                <p:cTn id="17" presetID="14" presetClass="entr" presetSubtype="1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randombar(horizontal)">
                                      <p:cBhvr>
                                        <p:cTn id="19" dur="500"/>
                                        <p:tgtEl>
                                          <p:spTgt spid="10"/>
                                        </p:tgtEl>
                                      </p:cBhvr>
                                    </p:animEffect>
                                  </p:childTnLst>
                                </p:cTn>
                              </p:par>
                              <p:par>
                                <p:cTn id="20" presetID="14" presetClass="entr" presetSubtype="1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randombar(horizontal)">
                                      <p:cBhvr>
                                        <p:cTn id="22" dur="500"/>
                                        <p:tgtEl>
                                          <p:spTgt spid="14"/>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randombar(horizontal)">
                                      <p:cBhvr>
                                        <p:cTn id="28" dur="500"/>
                                        <p:tgtEl>
                                          <p:spTgt spid="1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randombar(horizontal)">
                                      <p:cBhvr>
                                        <p:cTn id="31" dur="500"/>
                                        <p:tgtEl>
                                          <p:spTgt spid="2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randombar(horizontal)">
                                      <p:cBhvr>
                                        <p:cTn id="34" dur="500"/>
                                        <p:tgtEl>
                                          <p:spTgt spid="21"/>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randombar(horizontal)">
                                      <p:cBhvr>
                                        <p:cTn id="37" dur="500"/>
                                        <p:tgtEl>
                                          <p:spTgt spid="2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randombar(horizontal)">
                                      <p:cBhvr>
                                        <p:cTn id="40" dur="500"/>
                                        <p:tgtEl>
                                          <p:spTgt spid="23"/>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randombar(horizontal)">
                                      <p:cBhvr>
                                        <p:cTn id="43" dur="500"/>
                                        <p:tgtEl>
                                          <p:spTgt spid="24"/>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randombar(horizontal)">
                                      <p:cBhvr>
                                        <p:cTn id="46" dur="500"/>
                                        <p:tgtEl>
                                          <p:spTgt spid="2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randombar(horizontal)">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4" name="矩形 2"/>
          <p:cNvSpPr/>
          <p:nvPr/>
        </p:nvSpPr>
        <p:spPr>
          <a:xfrm>
            <a:off x="2416178" y="1857764"/>
            <a:ext cx="1061017" cy="907905"/>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2"/>
          <p:cNvSpPr/>
          <p:nvPr/>
        </p:nvSpPr>
        <p:spPr>
          <a:xfrm>
            <a:off x="1789411" y="3288834"/>
            <a:ext cx="1857612" cy="158954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2"/>
          <p:cNvSpPr/>
          <p:nvPr/>
        </p:nvSpPr>
        <p:spPr>
          <a:xfrm>
            <a:off x="3291132" y="2466331"/>
            <a:ext cx="1808436" cy="1547466"/>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2"/>
          <p:cNvSpPr/>
          <p:nvPr/>
        </p:nvSpPr>
        <p:spPr>
          <a:xfrm>
            <a:off x="1575973" y="4672550"/>
            <a:ext cx="588211" cy="50332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noFill/>
          <a:ln w="12700">
            <a:solidFill>
              <a:schemeClr val="bg1">
                <a:lumMod val="50000"/>
              </a:schemeClr>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2227262" y="2676586"/>
            <a:ext cx="1754658" cy="150144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p:nvPr/>
        </p:nvSpPr>
        <p:spPr>
          <a:xfrm>
            <a:off x="1693701" y="2208967"/>
            <a:ext cx="723261" cy="618890"/>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2"/>
          <p:cNvSpPr/>
          <p:nvPr/>
        </p:nvSpPr>
        <p:spPr>
          <a:xfrm>
            <a:off x="3581612" y="1613665"/>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2"/>
          <p:cNvSpPr/>
          <p:nvPr/>
        </p:nvSpPr>
        <p:spPr>
          <a:xfrm>
            <a:off x="3516713" y="4450351"/>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2"/>
          <p:cNvSpPr/>
          <p:nvPr/>
        </p:nvSpPr>
        <p:spPr>
          <a:xfrm>
            <a:off x="3916383" y="4481416"/>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4856090" y="2037619"/>
            <a:ext cx="1002023" cy="857424"/>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2"/>
          <p:cNvSpPr/>
          <p:nvPr/>
        </p:nvSpPr>
        <p:spPr>
          <a:xfrm>
            <a:off x="5099568" y="5498571"/>
            <a:ext cx="343748" cy="294143"/>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2"/>
          <p:cNvSpPr/>
          <p:nvPr/>
        </p:nvSpPr>
        <p:spPr>
          <a:xfrm>
            <a:off x="2055331" y="5157446"/>
            <a:ext cx="570528" cy="488197"/>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solidFill>
              <a:srgbClr val="00B0F0"/>
            </a:soli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p:nvPr/>
        </p:nvSpPr>
        <p:spPr>
          <a:xfrm>
            <a:off x="894073" y="3240064"/>
            <a:ext cx="574644" cy="491719"/>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34350" y="1670404"/>
            <a:ext cx="4703227" cy="830997"/>
          </a:xfrm>
          <a:prstGeom prst="rect">
            <a:avLst/>
          </a:prstGeom>
        </p:spPr>
        <p:txBody>
          <a:bodyPr wrap="square">
            <a:spAutoFit/>
          </a:bodyPr>
          <a:lstStyle/>
          <a:p>
            <a:r>
              <a:rPr lang="zh-CN" altLang="en-US" sz="2400" dirty="0" smtClean="0">
                <a:latin typeface="微软雅黑" panose="020B0503020204020204" pitchFamily="34" charset="-122"/>
                <a:ea typeface="微软雅黑" panose="020B0503020204020204" pitchFamily="34" charset="-122"/>
              </a:rPr>
              <a:t>演讲 演讲  添加演讲内容在此</a:t>
            </a:r>
            <a:endParaRPr lang="en-US" altLang="zh-CN" sz="2400" dirty="0" smtClean="0">
              <a:latin typeface="微软雅黑" panose="020B0503020204020204" pitchFamily="34" charset="-122"/>
              <a:ea typeface="微软雅黑" panose="020B0503020204020204" pitchFamily="34" charset="-122"/>
            </a:endParaRPr>
          </a:p>
          <a:p>
            <a:r>
              <a:rPr lang="zh-CN" altLang="en-US" sz="2400" dirty="0" smtClean="0">
                <a:latin typeface="微软雅黑" panose="020B0503020204020204" pitchFamily="34" charset="-122"/>
                <a:ea typeface="微软雅黑" panose="020B0503020204020204" pitchFamily="34" charset="-122"/>
              </a:rPr>
              <a:t>演讲 演讲  添加演讲内容在此</a:t>
            </a:r>
          </a:p>
        </p:txBody>
      </p:sp>
      <p:sp>
        <p:nvSpPr>
          <p:cNvPr id="18" name="矩形 17"/>
          <p:cNvSpPr>
            <a:spLocks noChangeArrowheads="1"/>
          </p:cNvSpPr>
          <p:nvPr/>
        </p:nvSpPr>
        <p:spPr bwMode="auto">
          <a:xfrm>
            <a:off x="6452097" y="3267452"/>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cs typeface="+mj-cs"/>
              </a:rPr>
              <a:t>点击输入您想要的文字内容</a:t>
            </a:r>
            <a:r>
              <a:rPr lang="zh-CN" altLang="en-US" sz="1600" cap="all" dirty="0">
                <a:latin typeface="微软雅黑" panose="020B0503020204020204" pitchFamily="34" charset="-122"/>
                <a:ea typeface="微软雅黑" panose="020B0503020204020204" pitchFamily="34" charset="-122"/>
              </a:rPr>
              <a:t>点击输入您想</a:t>
            </a:r>
            <a:r>
              <a:rPr lang="zh-CN" altLang="en-US" sz="1600" cap="all" dirty="0" smtClean="0">
                <a:latin typeface="微软雅黑" panose="020B0503020204020204" pitchFamily="34" charset="-122"/>
                <a:ea typeface="微软雅黑" panose="020B0503020204020204" pitchFamily="34" charset="-122"/>
              </a:rPr>
              <a:t>要</a:t>
            </a:r>
            <a:endParaRPr lang="en-US" altLang="zh-CN" sz="1600" cap="all" dirty="0" smtClean="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的</a:t>
            </a:r>
            <a:r>
              <a:rPr lang="zh-CN" altLang="en-US" sz="1600" cap="all" dirty="0">
                <a:latin typeface="微软雅黑" panose="020B0503020204020204" pitchFamily="34" charset="-122"/>
                <a:ea typeface="微软雅黑" panose="020B0503020204020204" pitchFamily="34" charset="-122"/>
              </a:rPr>
              <a:t>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点击输入您想要的文字内容点击输入您想要的文字内容</a:t>
            </a:r>
            <a:r>
              <a:rPr lang="zh-CN" altLang="en-US" sz="1600" cap="all" dirty="0" smtClean="0">
                <a:latin typeface="微软雅黑" panose="020B0503020204020204" pitchFamily="34" charset="-122"/>
                <a:ea typeface="微软雅黑" panose="020B0503020204020204" pitchFamily="34" charset="-122"/>
              </a:rPr>
              <a:t>点</a:t>
            </a:r>
            <a:endParaRPr lang="en-US" altLang="zh-CN" sz="1600" cap="all" dirty="0" smtClean="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击输入</a:t>
            </a:r>
            <a:r>
              <a:rPr lang="zh-CN" altLang="en-US" sz="1600" cap="all" dirty="0">
                <a:latin typeface="微软雅黑" panose="020B0503020204020204" pitchFamily="34" charset="-122"/>
                <a:ea typeface="微软雅黑" panose="020B0503020204020204" pitchFamily="34" charset="-122"/>
              </a:rPr>
              <a:t>您想要的文字内容</a:t>
            </a:r>
            <a:endParaRPr lang="en-US" altLang="zh-CN" sz="1600" cap="all" dirty="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点击输入您想要的文字内容点击输入您想要</a:t>
            </a:r>
            <a:r>
              <a:rPr lang="zh-CN" altLang="en-US" sz="1600" cap="all" dirty="0" smtClean="0">
                <a:latin typeface="微软雅黑" panose="020B0503020204020204" pitchFamily="34" charset="-122"/>
                <a:ea typeface="微软雅黑" panose="020B0503020204020204" pitchFamily="34" charset="-122"/>
              </a:rPr>
              <a:t>的</a:t>
            </a:r>
            <a:endParaRPr lang="en-US" altLang="zh-CN" sz="1600" cap="all" dirty="0" smtClean="0">
              <a:latin typeface="微软雅黑" panose="020B0503020204020204" pitchFamily="34" charset="-122"/>
              <a:ea typeface="微软雅黑" panose="020B0503020204020204" pitchFamily="34" charset="-122"/>
            </a:endParaRPr>
          </a:p>
          <a:p>
            <a:pPr algn="ct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文字</a:t>
            </a:r>
            <a:r>
              <a:rPr lang="zh-CN" altLang="en-US" sz="1600" cap="all" dirty="0">
                <a:latin typeface="微软雅黑" panose="020B0503020204020204" pitchFamily="34" charset="-122"/>
                <a:ea typeface="微软雅黑" panose="020B0503020204020204" pitchFamily="34" charset="-122"/>
              </a:rPr>
              <a:t>内容点击输入您想要的文字内容</a:t>
            </a:r>
            <a:endParaRPr lang="en-US" altLang="zh-CN" sz="1600" cap="all" dirty="0">
              <a:latin typeface="微软雅黑" panose="020B0503020204020204" pitchFamily="34" charset="-122"/>
              <a:ea typeface="微软雅黑" panose="020B0503020204020204" pitchFamily="34" charset="-122"/>
            </a:endParaRPr>
          </a:p>
          <a:p>
            <a:pPr algn="ct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endParaRPr>
          </a:p>
          <a:p>
            <a:pPr algn="ct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cs typeface="+mj-cs"/>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900"/>
                            </p:stCondLst>
                            <p:childTnLst>
                              <p:par>
                                <p:cTn id="16" presetID="53" presetClass="entr" presetSubtype="16"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childTnLst>
                          </p:cTn>
                        </p:par>
                        <p:par>
                          <p:cTn id="21" fill="hold">
                            <p:stCondLst>
                              <p:cond delay="1400"/>
                            </p:stCondLst>
                            <p:childTnLst>
                              <p:par>
                                <p:cTn id="22" presetID="53" presetClass="entr" presetSubtype="16"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childTnLst>
                          </p:cTn>
                        </p:par>
                        <p:par>
                          <p:cTn id="27" fill="hold">
                            <p:stCondLst>
                              <p:cond delay="1900"/>
                            </p:stCondLst>
                            <p:childTnLst>
                              <p:par>
                                <p:cTn id="28" presetID="53" presetClass="entr" presetSubtype="16"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childTnLst>
                                </p:cTn>
                              </p:par>
                            </p:childTnLst>
                          </p:cTn>
                        </p:par>
                        <p:par>
                          <p:cTn id="38" fill="hold">
                            <p:stCondLst>
                              <p:cond delay="2400"/>
                            </p:stCondLst>
                            <p:childTnLst>
                              <p:par>
                                <p:cTn id="39" presetID="53" presetClass="entr" presetSubtype="16"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 calcmode="lin" valueType="num">
                                      <p:cBhvr>
                                        <p:cTn id="41" dur="500" fill="hold"/>
                                        <p:tgtEl>
                                          <p:spTgt spid="9"/>
                                        </p:tgtEl>
                                        <p:attrNameLst>
                                          <p:attrName>ppt_w</p:attrName>
                                        </p:attrNameLst>
                                      </p:cBhvr>
                                      <p:tavLst>
                                        <p:tav tm="0">
                                          <p:val>
                                            <p:fltVal val="0"/>
                                          </p:val>
                                        </p:tav>
                                        <p:tav tm="100000">
                                          <p:val>
                                            <p:strVal val="#ppt_w"/>
                                          </p:val>
                                        </p:tav>
                                      </p:tavLst>
                                    </p:anim>
                                    <p:anim calcmode="lin" valueType="num">
                                      <p:cBhvr>
                                        <p:cTn id="42" dur="500" fill="hold"/>
                                        <p:tgtEl>
                                          <p:spTgt spid="9"/>
                                        </p:tgtEl>
                                        <p:attrNameLst>
                                          <p:attrName>ppt_h</p:attrName>
                                        </p:attrNameLst>
                                      </p:cBhvr>
                                      <p:tavLst>
                                        <p:tav tm="0">
                                          <p:val>
                                            <p:fltVal val="0"/>
                                          </p:val>
                                        </p:tav>
                                        <p:tav tm="100000">
                                          <p:val>
                                            <p:strVal val="#ppt_h"/>
                                          </p:val>
                                        </p:tav>
                                      </p:tavLst>
                                    </p:anim>
                                    <p:animEffect transition="in" filter="fade">
                                      <p:cBhvr>
                                        <p:cTn id="43" dur="500"/>
                                        <p:tgtEl>
                                          <p:spTgt spid="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500" fill="hold"/>
                                        <p:tgtEl>
                                          <p:spTgt spid="14"/>
                                        </p:tgtEl>
                                        <p:attrNameLst>
                                          <p:attrName>ppt_w</p:attrName>
                                        </p:attrNameLst>
                                      </p:cBhvr>
                                      <p:tavLst>
                                        <p:tav tm="0">
                                          <p:val>
                                            <p:fltVal val="0"/>
                                          </p:val>
                                        </p:tav>
                                        <p:tav tm="100000">
                                          <p:val>
                                            <p:strVal val="#ppt_w"/>
                                          </p:val>
                                        </p:tav>
                                      </p:tavLst>
                                    </p:anim>
                                    <p:anim calcmode="lin" valueType="num">
                                      <p:cBhvr>
                                        <p:cTn id="52" dur="500" fill="hold"/>
                                        <p:tgtEl>
                                          <p:spTgt spid="14"/>
                                        </p:tgtEl>
                                        <p:attrNameLst>
                                          <p:attrName>ppt_h</p:attrName>
                                        </p:attrNameLst>
                                      </p:cBhvr>
                                      <p:tavLst>
                                        <p:tav tm="0">
                                          <p:val>
                                            <p:fltVal val="0"/>
                                          </p:val>
                                        </p:tav>
                                        <p:tav tm="100000">
                                          <p:val>
                                            <p:strVal val="#ppt_h"/>
                                          </p:val>
                                        </p:tav>
                                      </p:tavLst>
                                    </p:anim>
                                    <p:animEffect transition="in" filter="fade">
                                      <p:cBhvr>
                                        <p:cTn id="53" dur="500"/>
                                        <p:tgtEl>
                                          <p:spTgt spid="14"/>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p:cTn id="61" dur="500" fill="hold"/>
                                        <p:tgtEl>
                                          <p:spTgt spid="7"/>
                                        </p:tgtEl>
                                        <p:attrNameLst>
                                          <p:attrName>ppt_w</p:attrName>
                                        </p:attrNameLst>
                                      </p:cBhvr>
                                      <p:tavLst>
                                        <p:tav tm="0">
                                          <p:val>
                                            <p:fltVal val="0"/>
                                          </p:val>
                                        </p:tav>
                                        <p:tav tm="100000">
                                          <p:val>
                                            <p:strVal val="#ppt_w"/>
                                          </p:val>
                                        </p:tav>
                                      </p:tavLst>
                                    </p:anim>
                                    <p:anim calcmode="lin" valueType="num">
                                      <p:cBhvr>
                                        <p:cTn id="62" dur="500" fill="hold"/>
                                        <p:tgtEl>
                                          <p:spTgt spid="7"/>
                                        </p:tgtEl>
                                        <p:attrNameLst>
                                          <p:attrName>ppt_h</p:attrName>
                                        </p:attrNameLst>
                                      </p:cBhvr>
                                      <p:tavLst>
                                        <p:tav tm="0">
                                          <p:val>
                                            <p:fltVal val="0"/>
                                          </p:val>
                                        </p:tav>
                                        <p:tav tm="100000">
                                          <p:val>
                                            <p:strVal val="#ppt_h"/>
                                          </p:val>
                                        </p:tav>
                                      </p:tavLst>
                                    </p:anim>
                                    <p:animEffect transition="in" filter="fade">
                                      <p:cBhvr>
                                        <p:cTn id="63" dur="500"/>
                                        <p:tgtEl>
                                          <p:spTgt spid="7"/>
                                        </p:tgtEl>
                                      </p:cBhvr>
                                    </p:animEffect>
                                  </p:childTnLst>
                                </p:cTn>
                              </p:par>
                            </p:childTnLst>
                          </p:cTn>
                        </p:par>
                        <p:par>
                          <p:cTn id="64" fill="hold">
                            <p:stCondLst>
                              <p:cond delay="29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3400"/>
                            </p:stCondLst>
                            <p:childTnLst>
                              <p:par>
                                <p:cTn id="71" presetID="53" presetClass="entr" presetSubtype="16" fill="hold" grpId="0" nodeType="after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p:cTn id="73" dur="500" fill="hold"/>
                                        <p:tgtEl>
                                          <p:spTgt spid="10"/>
                                        </p:tgtEl>
                                        <p:attrNameLst>
                                          <p:attrName>ppt_w</p:attrName>
                                        </p:attrNameLst>
                                      </p:cBhvr>
                                      <p:tavLst>
                                        <p:tav tm="0">
                                          <p:val>
                                            <p:fltVal val="0"/>
                                          </p:val>
                                        </p:tav>
                                        <p:tav tm="100000">
                                          <p:val>
                                            <p:strVal val="#ppt_w"/>
                                          </p:val>
                                        </p:tav>
                                      </p:tavLst>
                                    </p:anim>
                                    <p:anim calcmode="lin" valueType="num">
                                      <p:cBhvr>
                                        <p:cTn id="74" dur="500" fill="hold"/>
                                        <p:tgtEl>
                                          <p:spTgt spid="10"/>
                                        </p:tgtEl>
                                        <p:attrNameLst>
                                          <p:attrName>ppt_h</p:attrName>
                                        </p:attrNameLst>
                                      </p:cBhvr>
                                      <p:tavLst>
                                        <p:tav tm="0">
                                          <p:val>
                                            <p:fltVal val="0"/>
                                          </p:val>
                                        </p:tav>
                                        <p:tav tm="100000">
                                          <p:val>
                                            <p:strVal val="#ppt_h"/>
                                          </p:val>
                                        </p:tav>
                                      </p:tavLst>
                                    </p:anim>
                                    <p:animEffect transition="in" filter="fade">
                                      <p:cBhvr>
                                        <p:cTn id="75" dur="500"/>
                                        <p:tgtEl>
                                          <p:spTgt spid="10"/>
                                        </p:tgtEl>
                                      </p:cBhvr>
                                    </p:animEffect>
                                  </p:childTnLst>
                                </p:cTn>
                              </p:par>
                            </p:childTnLst>
                          </p:cTn>
                        </p:par>
                        <p:par>
                          <p:cTn id="76" fill="hold">
                            <p:stCondLst>
                              <p:cond delay="3900"/>
                            </p:stCondLst>
                            <p:childTnLst>
                              <p:par>
                                <p:cTn id="77" presetID="2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childTnLst>
                                </p:cTn>
                              </p:par>
                            </p:childTnLst>
                          </p:cTn>
                        </p:par>
                        <p:par>
                          <p:cTn id="81" fill="hold">
                            <p:stCondLst>
                              <p:cond delay="4400"/>
                            </p:stCondLst>
                            <p:childTnLst>
                              <p:par>
                                <p:cTn id="82" presetID="22" presetClass="entr" presetSubtype="8" fill="hold" grpId="0" nodeType="afterEffect">
                                  <p:stCondLst>
                                    <p:cond delay="0"/>
                                  </p:stCondLst>
                                  <p:iterate type="lt">
                                    <p:tmPct val="30000"/>
                                  </p:iterate>
                                  <p:childTnLst>
                                    <p:set>
                                      <p:cBhvr>
                                        <p:cTn id="83" dur="1" fill="hold">
                                          <p:stCondLst>
                                            <p:cond delay="0"/>
                                          </p:stCondLst>
                                        </p:cTn>
                                        <p:tgtEl>
                                          <p:spTgt spid="18"/>
                                        </p:tgtEl>
                                        <p:attrNameLst>
                                          <p:attrName>style.visibility</p:attrName>
                                        </p:attrNameLst>
                                      </p:cBhvr>
                                      <p:to>
                                        <p:strVal val="visible"/>
                                      </p:to>
                                    </p:set>
                                    <p:animEffect transition="in" filter="wipe(left)">
                                      <p:cBhvr>
                                        <p:cTn id="84" dur="50"/>
                                        <p:tgtEl>
                                          <p:spTgt spid="18"/>
                                        </p:tgtEl>
                                      </p:cBhvr>
                                    </p:animEffect>
                                  </p:childTnLst>
                                </p:cTn>
                              </p:par>
                              <p:par>
                                <p:cTn id="85" presetID="36" presetClass="emph" presetSubtype="0" fill="hold" grpId="1" nodeType="withEffect">
                                  <p:stCondLst>
                                    <p:cond delay="0"/>
                                  </p:stCondLst>
                                  <p:iterate type="lt">
                                    <p:tmPct val="30000"/>
                                  </p:iterate>
                                  <p:childTnLst>
                                    <p:animScale>
                                      <p:cBhvr>
                                        <p:cTn id="86" dur="25" autoRev="1" fill="hold">
                                          <p:stCondLst>
                                            <p:cond delay="0"/>
                                          </p:stCondLst>
                                        </p:cTn>
                                        <p:tgtEl>
                                          <p:spTgt spid="18"/>
                                        </p:tgtEl>
                                      </p:cBhvr>
                                      <p:to x="80000" y="100000"/>
                                    </p:animScale>
                                    <p:anim by="(#ppt_w*0.10)" calcmode="lin" valueType="num">
                                      <p:cBhvr>
                                        <p:cTn id="87" dur="25" autoRev="1" fill="hold">
                                          <p:stCondLst>
                                            <p:cond delay="0"/>
                                          </p:stCondLst>
                                        </p:cTn>
                                        <p:tgtEl>
                                          <p:spTgt spid="18"/>
                                        </p:tgtEl>
                                        <p:attrNameLst>
                                          <p:attrName>ppt_x</p:attrName>
                                        </p:attrNameLst>
                                      </p:cBhvr>
                                    </p:anim>
                                    <p:anim by="(-#ppt_w*0.10)" calcmode="lin" valueType="num">
                                      <p:cBhvr>
                                        <p:cTn id="88" dur="25" autoRev="1" fill="hold">
                                          <p:stCondLst>
                                            <p:cond delay="0"/>
                                          </p:stCondLst>
                                        </p:cTn>
                                        <p:tgtEl>
                                          <p:spTgt spid="18"/>
                                        </p:tgtEl>
                                        <p:attrNameLst>
                                          <p:attrName>ppt_y</p:attrName>
                                        </p:attrNameLst>
                                      </p:cBhvr>
                                    </p:anim>
                                    <p:animRot by="-480000">
                                      <p:cBhvr>
                                        <p:cTn id="89"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2.5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19" name="组合 18"/>
          <p:cNvGrpSpPr/>
          <p:nvPr/>
        </p:nvGrpSpPr>
        <p:grpSpPr>
          <a:xfrm>
            <a:off x="1261791" y="1615354"/>
            <a:ext cx="2376264" cy="4320480"/>
            <a:chOff x="2068615" y="1696036"/>
            <a:chExt cx="2376264" cy="4320480"/>
          </a:xfrm>
        </p:grpSpPr>
        <p:sp>
          <p:nvSpPr>
            <p:cNvPr id="20" name="圆角矩形 19"/>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FFC0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7"/>
            <p:cNvSpPr txBox="1"/>
            <p:nvPr/>
          </p:nvSpPr>
          <p:spPr>
            <a:xfrm>
              <a:off x="2165202" y="2220123"/>
              <a:ext cx="598911"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23" name="TextBox 8"/>
            <p:cNvSpPr txBox="1"/>
            <p:nvPr/>
          </p:nvSpPr>
          <p:spPr>
            <a:xfrm>
              <a:off x="2117143" y="3256390"/>
              <a:ext cx="2327736" cy="369332"/>
            </a:xfrm>
            <a:prstGeom prst="rect">
              <a:avLst/>
            </a:prstGeom>
            <a:noFill/>
          </p:spPr>
          <p:txBody>
            <a:bodyPr wrap="square" rtlCol="0">
              <a:spAutoFit/>
            </a:bodyPr>
            <a:lstStyle/>
            <a:p>
              <a:pPr algn="ctr"/>
              <a:r>
                <a:rPr lang="zh-CN" altLang="en-US" b="1" dirty="0" smtClean="0">
                  <a:latin typeface="微软雅黑" panose="020B0503020204020204" pitchFamily="34" charset="-122"/>
                  <a:ea typeface="微软雅黑" panose="020B0503020204020204" pitchFamily="34" charset="-122"/>
                </a:rPr>
                <a:t>单击此处添加标题</a:t>
              </a:r>
              <a:endParaRPr lang="zh-CN" altLang="en-US" b="1" dirty="0">
                <a:latin typeface="微软雅黑" panose="020B0503020204020204" pitchFamily="34" charset="-122"/>
                <a:ea typeface="微软雅黑" panose="020B0503020204020204" pitchFamily="34" charset="-122"/>
              </a:endParaRPr>
            </a:p>
          </p:txBody>
        </p:sp>
        <p:sp>
          <p:nvSpPr>
            <p:cNvPr id="24"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25" name="图表 24"/>
            <p:cNvGraphicFramePr/>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26"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ln>
            <a:effectLst>
              <a:outerShdw blurRad="50800" dist="38100" dir="8100000" algn="tr" rotWithShape="0">
                <a:prstClr val="black">
                  <a:alpha val="40000"/>
                </a:prstClr>
              </a:outerShdw>
            </a:effectLst>
          </p:spPr>
          <p:txBody>
            <a:bodyPr vert="horz" wrap="square" lIns="91440" tIns="45720" rIns="91440" bIns="45720" numCol="1" anchor="t" anchorCtr="0" compatLnSpc="1"/>
            <a:lstStyle/>
            <a:p>
              <a:endParaRPr lang="zh-CN" altLang="en-US"/>
            </a:p>
          </p:txBody>
        </p:sp>
      </p:grpSp>
      <p:sp>
        <p:nvSpPr>
          <p:cNvPr id="27" name="圆角矩形 26"/>
          <p:cNvSpPr/>
          <p:nvPr/>
        </p:nvSpPr>
        <p:spPr>
          <a:xfrm>
            <a:off x="4350970" y="1793836"/>
            <a:ext cx="643208" cy="663127"/>
          </a:xfrm>
          <a:prstGeom prst="roundRect">
            <a:avLst>
              <a:gd name="adj" fmla="val 7822"/>
            </a:avLst>
          </a:prstGeom>
          <a:solidFill>
            <a:srgbClr val="92D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132296" y="1723942"/>
            <a:ext cx="6096000" cy="830997"/>
          </a:xfrm>
          <a:prstGeom prst="rect">
            <a:avLst/>
          </a:prstGeom>
        </p:spPr>
        <p:txBody>
          <a:bodyPr>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a:latin typeface="微软雅黑" panose="020B0503020204020204" pitchFamily="34" charset="-122"/>
              <a:ea typeface="微软雅黑" panose="020B0503020204020204" pitchFamily="34" charset="-122"/>
            </a:endParaRPr>
          </a:p>
        </p:txBody>
      </p:sp>
      <p:sp>
        <p:nvSpPr>
          <p:cNvPr id="29" name="圆角矩形 28"/>
          <p:cNvSpPr/>
          <p:nvPr/>
        </p:nvSpPr>
        <p:spPr>
          <a:xfrm>
            <a:off x="4350970" y="2847525"/>
            <a:ext cx="643208" cy="663127"/>
          </a:xfrm>
          <a:prstGeom prst="roundRect">
            <a:avLst>
              <a:gd name="adj" fmla="val 7822"/>
            </a:avLst>
          </a:prstGeom>
          <a:solidFill>
            <a:srgbClr val="00B05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132296" y="2777631"/>
            <a:ext cx="6096000" cy="830997"/>
          </a:xfrm>
          <a:prstGeom prst="rect">
            <a:avLst/>
          </a:prstGeom>
        </p:spPr>
        <p:txBody>
          <a:bodyPr>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a:latin typeface="微软雅黑" panose="020B0503020204020204" pitchFamily="34" charset="-122"/>
              <a:ea typeface="微软雅黑" panose="020B0503020204020204" pitchFamily="34" charset="-122"/>
            </a:endParaRPr>
          </a:p>
        </p:txBody>
      </p:sp>
      <p:sp>
        <p:nvSpPr>
          <p:cNvPr id="31" name="圆角矩形 30"/>
          <p:cNvSpPr/>
          <p:nvPr/>
        </p:nvSpPr>
        <p:spPr>
          <a:xfrm>
            <a:off x="4350970" y="3901214"/>
            <a:ext cx="643208" cy="663127"/>
          </a:xfrm>
          <a:prstGeom prst="roundRect">
            <a:avLst>
              <a:gd name="adj" fmla="val 7822"/>
            </a:avLst>
          </a:prstGeom>
          <a:solidFill>
            <a:srgbClr val="00B0F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132296" y="3831320"/>
            <a:ext cx="6096000" cy="830997"/>
          </a:xfrm>
          <a:prstGeom prst="rect">
            <a:avLst/>
          </a:prstGeom>
        </p:spPr>
        <p:txBody>
          <a:bodyPr>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a:latin typeface="微软雅黑" panose="020B0503020204020204" pitchFamily="34" charset="-122"/>
              <a:ea typeface="微软雅黑" panose="020B0503020204020204" pitchFamily="34" charset="-122"/>
            </a:endParaRPr>
          </a:p>
        </p:txBody>
      </p:sp>
      <p:sp>
        <p:nvSpPr>
          <p:cNvPr id="33" name="圆角矩形 32"/>
          <p:cNvSpPr/>
          <p:nvPr/>
        </p:nvSpPr>
        <p:spPr>
          <a:xfrm>
            <a:off x="4350970" y="4966304"/>
            <a:ext cx="643208" cy="663127"/>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32296" y="4896410"/>
            <a:ext cx="6096000" cy="830997"/>
          </a:xfrm>
          <a:prstGeom prst="rect">
            <a:avLst/>
          </a:prstGeom>
        </p:spPr>
        <p:txBody>
          <a:bodyPr>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点击输入您想要的文字内容点击输入您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fill="hold"/>
                                        <p:tgtEl>
                                          <p:spTgt spid="27"/>
                                        </p:tgtEl>
                                        <p:attrNameLst>
                                          <p:attrName>ppt_x</p:attrName>
                                        </p:attrNameLst>
                                      </p:cBhvr>
                                      <p:tavLst>
                                        <p:tav tm="0">
                                          <p:val>
                                            <p:strVal val="#ppt_x"/>
                                          </p:val>
                                        </p:tav>
                                        <p:tav tm="100000">
                                          <p:val>
                                            <p:strVal val="#ppt_x"/>
                                          </p:val>
                                        </p:tav>
                                      </p:tavLst>
                                    </p:anim>
                                    <p:anim calcmode="lin" valueType="num">
                                      <p:cBhvr additive="base">
                                        <p:cTn id="12" dur="2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7" presetClass="entr" presetSubtype="1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250" fill="hold"/>
                                        <p:tgtEl>
                                          <p:spTgt spid="28"/>
                                        </p:tgtEl>
                                        <p:attrNameLst>
                                          <p:attrName>ppt_w</p:attrName>
                                        </p:attrNameLst>
                                      </p:cBhvr>
                                      <p:tavLst>
                                        <p:tav tm="0">
                                          <p:val>
                                            <p:fltVal val="0"/>
                                          </p:val>
                                        </p:tav>
                                        <p:tav tm="100000">
                                          <p:val>
                                            <p:strVal val="#ppt_w"/>
                                          </p:val>
                                        </p:tav>
                                      </p:tavLst>
                                    </p:anim>
                                    <p:anim calcmode="lin" valueType="num">
                                      <p:cBhvr>
                                        <p:cTn id="17" dur="250" fill="hold"/>
                                        <p:tgtEl>
                                          <p:spTgt spid="28"/>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17" presetClass="entr" presetSubtype="1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250" fill="hold"/>
                                        <p:tgtEl>
                                          <p:spTgt spid="30"/>
                                        </p:tgtEl>
                                        <p:attrNameLst>
                                          <p:attrName>ppt_w</p:attrName>
                                        </p:attrNameLst>
                                      </p:cBhvr>
                                      <p:tavLst>
                                        <p:tav tm="0">
                                          <p:val>
                                            <p:fltVal val="0"/>
                                          </p:val>
                                        </p:tav>
                                        <p:tav tm="100000">
                                          <p:val>
                                            <p:strVal val="#ppt_w"/>
                                          </p:val>
                                        </p:tav>
                                      </p:tavLst>
                                    </p:anim>
                                    <p:anim calcmode="lin" valueType="num">
                                      <p:cBhvr>
                                        <p:cTn id="27" dur="250" fill="hold"/>
                                        <p:tgtEl>
                                          <p:spTgt spid="30"/>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7" presetClass="entr" presetSubtype="1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250" fill="hold"/>
                                        <p:tgtEl>
                                          <p:spTgt spid="32"/>
                                        </p:tgtEl>
                                        <p:attrNameLst>
                                          <p:attrName>ppt_w</p:attrName>
                                        </p:attrNameLst>
                                      </p:cBhvr>
                                      <p:tavLst>
                                        <p:tav tm="0">
                                          <p:val>
                                            <p:fltVal val="0"/>
                                          </p:val>
                                        </p:tav>
                                        <p:tav tm="100000">
                                          <p:val>
                                            <p:strVal val="#ppt_w"/>
                                          </p:val>
                                        </p:tav>
                                      </p:tavLst>
                                    </p:anim>
                                    <p:anim calcmode="lin" valueType="num">
                                      <p:cBhvr>
                                        <p:cTn id="37" dur="250" fill="hold"/>
                                        <p:tgtEl>
                                          <p:spTgt spid="32"/>
                                        </p:tgtEl>
                                        <p:attrNameLst>
                                          <p:attrName>ppt_h</p:attrName>
                                        </p:attrNameLst>
                                      </p:cBhvr>
                                      <p:tavLst>
                                        <p:tav tm="0">
                                          <p:val>
                                            <p:strVal val="#ppt_h"/>
                                          </p:val>
                                        </p:tav>
                                        <p:tav tm="100000">
                                          <p:val>
                                            <p:strVal val="#ppt_h"/>
                                          </p:val>
                                        </p:tav>
                                      </p:tavLst>
                                    </p:anim>
                                  </p:childTnLst>
                                </p:cTn>
                              </p:par>
                            </p:childTnLst>
                          </p:cTn>
                        </p:par>
                        <p:par>
                          <p:cTn id="38" fill="hold">
                            <p:stCondLst>
                              <p:cond delay="3500"/>
                            </p:stCondLst>
                            <p:childTnLst>
                              <p:par>
                                <p:cTn id="39" presetID="2" presetClass="entr" presetSubtype="4"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250" fill="hold"/>
                                        <p:tgtEl>
                                          <p:spTgt spid="33"/>
                                        </p:tgtEl>
                                        <p:attrNameLst>
                                          <p:attrName>ppt_x</p:attrName>
                                        </p:attrNameLst>
                                      </p:cBhvr>
                                      <p:tavLst>
                                        <p:tav tm="0">
                                          <p:val>
                                            <p:strVal val="#ppt_x"/>
                                          </p:val>
                                        </p:tav>
                                        <p:tav tm="100000">
                                          <p:val>
                                            <p:strVal val="#ppt_x"/>
                                          </p:val>
                                        </p:tav>
                                      </p:tavLst>
                                    </p:anim>
                                    <p:anim calcmode="lin" valueType="num">
                                      <p:cBhvr additive="base">
                                        <p:cTn id="42" dur="250" fill="hold"/>
                                        <p:tgtEl>
                                          <p:spTgt spid="33"/>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17" presetClass="entr" presetSubtype="10" fill="hold" grpId="0" nodeType="after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250" fill="hold"/>
                                        <p:tgtEl>
                                          <p:spTgt spid="34"/>
                                        </p:tgtEl>
                                        <p:attrNameLst>
                                          <p:attrName>ppt_w</p:attrName>
                                        </p:attrNameLst>
                                      </p:cBhvr>
                                      <p:tavLst>
                                        <p:tav tm="0">
                                          <p:val>
                                            <p:fltVal val="0"/>
                                          </p:val>
                                        </p:tav>
                                        <p:tav tm="100000">
                                          <p:val>
                                            <p:strVal val="#ppt_w"/>
                                          </p:val>
                                        </p:tav>
                                      </p:tavLst>
                                    </p:anim>
                                    <p:anim calcmode="lin" valueType="num">
                                      <p:cBhvr>
                                        <p:cTn id="47" dur="250" fill="hold"/>
                                        <p:tgtEl>
                                          <p:spTgt spid="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29" grpId="0" animBg="1"/>
      <p:bldP spid="30" grpId="0"/>
      <p:bldP spid="31" grpId="0" animBg="1"/>
      <p:bldP spid="32" grpId="0"/>
      <p:bldP spid="33" grpId="0" animBg="1"/>
      <p:bldP spid="3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smtClean="0">
                <a:solidFill>
                  <a:prstClr val="black">
                    <a:lumMod val="65000"/>
                    <a:lumOff val="35000"/>
                  </a:prstClr>
                </a:solidFill>
                <a:latin typeface="微软雅黑" panose="020B0503020204020204" pitchFamily="34" charset="-122"/>
                <a:ea typeface="微软雅黑" panose="020B0503020204020204" pitchFamily="34" charset="-122"/>
              </a:rPr>
              <a:t>说教法</a:t>
            </a:r>
            <a:endParaRPr lang="zh-CN" altLang="en-US"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2.6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5566880" y="1149918"/>
            <a:ext cx="1981879" cy="4713419"/>
            <a:chOff x="5165098" y="1146250"/>
            <a:chExt cx="1981879" cy="4713419"/>
          </a:xfrm>
        </p:grpSpPr>
        <p:grpSp>
          <p:nvGrpSpPr>
            <p:cNvPr id="5" name="组合 4"/>
            <p:cNvGrpSpPr/>
            <p:nvPr/>
          </p:nvGrpSpPr>
          <p:grpSpPr>
            <a:xfrm>
              <a:off x="5165100" y="1146250"/>
              <a:ext cx="1981877" cy="4713419"/>
              <a:chOff x="6059488" y="1466844"/>
              <a:chExt cx="1981877" cy="4713419"/>
            </a:xfrm>
          </p:grpSpPr>
          <p:sp>
            <p:nvSpPr>
              <p:cNvPr id="9" name="等腰三角形 8"/>
              <p:cNvSpPr/>
              <p:nvPr/>
            </p:nvSpPr>
            <p:spPr>
              <a:xfrm rot="10800000">
                <a:off x="6343598" y="5798128"/>
                <a:ext cx="469009" cy="382134"/>
              </a:xfrm>
              <a:prstGeom prst="triangle">
                <a:avLst/>
              </a:prstGeom>
              <a:solidFill>
                <a:srgbClr val="3245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流程图: 手动操作 9"/>
              <p:cNvSpPr/>
              <p:nvPr/>
            </p:nvSpPr>
            <p:spPr>
              <a:xfrm>
                <a:off x="6059488" y="5345643"/>
                <a:ext cx="1037229" cy="377422"/>
              </a:xfrm>
              <a:prstGeom prst="flowChartManualOperation">
                <a:avLst/>
              </a:prstGeom>
              <a:solidFill>
                <a:srgbClr val="C79B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任意多边形 10"/>
              <p:cNvSpPr/>
              <p:nvPr/>
            </p:nvSpPr>
            <p:spPr>
              <a:xfrm>
                <a:off x="6059488" y="2449609"/>
                <a:ext cx="1037229" cy="2820972"/>
              </a:xfrm>
              <a:custGeom>
                <a:avLst/>
                <a:gdLst>
                  <a:gd name="connsiteX0" fmla="*/ 0 w 1037229"/>
                  <a:gd name="connsiteY0" fmla="*/ 0 h 2820972"/>
                  <a:gd name="connsiteX1" fmla="*/ 486988 w 1037229"/>
                  <a:gd name="connsiteY1" fmla="*/ 0 h 2820972"/>
                  <a:gd name="connsiteX2" fmla="*/ 486988 w 1037229"/>
                  <a:gd name="connsiteY2" fmla="*/ 532263 h 2820972"/>
                  <a:gd name="connsiteX3" fmla="*/ 1037229 w 1037229"/>
                  <a:gd name="connsiteY3" fmla="*/ 532263 h 2820972"/>
                  <a:gd name="connsiteX4" fmla="*/ 1037229 w 1037229"/>
                  <a:gd name="connsiteY4" fmla="*/ 2820972 h 2820972"/>
                  <a:gd name="connsiteX5" fmla="*/ 0 w 1037229"/>
                  <a:gd name="connsiteY5" fmla="*/ 2820972 h 2820972"/>
                  <a:gd name="connsiteX6" fmla="*/ 0 w 1037229"/>
                  <a:gd name="connsiteY6" fmla="*/ 0 h 282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229" h="2820972">
                    <a:moveTo>
                      <a:pt x="0" y="0"/>
                    </a:moveTo>
                    <a:lnTo>
                      <a:pt x="486988" y="0"/>
                    </a:lnTo>
                    <a:lnTo>
                      <a:pt x="486988" y="532263"/>
                    </a:lnTo>
                    <a:lnTo>
                      <a:pt x="1037229" y="532263"/>
                    </a:lnTo>
                    <a:lnTo>
                      <a:pt x="1037229" y="2820972"/>
                    </a:lnTo>
                    <a:lnTo>
                      <a:pt x="0" y="2820972"/>
                    </a:lnTo>
                    <a:lnTo>
                      <a:pt x="0" y="0"/>
                    </a:lnTo>
                    <a:close/>
                  </a:path>
                </a:pathLst>
              </a:custGeom>
              <a:solidFill>
                <a:schemeClr val="accent6">
                  <a:lumMod val="75000"/>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6698660" y="2340259"/>
                <a:ext cx="550242" cy="532263"/>
              </a:xfrm>
              <a:prstGeom prst="rect">
                <a:avLst/>
              </a:prstGeom>
              <a:solidFill>
                <a:srgbClr val="92D050">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矩形 12"/>
              <p:cNvSpPr/>
              <p:nvPr/>
            </p:nvSpPr>
            <p:spPr>
              <a:xfrm>
                <a:off x="7051107" y="1922226"/>
                <a:ext cx="197795" cy="191332"/>
              </a:xfrm>
              <a:prstGeom prst="rect">
                <a:avLst/>
              </a:prstGeom>
              <a:solidFill>
                <a:srgbClr val="89A6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p:cNvSpPr/>
              <p:nvPr/>
            </p:nvSpPr>
            <p:spPr>
              <a:xfrm>
                <a:off x="7838807" y="1466844"/>
                <a:ext cx="202558" cy="195939"/>
              </a:xfrm>
              <a:prstGeom prst="rect">
                <a:avLst/>
              </a:prstGeom>
              <a:solidFill>
                <a:schemeClr val="accent4">
                  <a:lumMod val="20000"/>
                  <a:lumOff val="80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矩形 14"/>
              <p:cNvSpPr/>
              <p:nvPr/>
            </p:nvSpPr>
            <p:spPr>
              <a:xfrm>
                <a:off x="7374668" y="1642477"/>
                <a:ext cx="275120" cy="266131"/>
              </a:xfrm>
              <a:prstGeom prst="rect">
                <a:avLst/>
              </a:prstGeom>
              <a:solidFill>
                <a:schemeClr val="accent1">
                  <a:lumMod val="40000"/>
                  <a:lumOff val="60000"/>
                  <a:alpha val="89000"/>
                </a:schemeClr>
              </a:soli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矩形 15"/>
              <p:cNvSpPr/>
              <p:nvPr/>
            </p:nvSpPr>
            <p:spPr>
              <a:xfrm>
                <a:off x="7460769" y="2266766"/>
                <a:ext cx="378038" cy="365686"/>
              </a:xfrm>
              <a:prstGeom prst="rect">
                <a:avLst/>
              </a:prstGeom>
              <a:solidFill>
                <a:schemeClr val="accent1">
                  <a:lumMod val="40000"/>
                  <a:lumOff val="60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7" name="直接连接符 16"/>
              <p:cNvCxnSpPr/>
              <p:nvPr/>
            </p:nvCxnSpPr>
            <p:spPr>
              <a:xfrm>
                <a:off x="6857071" y="6180262"/>
                <a:ext cx="1184294" cy="1"/>
              </a:xfrm>
              <a:prstGeom prst="line">
                <a:avLst/>
              </a:prstGeom>
              <a:ln w="57150">
                <a:solidFill>
                  <a:srgbClr val="324554"/>
                </a:solidFill>
              </a:ln>
            </p:spPr>
            <p:style>
              <a:lnRef idx="1">
                <a:schemeClr val="accent1"/>
              </a:lnRef>
              <a:fillRef idx="0">
                <a:schemeClr val="accent1"/>
              </a:fillRef>
              <a:effectRef idx="0">
                <a:schemeClr val="accent1"/>
              </a:effectRef>
              <a:fontRef idx="minor">
                <a:schemeClr val="tx1"/>
              </a:fontRef>
            </p:style>
          </p:cxnSp>
        </p:grpSp>
        <p:sp>
          <p:nvSpPr>
            <p:cNvPr id="6" name="矩形 5"/>
            <p:cNvSpPr/>
            <p:nvPr/>
          </p:nvSpPr>
          <p:spPr>
            <a:xfrm>
              <a:off x="5165100" y="4292763"/>
              <a:ext cx="1037229" cy="65413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矩形 6"/>
            <p:cNvSpPr/>
            <p:nvPr/>
          </p:nvSpPr>
          <p:spPr>
            <a:xfrm>
              <a:off x="5165099" y="3638632"/>
              <a:ext cx="1037229" cy="65413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5165098" y="2986088"/>
              <a:ext cx="1037229" cy="65413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cxnSp>
        <p:nvCxnSpPr>
          <p:cNvPr id="18" name="直接连接符 17"/>
          <p:cNvCxnSpPr/>
          <p:nvPr/>
        </p:nvCxnSpPr>
        <p:spPr>
          <a:xfrm>
            <a:off x="1841590" y="2486611"/>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485873" y="2544638"/>
            <a:ext cx="3686041" cy="812530"/>
          </a:xfrm>
          <a:prstGeom prst="rect">
            <a:avLst/>
          </a:prstGeom>
          <a:noFill/>
        </p:spPr>
        <p:txBody>
          <a:bodyPr wrap="square" rtlCol="0">
            <a:spAutoFit/>
          </a:bodyPr>
          <a:lstStyle/>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0" name="直接连接符 19"/>
          <p:cNvCxnSpPr/>
          <p:nvPr/>
        </p:nvCxnSpPr>
        <p:spPr>
          <a:xfrm>
            <a:off x="1841590" y="3966921"/>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485873" y="4024948"/>
            <a:ext cx="3686041" cy="812530"/>
          </a:xfrm>
          <a:prstGeom prst="rect">
            <a:avLst/>
          </a:prstGeom>
          <a:noFill/>
        </p:spPr>
        <p:txBody>
          <a:bodyPr wrap="square" rtlCol="0">
            <a:spAutoFit/>
          </a:bodyPr>
          <a:lstStyle/>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gn="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2" name="直接连接符 21"/>
          <p:cNvCxnSpPr/>
          <p:nvPr/>
        </p:nvCxnSpPr>
        <p:spPr>
          <a:xfrm flipH="1">
            <a:off x="6335096" y="3284436"/>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flipH="1">
            <a:off x="6982677" y="3352905"/>
            <a:ext cx="3686041" cy="81253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cxnSp>
        <p:nvCxnSpPr>
          <p:cNvPr id="24" name="直接连接符 23"/>
          <p:cNvCxnSpPr/>
          <p:nvPr/>
        </p:nvCxnSpPr>
        <p:spPr>
          <a:xfrm flipH="1">
            <a:off x="6342356" y="4583466"/>
            <a:ext cx="3966029"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flipH="1">
            <a:off x="6989937" y="4651935"/>
            <a:ext cx="3686041" cy="812530"/>
          </a:xfrm>
          <a:prstGeom prst="rect">
            <a:avLst/>
          </a:prstGeom>
          <a:noFill/>
        </p:spPr>
        <p:txBody>
          <a:bodyPr wrap="square" rtlCol="0">
            <a:spAutoFit/>
          </a:bodyPr>
          <a:lstStyle/>
          <a:p>
            <a:pPr>
              <a:lnSpc>
                <a:spcPct val="130000"/>
              </a:lnSpc>
            </a:pPr>
            <a:r>
              <a:rPr lang="zh-CN" altLang="en-US" dirty="0" smtClean="0">
                <a:latin typeface="微软雅黑" panose="020B0503020204020204" pitchFamily="34" charset="-122"/>
                <a:ea typeface="微软雅黑" panose="020B0503020204020204" pitchFamily="34" charset="-122"/>
              </a:rPr>
              <a:t>此处插入文本框此处插入文本框</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此处插入文本框</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right)">
                                      <p:cBhvr>
                                        <p:cTn id="14" dur="500"/>
                                        <p:tgtEl>
                                          <p:spTgt spid="18"/>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right)">
                                      <p:cBhvr>
                                        <p:cTn id="28" dur="500"/>
                                        <p:tgtEl>
                                          <p:spTgt spid="20"/>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right)">
                                      <p:cBhvr>
                                        <p:cTn id="31" dur="500"/>
                                        <p:tgtEl>
                                          <p:spTgt spid="21"/>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1" grpId="0"/>
      <p:bldP spid="23"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03.</a:t>
            </a:r>
            <a:r>
              <a:rPr lang="zh-CN" altLang="en-US" sz="3200" b="1" dirty="0" smtClean="0">
                <a:latin typeface="微软雅黑" panose="020B0503020204020204" pitchFamily="34" charset="-122"/>
                <a:ea typeface="微软雅黑" panose="020B0503020204020204" pitchFamily="34" charset="-122"/>
              </a:rPr>
              <a:t>说学法</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3.1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cxnSp>
        <p:nvCxnSpPr>
          <p:cNvPr id="4" name="直接连接符 3"/>
          <p:cNvCxnSpPr/>
          <p:nvPr/>
        </p:nvCxnSpPr>
        <p:spPr bwMode="auto">
          <a:xfrm>
            <a:off x="3436017" y="1895315"/>
            <a:ext cx="1921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bwMode="auto">
          <a:xfrm>
            <a:off x="3502213" y="5616169"/>
            <a:ext cx="1919817"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4598176" y="3157118"/>
            <a:ext cx="1778844"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33" idx="2"/>
          </p:cNvCxnSpPr>
          <p:nvPr/>
        </p:nvCxnSpPr>
        <p:spPr bwMode="auto">
          <a:xfrm>
            <a:off x="4405531" y="4470445"/>
            <a:ext cx="19209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6628624" y="1421511"/>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smtClean="0">
                <a:solidFill>
                  <a:prstClr val="black"/>
                </a:solidFill>
                <a:latin typeface="微软雅黑" panose="020B0503020204020204" pitchFamily="34" charset="-122"/>
                <a:ea typeface="微软雅黑" panose="020B0503020204020204" pitchFamily="34" charset="-122"/>
              </a:rPr>
              <a:t>添加标题</a:t>
            </a:r>
            <a:endParaRPr lang="zh-CN" altLang="en-US" sz="2000" dirty="0">
              <a:solidFill>
                <a:prstClr val="black"/>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6589500" y="1731815"/>
            <a:ext cx="4057651" cy="738525"/>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fontAlgn="base">
              <a:lnSpc>
                <a:spcPct val="150000"/>
              </a:lnSpc>
              <a:spcAft>
                <a:spcPct val="0"/>
              </a:spcAft>
              <a:buFont typeface="Arial" panose="020B0604020202020204" pitchFamily="34" charset="0"/>
              <a:buNone/>
            </a:pPr>
            <a:r>
              <a:rPr lang="zh-CN" altLang="en-US" sz="1335" dirty="0" smtClean="0">
                <a:solidFill>
                  <a:prstClr val="black"/>
                </a:solidFill>
              </a:rPr>
              <a:t>点击输入简要文字内容，文字内容需概括精炼，不用多余的文字修饰，言简意赅的说明该项内容。</a:t>
            </a:r>
            <a:endParaRPr lang="en-US" altLang="zh-CN" sz="1335" dirty="0">
              <a:solidFill>
                <a:prstClr val="black"/>
              </a:solidFill>
            </a:endParaRPr>
          </a:p>
        </p:txBody>
      </p:sp>
      <p:grpSp>
        <p:nvGrpSpPr>
          <p:cNvPr id="10" name="组合 9"/>
          <p:cNvGrpSpPr/>
          <p:nvPr/>
        </p:nvGrpSpPr>
        <p:grpSpPr bwMode="auto">
          <a:xfrm>
            <a:off x="813879" y="2222506"/>
            <a:ext cx="3012857" cy="3012857"/>
            <a:chOff x="1103084" y="2155824"/>
            <a:chExt cx="3176815" cy="3176815"/>
          </a:xfrm>
          <a:blipFill>
            <a:blip r:embed="rId3"/>
            <a:stretch>
              <a:fillRect/>
            </a:stretch>
          </a:blipFill>
        </p:grpSpPr>
        <p:sp>
          <p:nvSpPr>
            <p:cNvPr id="11" name="椭圆 10"/>
            <p:cNvSpPr/>
            <p:nvPr/>
          </p:nvSpPr>
          <p:spPr>
            <a:xfrm>
              <a:off x="1103084" y="2155824"/>
              <a:ext cx="3176815" cy="3176815"/>
            </a:xfrm>
            <a:prstGeom prst="ellipse">
              <a:avLst/>
            </a:prstGeom>
            <a:grp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椭圆 11"/>
            <p:cNvSpPr/>
            <p:nvPr/>
          </p:nvSpPr>
          <p:spPr>
            <a:xfrm>
              <a:off x="1281790" y="2334530"/>
              <a:ext cx="2819403" cy="281940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8565">
                <a:defRPr/>
              </a:pPr>
              <a:endParaRPr lang="zh-CN" altLang="en-US" sz="240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3" name="椭圆 12"/>
          <p:cNvSpPr/>
          <p:nvPr/>
        </p:nvSpPr>
        <p:spPr>
          <a:xfrm>
            <a:off x="3133116" y="1606678"/>
            <a:ext cx="497747" cy="497747"/>
          </a:xfrm>
          <a:prstGeom prst="ellipse">
            <a:avLst/>
          </a:prstGeom>
          <a:solidFill>
            <a:srgbClr val="00B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1</a:t>
            </a:r>
            <a:endParaRPr lang="zh-CN" altLang="en-US" sz="2400" dirty="0">
              <a:solidFill>
                <a:prstClr val="white"/>
              </a:solidFill>
            </a:endParaRPr>
          </a:p>
        </p:txBody>
      </p:sp>
      <p:sp>
        <p:nvSpPr>
          <p:cNvPr id="14" name="椭圆 13"/>
          <p:cNvSpPr/>
          <p:nvPr/>
        </p:nvSpPr>
        <p:spPr>
          <a:xfrm>
            <a:off x="4189234" y="2887907"/>
            <a:ext cx="497747" cy="497747"/>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2</a:t>
            </a:r>
            <a:endParaRPr lang="zh-CN" altLang="en-US" sz="2400" dirty="0">
              <a:solidFill>
                <a:prstClr val="white"/>
              </a:solidFill>
            </a:endParaRPr>
          </a:p>
        </p:txBody>
      </p:sp>
      <p:sp>
        <p:nvSpPr>
          <p:cNvPr id="15" name="椭圆 14"/>
          <p:cNvSpPr/>
          <p:nvPr/>
        </p:nvSpPr>
        <p:spPr>
          <a:xfrm>
            <a:off x="4161314" y="4197765"/>
            <a:ext cx="497747" cy="497747"/>
          </a:xfrm>
          <a:prstGeom prst="ellipse">
            <a:avLst/>
          </a:prstGeom>
          <a:solidFill>
            <a:srgbClr val="00B0F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3</a:t>
            </a:r>
            <a:endParaRPr lang="zh-CN" altLang="en-US" sz="2400" dirty="0">
              <a:solidFill>
                <a:prstClr val="white"/>
              </a:solidFill>
            </a:endParaRPr>
          </a:p>
        </p:txBody>
      </p:sp>
      <p:sp>
        <p:nvSpPr>
          <p:cNvPr id="16" name="椭圆 15"/>
          <p:cNvSpPr/>
          <p:nvPr/>
        </p:nvSpPr>
        <p:spPr>
          <a:xfrm>
            <a:off x="3133116" y="5331373"/>
            <a:ext cx="497747" cy="497747"/>
          </a:xfrm>
          <a:prstGeom prst="ellipse">
            <a:avLst/>
          </a:prstGeom>
          <a:solidFill>
            <a:srgbClr val="92D05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400" dirty="0">
                <a:solidFill>
                  <a:prstClr val="white"/>
                </a:solidFill>
              </a:rPr>
              <a:t>4</a:t>
            </a:r>
            <a:endParaRPr lang="zh-CN" altLang="en-US" sz="2400" dirty="0">
              <a:solidFill>
                <a:prstClr val="white"/>
              </a:solidFill>
            </a:endParaRPr>
          </a:p>
        </p:txBody>
      </p:sp>
      <p:grpSp>
        <p:nvGrpSpPr>
          <p:cNvPr id="17" name="组合 16"/>
          <p:cNvGrpSpPr/>
          <p:nvPr/>
        </p:nvGrpSpPr>
        <p:grpSpPr>
          <a:xfrm>
            <a:off x="5332954" y="1325499"/>
            <a:ext cx="1145275" cy="1145275"/>
            <a:chOff x="3989630" y="984316"/>
            <a:chExt cx="858956" cy="858956"/>
          </a:xfrm>
        </p:grpSpPr>
        <p:grpSp>
          <p:nvGrpSpPr>
            <p:cNvPr id="18" name="组合 17"/>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grpSp>
          <p:nvGrpSpPr>
            <p:cNvPr id="19" name="组合 54"/>
            <p:cNvGrpSpPr>
              <a:grpSpLocks noChangeAspect="1"/>
            </p:cNvGrpSpPr>
            <p:nvPr/>
          </p:nvGrpSpPr>
          <p:grpSpPr bwMode="auto">
            <a:xfrm>
              <a:off x="4230408" y="1145668"/>
              <a:ext cx="389996" cy="469766"/>
              <a:chOff x="3452849" y="2667439"/>
              <a:chExt cx="239345" cy="288607"/>
            </a:xfrm>
          </p:grpSpPr>
          <p:sp>
            <p:nvSpPr>
              <p:cNvPr id="20"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rgbClr val="00B050"/>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rgbClr val="00B050"/>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259730" y="2503657"/>
            <a:ext cx="1145275" cy="1145275"/>
            <a:chOff x="4684712" y="1948340"/>
            <a:chExt cx="858956" cy="858956"/>
          </a:xfrm>
        </p:grpSpPr>
        <p:grpSp>
          <p:nvGrpSpPr>
            <p:cNvPr id="25" name="组合 24"/>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26"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070C0"/>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9" name="组合 28"/>
          <p:cNvGrpSpPr/>
          <p:nvPr/>
        </p:nvGrpSpPr>
        <p:grpSpPr>
          <a:xfrm>
            <a:off x="6301468" y="3897807"/>
            <a:ext cx="1145275" cy="1145275"/>
            <a:chOff x="4716016" y="2993953"/>
            <a:chExt cx="858956" cy="858956"/>
          </a:xfrm>
        </p:grpSpPr>
        <p:grpSp>
          <p:nvGrpSpPr>
            <p:cNvPr id="30" name="组合 29"/>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1"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rgbClr val="00B0F0"/>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4" name="组合 33"/>
          <p:cNvGrpSpPr/>
          <p:nvPr/>
        </p:nvGrpSpPr>
        <p:grpSpPr>
          <a:xfrm>
            <a:off x="5342575" y="5058718"/>
            <a:ext cx="1145275" cy="1145275"/>
            <a:chOff x="3996846" y="3864636"/>
            <a:chExt cx="858956" cy="858956"/>
          </a:xfrm>
        </p:grpSpPr>
        <p:grpSp>
          <p:nvGrpSpPr>
            <p:cNvPr id="35" name="组合 34"/>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36"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rgbClr val="92D050"/>
            </a:solidFill>
            <a:ln>
              <a:noFill/>
            </a:ln>
          </p:spPr>
          <p:txBody>
            <a:bodyPr lIns="162560" tIns="81280" rIns="162560" bIns="81280"/>
            <a:lstStyle/>
            <a:p>
              <a:pPr defTabSz="1218565">
                <a:defRPr/>
              </a:pPr>
              <a:endParaRPr lang="zh-CN" altLang="en-US" sz="3320">
                <a:solidFill>
                  <a:prstClr val="black"/>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39" name="矩形 38"/>
          <p:cNvSpPr/>
          <p:nvPr/>
        </p:nvSpPr>
        <p:spPr>
          <a:xfrm>
            <a:off x="7492720" y="2568624"/>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rPr>
              <a:t>添加标题</a:t>
            </a:r>
          </a:p>
        </p:txBody>
      </p:sp>
      <p:sp>
        <p:nvSpPr>
          <p:cNvPr id="40" name="矩形 47"/>
          <p:cNvSpPr>
            <a:spLocks noChangeArrowheads="1"/>
          </p:cNvSpPr>
          <p:nvPr/>
        </p:nvSpPr>
        <p:spPr bwMode="auto">
          <a:xfrm>
            <a:off x="7453596" y="2878928"/>
            <a:ext cx="4057651" cy="738525"/>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fontAlgn="base">
              <a:lnSpc>
                <a:spcPct val="150000"/>
              </a:lnSpc>
              <a:spcAft>
                <a:spcPct val="0"/>
              </a:spcAft>
              <a:buFont typeface="Arial" panose="020B0604020202020204" pitchFamily="34" charset="0"/>
              <a:buNone/>
            </a:pPr>
            <a:r>
              <a:rPr lang="zh-CN" altLang="en-US" sz="1335" dirty="0">
                <a:solidFill>
                  <a:prstClr val="black"/>
                </a:solidFill>
              </a:rPr>
              <a:t>点击输入简要文字内容，文字内容需概括精炼，不用多余的文字修饰，言简意赅的说明该项内容。</a:t>
            </a:r>
            <a:endParaRPr lang="en-US" altLang="zh-CN" sz="1335" dirty="0">
              <a:solidFill>
                <a:prstClr val="black"/>
              </a:solidFill>
            </a:endParaRPr>
          </a:p>
        </p:txBody>
      </p:sp>
      <p:sp>
        <p:nvSpPr>
          <p:cNvPr id="41" name="矩形 40"/>
          <p:cNvSpPr/>
          <p:nvPr/>
        </p:nvSpPr>
        <p:spPr>
          <a:xfrm>
            <a:off x="7592131" y="3943257"/>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rPr>
              <a:t>添加标题</a:t>
            </a:r>
          </a:p>
        </p:txBody>
      </p:sp>
      <p:sp>
        <p:nvSpPr>
          <p:cNvPr id="42" name="矩形 47"/>
          <p:cNvSpPr>
            <a:spLocks noChangeArrowheads="1"/>
          </p:cNvSpPr>
          <p:nvPr/>
        </p:nvSpPr>
        <p:spPr bwMode="auto">
          <a:xfrm>
            <a:off x="7553007" y="4253561"/>
            <a:ext cx="4057651" cy="738525"/>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fontAlgn="base">
              <a:lnSpc>
                <a:spcPct val="150000"/>
              </a:lnSpc>
              <a:spcAft>
                <a:spcPct val="0"/>
              </a:spcAft>
              <a:buFont typeface="Arial" panose="020B0604020202020204" pitchFamily="34" charset="0"/>
              <a:buNone/>
            </a:pPr>
            <a:r>
              <a:rPr lang="zh-CN" altLang="en-US" sz="1335" dirty="0">
                <a:solidFill>
                  <a:prstClr val="black"/>
                </a:solidFill>
              </a:rPr>
              <a:t>点击输入简要文字内容，文字内容需概括精炼，不用多余的文字修饰，言简意赅的说明该项内容。</a:t>
            </a:r>
            <a:endParaRPr lang="en-US" altLang="zh-CN" sz="1335" dirty="0">
              <a:solidFill>
                <a:prstClr val="black"/>
              </a:solidFill>
            </a:endParaRPr>
          </a:p>
        </p:txBody>
      </p:sp>
      <p:sp>
        <p:nvSpPr>
          <p:cNvPr id="43" name="矩形 42"/>
          <p:cNvSpPr/>
          <p:nvPr/>
        </p:nvSpPr>
        <p:spPr>
          <a:xfrm>
            <a:off x="6692137" y="5202483"/>
            <a:ext cx="1272119" cy="430877"/>
          </a:xfrm>
          <a:prstGeom prst="rect">
            <a:avLst/>
          </a:prstGeom>
        </p:spPr>
        <p:txBody>
          <a:bodyPr wrap="none" lIns="121908" tIns="60955" rIns="121908" bIns="60955">
            <a:spAutoFit/>
          </a:bodyPr>
          <a:lstStyle/>
          <a:p>
            <a:pPr fontAlgn="base">
              <a:spcBef>
                <a:spcPct val="0"/>
              </a:spcBef>
              <a:spcAft>
                <a:spcPct val="0"/>
              </a:spcAft>
            </a:pPr>
            <a:r>
              <a:rPr lang="zh-CN" altLang="en-US" sz="2000" dirty="0">
                <a:solidFill>
                  <a:prstClr val="black"/>
                </a:solidFill>
                <a:latin typeface="微软雅黑" panose="020B0503020204020204" pitchFamily="34" charset="-122"/>
                <a:ea typeface="微软雅黑" panose="020B0503020204020204" pitchFamily="34" charset="-122"/>
              </a:rPr>
              <a:t>添加标题</a:t>
            </a:r>
          </a:p>
        </p:txBody>
      </p:sp>
      <p:sp>
        <p:nvSpPr>
          <p:cNvPr id="44" name="矩形 47"/>
          <p:cNvSpPr>
            <a:spLocks noChangeArrowheads="1"/>
          </p:cNvSpPr>
          <p:nvPr/>
        </p:nvSpPr>
        <p:spPr bwMode="auto">
          <a:xfrm>
            <a:off x="6653014" y="5512787"/>
            <a:ext cx="4057651" cy="738525"/>
          </a:xfrm>
          <a:prstGeom prst="rect">
            <a:avLst/>
          </a:prstGeom>
          <a:noFill/>
          <a:ln>
            <a:noFill/>
          </a:ln>
        </p:spPr>
        <p:txBody>
          <a:bodyPr lIns="121908" tIns="60955" rIns="121908" bIns="6095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fontAlgn="base">
              <a:lnSpc>
                <a:spcPct val="150000"/>
              </a:lnSpc>
              <a:spcAft>
                <a:spcPct val="0"/>
              </a:spcAft>
              <a:buFont typeface="Arial" panose="020B0604020202020204" pitchFamily="34" charset="0"/>
              <a:buNone/>
            </a:pPr>
            <a:r>
              <a:rPr lang="zh-CN" altLang="en-US" sz="1335" dirty="0">
                <a:solidFill>
                  <a:prstClr val="black"/>
                </a:solidFill>
              </a:rPr>
              <a:t>点击输入简要文字内容，文字内容需概括精炼，不用多余的文字修饰，言简意赅的说明该项内容。</a:t>
            </a:r>
            <a:endParaRPr lang="en-US" altLang="zh-CN" sz="1335" dirty="0">
              <a:solidFill>
                <a:prstClr val="black"/>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750"/>
                                </p:stCondLst>
                                <p:childTnLst>
                                  <p:par>
                                    <p:cTn id="21" presetID="2" presetClass="entr" presetSubtype="2" fill="hold" nodeType="afterEffect" p14:presetBounceEnd="40000">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14:bounceEnd="40000">
                                          <p:cBhvr additive="base">
                                            <p:cTn id="23" dur="500" fill="hold"/>
                                            <p:tgtEl>
                                              <p:spTgt spid="17"/>
                                            </p:tgtEl>
                                            <p:attrNameLst>
                                              <p:attrName>ppt_x</p:attrName>
                                            </p:attrNameLst>
                                          </p:cBhvr>
                                          <p:tavLst>
                                            <p:tav tm="0">
                                              <p:val>
                                                <p:strVal val="1+#ppt_w/2"/>
                                              </p:val>
                                            </p:tav>
                                            <p:tav tm="100000">
                                              <p:val>
                                                <p:strVal val="#ppt_x"/>
                                              </p:val>
                                            </p:tav>
                                          </p:tavLst>
                                        </p:anim>
                                        <p:anim calcmode="lin" valueType="num" p14:bounceEnd="40000">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250"/>
                                </p:stCondLst>
                                <p:childTnLst>
                                  <p:par>
                                    <p:cTn id="42" presetID="2" presetClass="entr" presetSubtype="2" fill="hold" nodeType="afterEffect" p14:presetBounceEnd="40000">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14:bounceEnd="40000">
                                          <p:cBhvr additive="base">
                                            <p:cTn id="44" dur="500" fill="hold"/>
                                            <p:tgtEl>
                                              <p:spTgt spid="24"/>
                                            </p:tgtEl>
                                            <p:attrNameLst>
                                              <p:attrName>ppt_x</p:attrName>
                                            </p:attrNameLst>
                                          </p:cBhvr>
                                          <p:tavLst>
                                            <p:tav tm="0">
                                              <p:val>
                                                <p:strVal val="1+#ppt_w/2"/>
                                              </p:val>
                                            </p:tav>
                                            <p:tav tm="100000">
                                              <p:val>
                                                <p:strVal val="#ppt_x"/>
                                              </p:val>
                                            </p:tav>
                                          </p:tavLst>
                                        </p:anim>
                                        <p:anim calcmode="lin" valueType="num" p14:bounceEnd="40000">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375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2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4750"/>
                                </p:stCondLst>
                                <p:childTnLst>
                                  <p:par>
                                    <p:cTn id="63" presetID="2" presetClass="entr" presetSubtype="2" fill="hold" nodeType="afterEffect" p14:presetBounceEnd="40000">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14:bounceEnd="40000">
                                          <p:cBhvr additive="base">
                                            <p:cTn id="65" dur="500" fill="hold"/>
                                            <p:tgtEl>
                                              <p:spTgt spid="29"/>
                                            </p:tgtEl>
                                            <p:attrNameLst>
                                              <p:attrName>ppt_x</p:attrName>
                                            </p:attrNameLst>
                                          </p:cBhvr>
                                          <p:tavLst>
                                            <p:tav tm="0">
                                              <p:val>
                                                <p:strVal val="1+#ppt_w/2"/>
                                              </p:val>
                                            </p:tav>
                                            <p:tav tm="100000">
                                              <p:val>
                                                <p:strVal val="#ppt_x"/>
                                              </p:val>
                                            </p:tav>
                                          </p:tavLst>
                                        </p:anim>
                                        <p:anim calcmode="lin" valueType="num" p14:bounceEnd="40000">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52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6250"/>
                                </p:stCondLst>
                                <p:childTnLst>
                                  <p:par>
                                    <p:cTn id="84" presetID="2" presetClass="entr" presetSubtype="2" fill="hold" nodeType="afterEffect" p14:presetBounceEnd="40000">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14:bounceEnd="40000">
                                          <p:cBhvr additive="base">
                                            <p:cTn id="86" dur="500" fill="hold"/>
                                            <p:tgtEl>
                                              <p:spTgt spid="34"/>
                                            </p:tgtEl>
                                            <p:attrNameLst>
                                              <p:attrName>ppt_x</p:attrName>
                                            </p:attrNameLst>
                                          </p:cBhvr>
                                          <p:tavLst>
                                            <p:tav tm="0">
                                              <p:val>
                                                <p:strVal val="1+#ppt_w/2"/>
                                              </p:val>
                                            </p:tav>
                                            <p:tav tm="100000">
                                              <p:val>
                                                <p:strVal val="#ppt_x"/>
                                              </p:val>
                                            </p:tav>
                                          </p:tavLst>
                                        </p:anim>
                                        <p:anim calcmode="lin" valueType="num" p14:bounceEnd="40000">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675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0"/>
                                            </p:tgtEl>
                                            <p:attrNameLst>
                                              <p:attrName>style.visibility</p:attrName>
                                            </p:attrNameLst>
                                          </p:cBhvr>
                                          <p:to>
                                            <p:strVal val="visible"/>
                                          </p:to>
                                        </p:set>
                                        <p:anim calcmode="lin" valueType="num">
                                          <p:cBhvr>
                                            <p:cTn id="7" dur="400" fill="hold"/>
                                            <p:tgtEl>
                                              <p:spTgt spid="10"/>
                                            </p:tgtEl>
                                            <p:attrNameLst>
                                              <p:attrName>ppt_w</p:attrName>
                                            </p:attrNameLst>
                                          </p:cBhvr>
                                          <p:tavLst>
                                            <p:tav tm="0">
                                              <p:val>
                                                <p:fltVal val="0"/>
                                              </p:val>
                                            </p:tav>
                                            <p:tav tm="100000">
                                              <p:val>
                                                <p:strVal val="#ppt_w"/>
                                              </p:val>
                                            </p:tav>
                                          </p:tavLst>
                                        </p:anim>
                                        <p:anim calcmode="lin" valueType="num">
                                          <p:cBhvr>
                                            <p:cTn id="8" dur="400" fill="hold"/>
                                            <p:tgtEl>
                                              <p:spTgt spid="10"/>
                                            </p:tgtEl>
                                            <p:attrNameLst>
                                              <p:attrName>ppt_h</p:attrName>
                                            </p:attrNameLst>
                                          </p:cBhvr>
                                          <p:tavLst>
                                            <p:tav tm="0">
                                              <p:val>
                                                <p:fltVal val="0"/>
                                              </p:val>
                                            </p:tav>
                                            <p:tav tm="100000">
                                              <p:val>
                                                <p:strVal val="#ppt_h"/>
                                              </p:val>
                                            </p:tav>
                                          </p:tavLst>
                                        </p:anim>
                                        <p:animEffect transition="in" filter="fade">
                                          <p:cBhvr>
                                            <p:cTn id="9" dur="400"/>
                                            <p:tgtEl>
                                              <p:spTgt spid="10"/>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25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1750"/>
                                </p:stCondLst>
                                <p:childTnLst>
                                  <p:par>
                                    <p:cTn id="21" presetID="2" presetClass="entr" presetSubtype="2"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childTnLst>
                              </p:cTn>
                            </p:par>
                            <p:par>
                              <p:cTn id="25" fill="hold">
                                <p:stCondLst>
                                  <p:cond delay="225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53" presetClass="entr" presetSubtype="16" fill="hold" grpId="0" nodeType="withEffect">
                                      <p:stCondLst>
                                        <p:cond delay="75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Effect transition="in" filter="fade">
                                          <p:cBhvr>
                                            <p:cTn id="36" dur="500"/>
                                            <p:tgtEl>
                                              <p:spTgt spid="14"/>
                                            </p:tgtEl>
                                          </p:cBhvr>
                                        </p:animEffect>
                                      </p:childTnLst>
                                    </p:cTn>
                                  </p:par>
                                </p:childTnLst>
                              </p:cTn>
                            </p:par>
                            <p:par>
                              <p:cTn id="37" fill="hold">
                                <p:stCondLst>
                                  <p:cond delay="2750"/>
                                </p:stCondLst>
                                <p:childTnLst>
                                  <p:par>
                                    <p:cTn id="38" presetID="22" presetClass="entr" presetSubtype="8"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par>
                              <p:cTn id="41" fill="hold">
                                <p:stCondLst>
                                  <p:cond delay="3250"/>
                                </p:stCondLst>
                                <p:childTnLst>
                                  <p:par>
                                    <p:cTn id="42" presetID="2" presetClass="entr" presetSubtype="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fill="hold"/>
                                            <p:tgtEl>
                                              <p:spTgt spid="24"/>
                                            </p:tgtEl>
                                            <p:attrNameLst>
                                              <p:attrName>ppt_x</p:attrName>
                                            </p:attrNameLst>
                                          </p:cBhvr>
                                          <p:tavLst>
                                            <p:tav tm="0">
                                              <p:val>
                                                <p:strVal val="1+#ppt_w/2"/>
                                              </p:val>
                                            </p:tav>
                                            <p:tav tm="100000">
                                              <p:val>
                                                <p:strVal val="#ppt_x"/>
                                              </p:val>
                                            </p:tav>
                                          </p:tavLst>
                                        </p:anim>
                                        <p:anim calcmode="lin" valueType="num">
                                          <p:cBhvr additive="base">
                                            <p:cTn id="45" dur="500" fill="hold"/>
                                            <p:tgtEl>
                                              <p:spTgt spid="24"/>
                                            </p:tgtEl>
                                            <p:attrNameLst>
                                              <p:attrName>ppt_y</p:attrName>
                                            </p:attrNameLst>
                                          </p:cBhvr>
                                          <p:tavLst>
                                            <p:tav tm="0">
                                              <p:val>
                                                <p:strVal val="#ppt_y"/>
                                              </p:val>
                                            </p:tav>
                                            <p:tav tm="100000">
                                              <p:val>
                                                <p:strVal val="#ppt_y"/>
                                              </p:val>
                                            </p:tav>
                                          </p:tavLst>
                                        </p:anim>
                                      </p:childTnLst>
                                    </p:cTn>
                                  </p:par>
                                </p:childTnLst>
                              </p:cTn>
                            </p:par>
                            <p:par>
                              <p:cTn id="46" fill="hold">
                                <p:stCondLst>
                                  <p:cond delay="3750"/>
                                </p:stCondLst>
                                <p:childTnLst>
                                  <p:par>
                                    <p:cTn id="47" presetID="22" presetClass="entr" presetSubtype="8"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wipe(left)">
                                          <p:cBhvr>
                                            <p:cTn id="49" dur="500"/>
                                            <p:tgtEl>
                                              <p:spTgt spid="39"/>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53" presetClass="entr" presetSubtype="16" fill="hold" grpId="0" nodeType="withEffect">
                                      <p:stCondLst>
                                        <p:cond delay="75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fltVal val="0"/>
                                              </p:val>
                                            </p:tav>
                                            <p:tav tm="100000">
                                              <p:val>
                                                <p:strVal val="#ppt_w"/>
                                              </p:val>
                                            </p:tav>
                                          </p:tavLst>
                                        </p:anim>
                                        <p:anim calcmode="lin" valueType="num">
                                          <p:cBhvr>
                                            <p:cTn id="56" dur="500" fill="hold"/>
                                            <p:tgtEl>
                                              <p:spTgt spid="15"/>
                                            </p:tgtEl>
                                            <p:attrNameLst>
                                              <p:attrName>ppt_h</p:attrName>
                                            </p:attrNameLst>
                                          </p:cBhvr>
                                          <p:tavLst>
                                            <p:tav tm="0">
                                              <p:val>
                                                <p:fltVal val="0"/>
                                              </p:val>
                                            </p:tav>
                                            <p:tav tm="100000">
                                              <p:val>
                                                <p:strVal val="#ppt_h"/>
                                              </p:val>
                                            </p:tav>
                                          </p:tavLst>
                                        </p:anim>
                                        <p:animEffect transition="in" filter="fade">
                                          <p:cBhvr>
                                            <p:cTn id="57" dur="500"/>
                                            <p:tgtEl>
                                              <p:spTgt spid="15"/>
                                            </p:tgtEl>
                                          </p:cBhvr>
                                        </p:animEffect>
                                      </p:childTnLst>
                                    </p:cTn>
                                  </p:par>
                                </p:childTnLst>
                              </p:cTn>
                            </p:par>
                            <p:par>
                              <p:cTn id="58" fill="hold">
                                <p:stCondLst>
                                  <p:cond delay="4250"/>
                                </p:stCondLst>
                                <p:childTnLst>
                                  <p:par>
                                    <p:cTn id="59" presetID="22" presetClass="entr" presetSubtype="8" fill="hold" nodeType="after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childTnLst>
                              </p:cTn>
                            </p:par>
                            <p:par>
                              <p:cTn id="62" fill="hold">
                                <p:stCondLst>
                                  <p:cond delay="4750"/>
                                </p:stCondLst>
                                <p:childTnLst>
                                  <p:par>
                                    <p:cTn id="63" presetID="2" presetClass="entr" presetSubtype="2" fill="hold"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additive="base">
                                            <p:cTn id="65" dur="500" fill="hold"/>
                                            <p:tgtEl>
                                              <p:spTgt spid="29"/>
                                            </p:tgtEl>
                                            <p:attrNameLst>
                                              <p:attrName>ppt_x</p:attrName>
                                            </p:attrNameLst>
                                          </p:cBhvr>
                                          <p:tavLst>
                                            <p:tav tm="0">
                                              <p:val>
                                                <p:strVal val="1+#ppt_w/2"/>
                                              </p:val>
                                            </p:tav>
                                            <p:tav tm="100000">
                                              <p:val>
                                                <p:strVal val="#ppt_x"/>
                                              </p:val>
                                            </p:tav>
                                          </p:tavLst>
                                        </p:anim>
                                        <p:anim calcmode="lin" valueType="num">
                                          <p:cBhvr additive="base">
                                            <p:cTn id="66" dur="500" fill="hold"/>
                                            <p:tgtEl>
                                              <p:spTgt spid="29"/>
                                            </p:tgtEl>
                                            <p:attrNameLst>
                                              <p:attrName>ppt_y</p:attrName>
                                            </p:attrNameLst>
                                          </p:cBhvr>
                                          <p:tavLst>
                                            <p:tav tm="0">
                                              <p:val>
                                                <p:strVal val="#ppt_y"/>
                                              </p:val>
                                            </p:tav>
                                            <p:tav tm="100000">
                                              <p:val>
                                                <p:strVal val="#ppt_y"/>
                                              </p:val>
                                            </p:tav>
                                          </p:tavLst>
                                        </p:anim>
                                      </p:childTnLst>
                                    </p:cTn>
                                  </p:par>
                                </p:childTnLst>
                              </p:cTn>
                            </p:par>
                            <p:par>
                              <p:cTn id="67" fill="hold">
                                <p:stCondLst>
                                  <p:cond delay="5250"/>
                                </p:stCondLst>
                                <p:childTnLst>
                                  <p:par>
                                    <p:cTn id="68" presetID="22" presetClass="entr" presetSubtype="8" fill="hold" grpId="0"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wipe(left)">
                                          <p:cBhvr>
                                            <p:cTn id="70" dur="500"/>
                                            <p:tgtEl>
                                              <p:spTgt spid="4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wipe(left)">
                                          <p:cBhvr>
                                            <p:cTn id="73" dur="500"/>
                                            <p:tgtEl>
                                              <p:spTgt spid="42"/>
                                            </p:tgtEl>
                                          </p:cBhvr>
                                        </p:animEffect>
                                      </p:childTnLst>
                                    </p:cTn>
                                  </p:par>
                                  <p:par>
                                    <p:cTn id="74" presetID="53" presetClass="entr" presetSubtype="16" fill="hold" grpId="0" nodeType="withEffect">
                                      <p:stCondLst>
                                        <p:cond delay="750"/>
                                      </p:stCondLst>
                                      <p:childTnLst>
                                        <p:set>
                                          <p:cBhvr>
                                            <p:cTn id="75" dur="1" fill="hold">
                                              <p:stCondLst>
                                                <p:cond delay="0"/>
                                              </p:stCondLst>
                                            </p:cTn>
                                            <p:tgtEl>
                                              <p:spTgt spid="16"/>
                                            </p:tgtEl>
                                            <p:attrNameLst>
                                              <p:attrName>style.visibility</p:attrName>
                                            </p:attrNameLst>
                                          </p:cBhvr>
                                          <p:to>
                                            <p:strVal val="visible"/>
                                          </p:to>
                                        </p:set>
                                        <p:anim calcmode="lin" valueType="num">
                                          <p:cBhvr>
                                            <p:cTn id="76" dur="500" fill="hold"/>
                                            <p:tgtEl>
                                              <p:spTgt spid="16"/>
                                            </p:tgtEl>
                                            <p:attrNameLst>
                                              <p:attrName>ppt_w</p:attrName>
                                            </p:attrNameLst>
                                          </p:cBhvr>
                                          <p:tavLst>
                                            <p:tav tm="0">
                                              <p:val>
                                                <p:fltVal val="0"/>
                                              </p:val>
                                            </p:tav>
                                            <p:tav tm="100000">
                                              <p:val>
                                                <p:strVal val="#ppt_w"/>
                                              </p:val>
                                            </p:tav>
                                          </p:tavLst>
                                        </p:anim>
                                        <p:anim calcmode="lin" valueType="num">
                                          <p:cBhvr>
                                            <p:cTn id="77" dur="500" fill="hold"/>
                                            <p:tgtEl>
                                              <p:spTgt spid="16"/>
                                            </p:tgtEl>
                                            <p:attrNameLst>
                                              <p:attrName>ppt_h</p:attrName>
                                            </p:attrNameLst>
                                          </p:cBhvr>
                                          <p:tavLst>
                                            <p:tav tm="0">
                                              <p:val>
                                                <p:fltVal val="0"/>
                                              </p:val>
                                            </p:tav>
                                            <p:tav tm="100000">
                                              <p:val>
                                                <p:strVal val="#ppt_h"/>
                                              </p:val>
                                            </p:tav>
                                          </p:tavLst>
                                        </p:anim>
                                        <p:animEffect transition="in" filter="fade">
                                          <p:cBhvr>
                                            <p:cTn id="78" dur="500"/>
                                            <p:tgtEl>
                                              <p:spTgt spid="16"/>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wipe(left)">
                                          <p:cBhvr>
                                            <p:cTn id="82" dur="500"/>
                                            <p:tgtEl>
                                              <p:spTgt spid="5"/>
                                            </p:tgtEl>
                                          </p:cBhvr>
                                        </p:animEffect>
                                      </p:childTnLst>
                                    </p:cTn>
                                  </p:par>
                                </p:childTnLst>
                              </p:cTn>
                            </p:par>
                            <p:par>
                              <p:cTn id="83" fill="hold">
                                <p:stCondLst>
                                  <p:cond delay="6250"/>
                                </p:stCondLst>
                                <p:childTnLst>
                                  <p:par>
                                    <p:cTn id="84" presetID="2" presetClass="entr" presetSubtype="2" fill="hold" nodeType="afterEffect">
                                      <p:stCondLst>
                                        <p:cond delay="0"/>
                                      </p:stCondLst>
                                      <p:childTnLst>
                                        <p:set>
                                          <p:cBhvr>
                                            <p:cTn id="85" dur="1" fill="hold">
                                              <p:stCondLst>
                                                <p:cond delay="0"/>
                                              </p:stCondLst>
                                            </p:cTn>
                                            <p:tgtEl>
                                              <p:spTgt spid="34"/>
                                            </p:tgtEl>
                                            <p:attrNameLst>
                                              <p:attrName>style.visibility</p:attrName>
                                            </p:attrNameLst>
                                          </p:cBhvr>
                                          <p:to>
                                            <p:strVal val="visible"/>
                                          </p:to>
                                        </p:set>
                                        <p:anim calcmode="lin" valueType="num">
                                          <p:cBhvr additive="base">
                                            <p:cTn id="86" dur="500" fill="hold"/>
                                            <p:tgtEl>
                                              <p:spTgt spid="34"/>
                                            </p:tgtEl>
                                            <p:attrNameLst>
                                              <p:attrName>ppt_x</p:attrName>
                                            </p:attrNameLst>
                                          </p:cBhvr>
                                          <p:tavLst>
                                            <p:tav tm="0">
                                              <p:val>
                                                <p:strVal val="1+#ppt_w/2"/>
                                              </p:val>
                                            </p:tav>
                                            <p:tav tm="100000">
                                              <p:val>
                                                <p:strVal val="#ppt_x"/>
                                              </p:val>
                                            </p:tav>
                                          </p:tavLst>
                                        </p:anim>
                                        <p:anim calcmode="lin" valueType="num">
                                          <p:cBhvr additive="base">
                                            <p:cTn id="87" dur="500" fill="hold"/>
                                            <p:tgtEl>
                                              <p:spTgt spid="34"/>
                                            </p:tgtEl>
                                            <p:attrNameLst>
                                              <p:attrName>ppt_y</p:attrName>
                                            </p:attrNameLst>
                                          </p:cBhvr>
                                          <p:tavLst>
                                            <p:tav tm="0">
                                              <p:val>
                                                <p:strVal val="#ppt_y"/>
                                              </p:val>
                                            </p:tav>
                                            <p:tav tm="100000">
                                              <p:val>
                                                <p:strVal val="#ppt_y"/>
                                              </p:val>
                                            </p:tav>
                                          </p:tavLst>
                                        </p:anim>
                                      </p:childTnLst>
                                    </p:cTn>
                                  </p:par>
                                </p:childTnLst>
                              </p:cTn>
                            </p:par>
                            <p:par>
                              <p:cTn id="88" fill="hold">
                                <p:stCondLst>
                                  <p:cond delay="6750"/>
                                </p:stCondLst>
                                <p:childTnLst>
                                  <p:par>
                                    <p:cTn id="89" presetID="22" presetClass="entr" presetSubtype="8"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wipe(left)">
                                          <p:cBhvr>
                                            <p:cTn id="91" dur="500"/>
                                            <p:tgtEl>
                                              <p:spTgt spid="4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wipe(left)">
                                          <p:cBhvr>
                                            <p:cTn id="9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animBg="1"/>
          <p:bldP spid="14" grpId="0" animBg="1"/>
          <p:bldP spid="15" grpId="0" animBg="1"/>
          <p:bldP spid="16" grpId="0" animBg="1"/>
          <p:bldP spid="39" grpId="0"/>
          <p:bldP spid="40" grpId="0"/>
          <p:bldP spid="41" grpId="0"/>
          <p:bldP spid="42" grpId="0"/>
          <p:bldP spid="43" grpId="0"/>
          <p:bldP spid="4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任意多边形 36"/>
          <p:cNvSpPr/>
          <p:nvPr/>
        </p:nvSpPr>
        <p:spPr>
          <a:xfrm>
            <a:off x="1906804" y="2787202"/>
            <a:ext cx="8347401" cy="1514565"/>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38" name="TextBox 6"/>
          <p:cNvSpPr txBox="1">
            <a:spLocks noChangeArrowheads="1"/>
          </p:cNvSpPr>
          <p:nvPr/>
        </p:nvSpPr>
        <p:spPr bwMode="auto">
          <a:xfrm>
            <a:off x="635150" y="253862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5" b="1" dirty="0">
                <a:solidFill>
                  <a:prstClr val="black"/>
                </a:solidFill>
                <a:latin typeface="微软雅黑" panose="020B0503020204020204" pitchFamily="34" charset="-122"/>
                <a:ea typeface="微软雅黑" panose="020B0503020204020204" pitchFamily="34" charset="-122"/>
              </a:rPr>
              <a:t>说教材</a:t>
            </a:r>
          </a:p>
        </p:txBody>
      </p:sp>
      <p:sp>
        <p:nvSpPr>
          <p:cNvPr id="39" name="TextBox 6"/>
          <p:cNvSpPr txBox="1">
            <a:spLocks noChangeArrowheads="1"/>
          </p:cNvSpPr>
          <p:nvPr/>
        </p:nvSpPr>
        <p:spPr bwMode="auto">
          <a:xfrm>
            <a:off x="2747384" y="3872255"/>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5" b="1" dirty="0">
                <a:solidFill>
                  <a:prstClr val="black"/>
                </a:solidFill>
                <a:latin typeface="微软雅黑" panose="020B0503020204020204" pitchFamily="34" charset="-122"/>
                <a:ea typeface="微软雅黑" panose="020B0503020204020204" pitchFamily="34" charset="-122"/>
              </a:rPr>
              <a:t>说教法</a:t>
            </a:r>
          </a:p>
        </p:txBody>
      </p:sp>
      <p:sp>
        <p:nvSpPr>
          <p:cNvPr id="40" name="TextBox 6"/>
          <p:cNvSpPr txBox="1">
            <a:spLocks noChangeArrowheads="1"/>
          </p:cNvSpPr>
          <p:nvPr/>
        </p:nvSpPr>
        <p:spPr bwMode="auto">
          <a:xfrm>
            <a:off x="4877768" y="253481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5" b="1" dirty="0">
                <a:solidFill>
                  <a:prstClr val="black"/>
                </a:solidFill>
                <a:latin typeface="微软雅黑" panose="020B0503020204020204" pitchFamily="34" charset="-122"/>
                <a:ea typeface="微软雅黑" panose="020B0503020204020204" pitchFamily="34" charset="-122"/>
              </a:rPr>
              <a:t>说学法</a:t>
            </a:r>
          </a:p>
        </p:txBody>
      </p:sp>
      <p:sp>
        <p:nvSpPr>
          <p:cNvPr id="41" name="TextBox 6"/>
          <p:cNvSpPr txBox="1">
            <a:spLocks noChangeArrowheads="1"/>
          </p:cNvSpPr>
          <p:nvPr/>
        </p:nvSpPr>
        <p:spPr bwMode="auto">
          <a:xfrm>
            <a:off x="6960096" y="3890843"/>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fontAlgn="base">
              <a:spcBef>
                <a:spcPct val="0"/>
              </a:spcBef>
              <a:spcAft>
                <a:spcPct val="0"/>
              </a:spcAft>
            </a:pPr>
            <a:r>
              <a:rPr lang="zh-CN" altLang="en-US" sz="2665" b="1" dirty="0">
                <a:solidFill>
                  <a:prstClr val="black"/>
                </a:solidFill>
                <a:latin typeface="微软雅黑" panose="020B0503020204020204" pitchFamily="34" charset="-122"/>
                <a:ea typeface="微软雅黑" panose="020B0503020204020204" pitchFamily="34" charset="-122"/>
              </a:rPr>
              <a:t>说教学程序</a:t>
            </a:r>
          </a:p>
        </p:txBody>
      </p:sp>
      <p:sp>
        <p:nvSpPr>
          <p:cNvPr id="42" name="TextBox 40"/>
          <p:cNvSpPr txBox="1">
            <a:spLocks noChangeArrowheads="1"/>
          </p:cNvSpPr>
          <p:nvPr/>
        </p:nvSpPr>
        <p:spPr bwMode="auto">
          <a:xfrm>
            <a:off x="8976320" y="2511478"/>
            <a:ext cx="238850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fontAlgn="base">
              <a:spcBef>
                <a:spcPct val="0"/>
              </a:spcBef>
              <a:spcAft>
                <a:spcPct val="0"/>
              </a:spcAft>
            </a:pPr>
            <a:r>
              <a:rPr lang="zh-CN" altLang="en-US" sz="2665" b="1" dirty="0">
                <a:solidFill>
                  <a:prstClr val="black"/>
                </a:solidFill>
                <a:latin typeface="微软雅黑" panose="020B0503020204020204" pitchFamily="34" charset="-122"/>
                <a:ea typeface="微软雅黑" panose="020B0503020204020204" pitchFamily="34" charset="-122"/>
              </a:rPr>
              <a:t>说板书设计</a:t>
            </a:r>
          </a:p>
        </p:txBody>
      </p:sp>
      <p:grpSp>
        <p:nvGrpSpPr>
          <p:cNvPr id="43" name="组合 42"/>
          <p:cNvGrpSpPr/>
          <p:nvPr/>
        </p:nvGrpSpPr>
        <p:grpSpPr>
          <a:xfrm>
            <a:off x="1325688" y="3604190"/>
            <a:ext cx="1181594" cy="1181594"/>
            <a:chOff x="1325688" y="3604190"/>
            <a:chExt cx="1181594" cy="1181594"/>
          </a:xfrm>
        </p:grpSpPr>
        <p:sp>
          <p:nvSpPr>
            <p:cNvPr id="44" name="圆角矩形 43"/>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5"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5" b="1" dirty="0" smtClean="0">
                  <a:solidFill>
                    <a:srgbClr val="00B0F0"/>
                  </a:solidFill>
                  <a:latin typeface="微软雅黑" panose="020B0503020204020204" pitchFamily="34" charset="-122"/>
                  <a:ea typeface="造字工房劲黑（非商用）常规体" pitchFamily="50" charset="-122"/>
                </a:rPr>
                <a:t>1</a:t>
              </a:r>
              <a:endParaRPr lang="zh-CN" altLang="en-US" sz="5335" b="1" dirty="0">
                <a:solidFill>
                  <a:srgbClr val="00B0F0"/>
                </a:solidFill>
                <a:latin typeface="微软雅黑" panose="020B0503020204020204" pitchFamily="34" charset="-122"/>
                <a:ea typeface="造字工房劲黑（非商用）常规体" pitchFamily="50" charset="-122"/>
              </a:endParaRPr>
            </a:p>
          </p:txBody>
        </p:sp>
      </p:grpSp>
      <p:grpSp>
        <p:nvGrpSpPr>
          <p:cNvPr id="46" name="组合 45"/>
          <p:cNvGrpSpPr/>
          <p:nvPr/>
        </p:nvGrpSpPr>
        <p:grpSpPr>
          <a:xfrm>
            <a:off x="3350841" y="2193014"/>
            <a:ext cx="1181594" cy="1181594"/>
            <a:chOff x="1325688" y="3604190"/>
            <a:chExt cx="1181594" cy="1181594"/>
          </a:xfrm>
        </p:grpSpPr>
        <p:sp>
          <p:nvSpPr>
            <p:cNvPr id="47" name="圆角矩形 46"/>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48"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5" b="1" dirty="0" smtClean="0">
                  <a:solidFill>
                    <a:srgbClr val="00B0F0"/>
                  </a:solidFill>
                  <a:latin typeface="微软雅黑" panose="020B0503020204020204" pitchFamily="34" charset="-122"/>
                  <a:ea typeface="造字工房劲黑（非商用）常规体" pitchFamily="50" charset="-122"/>
                </a:rPr>
                <a:t>2</a:t>
              </a:r>
              <a:endParaRPr lang="zh-CN" altLang="en-US" sz="5335" b="1" dirty="0">
                <a:solidFill>
                  <a:srgbClr val="00B0F0"/>
                </a:solidFill>
                <a:latin typeface="微软雅黑" panose="020B0503020204020204" pitchFamily="34" charset="-122"/>
                <a:ea typeface="造字工房劲黑（非商用）常规体" pitchFamily="50" charset="-122"/>
              </a:endParaRPr>
            </a:p>
          </p:txBody>
        </p:sp>
      </p:grpSp>
      <p:grpSp>
        <p:nvGrpSpPr>
          <p:cNvPr id="49" name="组合 48"/>
          <p:cNvGrpSpPr/>
          <p:nvPr/>
        </p:nvGrpSpPr>
        <p:grpSpPr>
          <a:xfrm>
            <a:off x="5430891" y="3614231"/>
            <a:ext cx="1181594" cy="1181594"/>
            <a:chOff x="1325688" y="3604190"/>
            <a:chExt cx="1181594" cy="1181594"/>
          </a:xfrm>
        </p:grpSpPr>
        <p:sp>
          <p:nvSpPr>
            <p:cNvPr id="50" name="圆角矩形 49"/>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1"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5" b="1" dirty="0" smtClean="0">
                  <a:solidFill>
                    <a:srgbClr val="00B0F0"/>
                  </a:solidFill>
                  <a:latin typeface="微软雅黑" panose="020B0503020204020204" pitchFamily="34" charset="-122"/>
                  <a:ea typeface="造字工房劲黑（非商用）常规体" pitchFamily="50" charset="-122"/>
                </a:rPr>
                <a:t>3</a:t>
              </a:r>
              <a:endParaRPr lang="zh-CN" altLang="en-US" sz="5335" b="1" dirty="0">
                <a:solidFill>
                  <a:srgbClr val="00B0F0"/>
                </a:solidFill>
                <a:latin typeface="微软雅黑" panose="020B0503020204020204" pitchFamily="34" charset="-122"/>
                <a:ea typeface="造字工房劲黑（非商用）常规体" pitchFamily="50" charset="-122"/>
              </a:endParaRPr>
            </a:p>
          </p:txBody>
        </p:sp>
      </p:grpSp>
      <p:grpSp>
        <p:nvGrpSpPr>
          <p:cNvPr id="52" name="组合 51"/>
          <p:cNvGrpSpPr/>
          <p:nvPr/>
        </p:nvGrpSpPr>
        <p:grpSpPr>
          <a:xfrm>
            <a:off x="7693254" y="2172064"/>
            <a:ext cx="1181594" cy="1181594"/>
            <a:chOff x="1325688" y="3604190"/>
            <a:chExt cx="1181594" cy="1181594"/>
          </a:xfrm>
        </p:grpSpPr>
        <p:sp>
          <p:nvSpPr>
            <p:cNvPr id="53" name="圆角矩形 52"/>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4"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5" b="1" dirty="0" smtClean="0">
                  <a:solidFill>
                    <a:srgbClr val="00B0F0"/>
                  </a:solidFill>
                  <a:latin typeface="微软雅黑" panose="020B0503020204020204" pitchFamily="34" charset="-122"/>
                  <a:ea typeface="造字工房劲黑（非商用）常规体" pitchFamily="50" charset="-122"/>
                </a:rPr>
                <a:t>4</a:t>
              </a:r>
              <a:endParaRPr lang="zh-CN" altLang="en-US" sz="5335" b="1" dirty="0">
                <a:solidFill>
                  <a:srgbClr val="00B0F0"/>
                </a:solidFill>
                <a:latin typeface="微软雅黑" panose="020B0503020204020204" pitchFamily="34" charset="-122"/>
                <a:ea typeface="造字工房劲黑（非商用）常规体" pitchFamily="50" charset="-122"/>
              </a:endParaRPr>
            </a:p>
          </p:txBody>
        </p:sp>
      </p:grpSp>
      <p:grpSp>
        <p:nvGrpSpPr>
          <p:cNvPr id="55" name="组合 54"/>
          <p:cNvGrpSpPr/>
          <p:nvPr/>
        </p:nvGrpSpPr>
        <p:grpSpPr>
          <a:xfrm>
            <a:off x="9952770" y="3602560"/>
            <a:ext cx="1181594" cy="1181594"/>
            <a:chOff x="1325688" y="3604190"/>
            <a:chExt cx="1181594" cy="1181594"/>
          </a:xfrm>
        </p:grpSpPr>
        <p:sp>
          <p:nvSpPr>
            <p:cNvPr id="56" name="圆角矩形 55"/>
            <p:cNvSpPr/>
            <p:nvPr/>
          </p:nvSpPr>
          <p:spPr>
            <a:xfrm rot="18926425">
              <a:off x="1325688" y="3604190"/>
              <a:ext cx="1181594" cy="1181594"/>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600" dirty="0">
                <a:solidFill>
                  <a:schemeClr val="accent6">
                    <a:lumMod val="50000"/>
                  </a:schemeClr>
                </a:solidFill>
                <a:latin typeface="微软雅黑" panose="020B0503020204020204" pitchFamily="34" charset="-122"/>
                <a:ea typeface="微软雅黑" panose="020B0503020204020204" pitchFamily="34" charset="-122"/>
              </a:endParaRPr>
            </a:p>
          </p:txBody>
        </p:sp>
        <p:sp>
          <p:nvSpPr>
            <p:cNvPr id="57" name="TextBox 27"/>
            <p:cNvSpPr txBox="1"/>
            <p:nvPr/>
          </p:nvSpPr>
          <p:spPr>
            <a:xfrm>
              <a:off x="1611063" y="3764287"/>
              <a:ext cx="606255" cy="913007"/>
            </a:xfrm>
            <a:prstGeom prst="rect">
              <a:avLst/>
            </a:prstGeom>
            <a:noFill/>
          </p:spPr>
          <p:txBody>
            <a:bodyPr wrap="none" rtlCol="0">
              <a:spAutoFit/>
            </a:bodyPr>
            <a:lstStyle/>
            <a:p>
              <a:pPr algn="ctr" fontAlgn="base">
                <a:spcBef>
                  <a:spcPct val="0"/>
                </a:spcBef>
                <a:spcAft>
                  <a:spcPct val="0"/>
                </a:spcAft>
              </a:pPr>
              <a:r>
                <a:rPr lang="en-US" altLang="zh-CN" sz="5335" b="1" dirty="0" smtClean="0">
                  <a:solidFill>
                    <a:srgbClr val="00B0F0"/>
                  </a:solidFill>
                  <a:latin typeface="微软雅黑" panose="020B0503020204020204" pitchFamily="34" charset="-122"/>
                  <a:ea typeface="造字工房劲黑（非商用）常规体" pitchFamily="50" charset="-122"/>
                </a:rPr>
                <a:t>5</a:t>
              </a:r>
              <a:endParaRPr lang="zh-CN" altLang="en-US" sz="5335" b="1" dirty="0">
                <a:solidFill>
                  <a:srgbClr val="00B0F0"/>
                </a:solidFill>
                <a:latin typeface="微软雅黑" panose="020B0503020204020204" pitchFamily="34" charset="-122"/>
                <a:ea typeface="造字工房劲黑（非商用）常规体" pitchFamily="50" charset="-122"/>
              </a:endParaRP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2000"/>
                                        <p:tgtEl>
                                          <p:spTgt spid="37"/>
                                        </p:tgtEl>
                                      </p:cBhvr>
                                    </p:animEffect>
                                  </p:childTnLst>
                                </p:cTn>
                              </p:par>
                              <p:par>
                                <p:cTn id="14" presetID="53" presetClass="entr" presetSubtype="16" fill="hold" nodeType="withEffect">
                                  <p:stCondLst>
                                    <p:cond delay="300"/>
                                  </p:stCondLst>
                                  <p:childTnLst>
                                    <p:set>
                                      <p:cBhvr>
                                        <p:cTn id="15" dur="1" fill="hold">
                                          <p:stCondLst>
                                            <p:cond delay="0"/>
                                          </p:stCondLst>
                                        </p:cTn>
                                        <p:tgtEl>
                                          <p:spTgt spid="46"/>
                                        </p:tgtEl>
                                        <p:attrNameLst>
                                          <p:attrName>style.visibility</p:attrName>
                                        </p:attrNameLst>
                                      </p:cBhvr>
                                      <p:to>
                                        <p:strVal val="visible"/>
                                      </p:to>
                                    </p:set>
                                    <p:anim calcmode="lin" valueType="num">
                                      <p:cBhvr>
                                        <p:cTn id="16" dur="500" fill="hold"/>
                                        <p:tgtEl>
                                          <p:spTgt spid="46"/>
                                        </p:tgtEl>
                                        <p:attrNameLst>
                                          <p:attrName>ppt_w</p:attrName>
                                        </p:attrNameLst>
                                      </p:cBhvr>
                                      <p:tavLst>
                                        <p:tav tm="0">
                                          <p:val>
                                            <p:fltVal val="0"/>
                                          </p:val>
                                        </p:tav>
                                        <p:tav tm="100000">
                                          <p:val>
                                            <p:strVal val="#ppt_w"/>
                                          </p:val>
                                        </p:tav>
                                      </p:tavLst>
                                    </p:anim>
                                    <p:anim calcmode="lin" valueType="num">
                                      <p:cBhvr>
                                        <p:cTn id="17" dur="500" fill="hold"/>
                                        <p:tgtEl>
                                          <p:spTgt spid="46"/>
                                        </p:tgtEl>
                                        <p:attrNameLst>
                                          <p:attrName>ppt_h</p:attrName>
                                        </p:attrNameLst>
                                      </p:cBhvr>
                                      <p:tavLst>
                                        <p:tav tm="0">
                                          <p:val>
                                            <p:fltVal val="0"/>
                                          </p:val>
                                        </p:tav>
                                        <p:tav tm="100000">
                                          <p:val>
                                            <p:strVal val="#ppt_h"/>
                                          </p:val>
                                        </p:tav>
                                      </p:tavLst>
                                    </p:anim>
                                    <p:animEffect transition="in" filter="fade">
                                      <p:cBhvr>
                                        <p:cTn id="18" dur="500"/>
                                        <p:tgtEl>
                                          <p:spTgt spid="46"/>
                                        </p:tgtEl>
                                      </p:cBhvr>
                                    </p:animEffect>
                                  </p:childTnLst>
                                </p:cTn>
                              </p:par>
                              <p:par>
                                <p:cTn id="19" presetID="53" presetClass="entr" presetSubtype="16" fill="hold" nodeType="withEffect">
                                  <p:stCondLst>
                                    <p:cond delay="90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nodeType="withEffect">
                                  <p:stCondLst>
                                    <p:cond delay="90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Effect transition="in" filter="fade">
                                      <p:cBhvr>
                                        <p:cTn id="28" dur="500"/>
                                        <p:tgtEl>
                                          <p:spTgt spid="52"/>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1000"/>
                                        <p:tgtEl>
                                          <p:spTgt spid="39"/>
                                        </p:tgtEl>
                                      </p:cBhvr>
                                    </p:animEffect>
                                    <p:anim calcmode="lin" valueType="num">
                                      <p:cBhvr>
                                        <p:cTn id="37" dur="1000" fill="hold"/>
                                        <p:tgtEl>
                                          <p:spTgt spid="39"/>
                                        </p:tgtEl>
                                        <p:attrNameLst>
                                          <p:attrName>ppt_x</p:attrName>
                                        </p:attrNameLst>
                                      </p:cBhvr>
                                      <p:tavLst>
                                        <p:tav tm="0">
                                          <p:val>
                                            <p:strVal val="#ppt_x"/>
                                          </p:val>
                                        </p:tav>
                                        <p:tav tm="100000">
                                          <p:val>
                                            <p:strVal val="#ppt_x"/>
                                          </p:val>
                                        </p:tav>
                                      </p:tavLst>
                                    </p:anim>
                                    <p:anim calcmode="lin" valueType="num">
                                      <p:cBhvr>
                                        <p:cTn id="38" dur="1000" fill="hold"/>
                                        <p:tgtEl>
                                          <p:spTgt spid="3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41"/>
                                        </p:tgtEl>
                                        <p:attrNameLst>
                                          <p:attrName>style.visibility</p:attrName>
                                        </p:attrNameLst>
                                      </p:cBhvr>
                                      <p:to>
                                        <p:strVal val="visible"/>
                                      </p:to>
                                    </p:set>
                                    <p:animEffect transition="in" filter="fade">
                                      <p:cBhvr>
                                        <p:cTn id="46" dur="1000"/>
                                        <p:tgtEl>
                                          <p:spTgt spid="41"/>
                                        </p:tgtEl>
                                      </p:cBhvr>
                                    </p:animEffect>
                                    <p:anim calcmode="lin" valueType="num">
                                      <p:cBhvr>
                                        <p:cTn id="47" dur="1000" fill="hold"/>
                                        <p:tgtEl>
                                          <p:spTgt spid="41"/>
                                        </p:tgtEl>
                                        <p:attrNameLst>
                                          <p:attrName>ppt_x</p:attrName>
                                        </p:attrNameLst>
                                      </p:cBhvr>
                                      <p:tavLst>
                                        <p:tav tm="0">
                                          <p:val>
                                            <p:strVal val="#ppt_x"/>
                                          </p:val>
                                        </p:tav>
                                        <p:tav tm="100000">
                                          <p:val>
                                            <p:strVal val="#ppt_x"/>
                                          </p:val>
                                        </p:tav>
                                      </p:tavLst>
                                    </p:anim>
                                    <p:anim calcmode="lin" valueType="num">
                                      <p:cBhvr>
                                        <p:cTn id="48" dur="1000" fill="hold"/>
                                        <p:tgtEl>
                                          <p:spTgt spid="41"/>
                                        </p:tgtEl>
                                        <p:attrNameLst>
                                          <p:attrName>ppt_y</p:attrName>
                                        </p:attrNameLst>
                                      </p:cBhvr>
                                      <p:tavLst>
                                        <p:tav tm="0">
                                          <p:val>
                                            <p:strVal val="#ppt_y-.1"/>
                                          </p:val>
                                        </p:tav>
                                        <p:tav tm="100000">
                                          <p:val>
                                            <p:strVal val="#ppt_y"/>
                                          </p:val>
                                        </p:tav>
                                      </p:tavLst>
                                    </p:anim>
                                  </p:childTnLst>
                                </p:cTn>
                              </p:par>
                              <p:par>
                                <p:cTn id="49" presetID="53" presetClass="entr" presetSubtype="16" fill="hold" nodeType="withEffect">
                                  <p:stCondLst>
                                    <p:cond delay="1400"/>
                                  </p:stCondLst>
                                  <p:childTnLst>
                                    <p:set>
                                      <p:cBhvr>
                                        <p:cTn id="50" dur="1" fill="hold">
                                          <p:stCondLst>
                                            <p:cond delay="0"/>
                                          </p:stCondLst>
                                        </p:cTn>
                                        <p:tgtEl>
                                          <p:spTgt spid="55"/>
                                        </p:tgtEl>
                                        <p:attrNameLst>
                                          <p:attrName>style.visibility</p:attrName>
                                        </p:attrNameLst>
                                      </p:cBhvr>
                                      <p:to>
                                        <p:strVal val="visible"/>
                                      </p:to>
                                    </p:set>
                                    <p:anim calcmode="lin" valueType="num">
                                      <p:cBhvr>
                                        <p:cTn id="51" dur="500" fill="hold"/>
                                        <p:tgtEl>
                                          <p:spTgt spid="55"/>
                                        </p:tgtEl>
                                        <p:attrNameLst>
                                          <p:attrName>ppt_w</p:attrName>
                                        </p:attrNameLst>
                                      </p:cBhvr>
                                      <p:tavLst>
                                        <p:tav tm="0">
                                          <p:val>
                                            <p:fltVal val="0"/>
                                          </p:val>
                                        </p:tav>
                                        <p:tav tm="100000">
                                          <p:val>
                                            <p:strVal val="#ppt_w"/>
                                          </p:val>
                                        </p:tav>
                                      </p:tavLst>
                                    </p:anim>
                                    <p:anim calcmode="lin" valueType="num">
                                      <p:cBhvr>
                                        <p:cTn id="52" dur="500" fill="hold"/>
                                        <p:tgtEl>
                                          <p:spTgt spid="55"/>
                                        </p:tgtEl>
                                        <p:attrNameLst>
                                          <p:attrName>ppt_h</p:attrName>
                                        </p:attrNameLst>
                                      </p:cBhvr>
                                      <p:tavLst>
                                        <p:tav tm="0">
                                          <p:val>
                                            <p:fltVal val="0"/>
                                          </p:val>
                                        </p:tav>
                                        <p:tav tm="100000">
                                          <p:val>
                                            <p:strVal val="#ppt_h"/>
                                          </p:val>
                                        </p:tav>
                                      </p:tavLst>
                                    </p:anim>
                                    <p:animEffect transition="in" filter="fade">
                                      <p:cBhvr>
                                        <p:cTn id="53" dur="500"/>
                                        <p:tgtEl>
                                          <p:spTgt spid="55"/>
                                        </p:tgtEl>
                                      </p:cBhvr>
                                    </p:animEffect>
                                  </p:childTnLst>
                                </p:cTn>
                              </p:par>
                              <p:par>
                                <p:cTn id="54" presetID="47" presetClass="entr" presetSubtype="0" fill="hold" grpId="0" nodeType="withEffect">
                                  <p:stCondLst>
                                    <p:cond delay="190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1000"/>
                                        <p:tgtEl>
                                          <p:spTgt spid="42"/>
                                        </p:tgtEl>
                                      </p:cBhvr>
                                    </p:animEffect>
                                    <p:anim calcmode="lin" valueType="num">
                                      <p:cBhvr>
                                        <p:cTn id="57" dur="1000" fill="hold"/>
                                        <p:tgtEl>
                                          <p:spTgt spid="42"/>
                                        </p:tgtEl>
                                        <p:attrNameLst>
                                          <p:attrName>ppt_x</p:attrName>
                                        </p:attrNameLst>
                                      </p:cBhvr>
                                      <p:tavLst>
                                        <p:tav tm="0">
                                          <p:val>
                                            <p:strVal val="#ppt_x"/>
                                          </p:val>
                                        </p:tav>
                                        <p:tav tm="100000">
                                          <p:val>
                                            <p:strVal val="#ppt_x"/>
                                          </p:val>
                                        </p:tav>
                                      </p:tavLst>
                                    </p:anim>
                                    <p:anim calcmode="lin" valueType="num">
                                      <p:cBhvr>
                                        <p:cTn id="5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3.2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3177594" y="4008504"/>
            <a:ext cx="1791401" cy="1745712"/>
            <a:chOff x="1157072" y="3735238"/>
            <a:chExt cx="1791401" cy="1745712"/>
          </a:xfrm>
        </p:grpSpPr>
        <p:sp>
          <p:nvSpPr>
            <p:cNvPr id="5" name="椭圆 4"/>
            <p:cNvSpPr/>
            <p:nvPr/>
          </p:nvSpPr>
          <p:spPr>
            <a:xfrm>
              <a:off x="1157072" y="4267970"/>
              <a:ext cx="1212980" cy="12129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JP</a:t>
              </a:r>
              <a:endParaRPr lang="zh-CN" altLang="en-US" sz="32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57072" y="3735238"/>
              <a:ext cx="1791401"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粤语：良好</a:t>
              </a:r>
              <a:endParaRPr lang="zh-CN" altLang="en-US" sz="2000" b="1" dirty="0">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351073" y="2981537"/>
            <a:ext cx="1590176" cy="2053934"/>
            <a:chOff x="4194804" y="4136783"/>
            <a:chExt cx="1590176" cy="2053934"/>
          </a:xfrm>
        </p:grpSpPr>
        <p:sp>
          <p:nvSpPr>
            <p:cNvPr id="8" name="椭圆 7"/>
            <p:cNvSpPr/>
            <p:nvPr/>
          </p:nvSpPr>
          <p:spPr>
            <a:xfrm>
              <a:off x="4194804" y="4600541"/>
              <a:ext cx="1590176" cy="159017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smtClean="0">
                  <a:latin typeface="微软雅黑" panose="020B0503020204020204" pitchFamily="34" charset="-122"/>
                  <a:ea typeface="微软雅黑" panose="020B0503020204020204" pitchFamily="34" charset="-122"/>
                </a:rPr>
                <a:t>EN</a:t>
              </a:r>
              <a:endParaRPr lang="zh-CN" altLang="en-US" sz="32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4194804" y="4136783"/>
              <a:ext cx="1455576"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英语：良好</a:t>
              </a:r>
              <a:endParaRPr lang="zh-CN" altLang="en-US" sz="2000" b="1" dirty="0">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733075" y="1161904"/>
            <a:ext cx="1956091" cy="2230308"/>
            <a:chOff x="7482851" y="1011525"/>
            <a:chExt cx="1956091" cy="2230308"/>
          </a:xfrm>
        </p:grpSpPr>
        <p:sp>
          <p:nvSpPr>
            <p:cNvPr id="11" name="椭圆 10"/>
            <p:cNvSpPr/>
            <p:nvPr/>
          </p:nvSpPr>
          <p:spPr>
            <a:xfrm>
              <a:off x="7482851" y="1441833"/>
              <a:ext cx="1836000" cy="18000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smtClean="0">
                  <a:latin typeface="微软雅黑" panose="020B0503020204020204" pitchFamily="34" charset="-122"/>
                  <a:ea typeface="微软雅黑" panose="020B0503020204020204" pitchFamily="34" charset="-122"/>
                </a:rPr>
                <a:t>CN</a:t>
              </a:r>
              <a:endParaRPr lang="zh-CN" altLang="en-US" sz="20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626767" y="1011525"/>
              <a:ext cx="1812175"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普通话：优异</a:t>
              </a:r>
              <a:endParaRPr lang="zh-CN" altLang="en-US" sz="2000" b="1"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154437" y="4853571"/>
            <a:ext cx="1590176" cy="1260645"/>
            <a:chOff x="949252" y="4582948"/>
            <a:chExt cx="1590176" cy="1260645"/>
          </a:xfrm>
        </p:grpSpPr>
        <p:sp>
          <p:nvSpPr>
            <p:cNvPr id="14" name="椭圆 13"/>
            <p:cNvSpPr/>
            <p:nvPr/>
          </p:nvSpPr>
          <p:spPr>
            <a:xfrm>
              <a:off x="1026936" y="5123593"/>
              <a:ext cx="720000" cy="7200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latin typeface="微软雅黑" panose="020B0503020204020204" pitchFamily="34" charset="-122"/>
                  <a:ea typeface="微软雅黑" panose="020B0503020204020204" pitchFamily="34" charset="-122"/>
                </a:rPr>
                <a:t>GO</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949252" y="4582948"/>
              <a:ext cx="1590176" cy="400110"/>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日语：一般</a:t>
              </a:r>
              <a:endParaRPr lang="zh-CN" altLang="en-US" sz="2000" b="1" dirty="0">
                <a:latin typeface="微软雅黑" panose="020B0503020204020204" pitchFamily="34" charset="-122"/>
                <a:ea typeface="微软雅黑" panose="020B0503020204020204" pitchFamily="34" charset="-122"/>
              </a:endParaRPr>
            </a:p>
          </p:txBody>
        </p:sp>
      </p:grpSp>
      <p:sp>
        <p:nvSpPr>
          <p:cNvPr id="16" name="任意多边形 15"/>
          <p:cNvSpPr/>
          <p:nvPr/>
        </p:nvSpPr>
        <p:spPr>
          <a:xfrm>
            <a:off x="1487841" y="2797499"/>
            <a:ext cx="10291157" cy="3434945"/>
          </a:xfrm>
          <a:custGeom>
            <a:avLst/>
            <a:gdLst>
              <a:gd name="connsiteX0" fmla="*/ 3046614 w 3490561"/>
              <a:gd name="connsiteY0" fmla="*/ 0 h 2177997"/>
              <a:gd name="connsiteX1" fmla="*/ 3490561 w 3490561"/>
              <a:gd name="connsiteY1" fmla="*/ 544484 h 2177997"/>
              <a:gd name="connsiteX2" fmla="*/ 3218319 w 3490561"/>
              <a:gd name="connsiteY2" fmla="*/ 544484 h 2177997"/>
              <a:gd name="connsiteX3" fmla="*/ 3218112 w 3490561"/>
              <a:gd name="connsiteY3" fmla="*/ 544953 h 2177997"/>
              <a:gd name="connsiteX4" fmla="*/ 3140272 w 3490561"/>
              <a:gd name="connsiteY4" fmla="*/ 721295 h 2177997"/>
              <a:gd name="connsiteX5" fmla="*/ 3140227 w 3490561"/>
              <a:gd name="connsiteY5" fmla="*/ 721374 h 2177997"/>
              <a:gd name="connsiteX6" fmla="*/ 3140008 w 3490561"/>
              <a:gd name="connsiteY6" fmla="*/ 721871 h 2177997"/>
              <a:gd name="connsiteX7" fmla="*/ 1883411 w 3490561"/>
              <a:gd name="connsiteY7" fmla="*/ 1823766 h 2177997"/>
              <a:gd name="connsiteX8" fmla="*/ 1883227 w 3490561"/>
              <a:gd name="connsiteY8" fmla="*/ 1823842 h 2177997"/>
              <a:gd name="connsiteX9" fmla="*/ 1882612 w 3490561"/>
              <a:gd name="connsiteY9" fmla="*/ 1824142 h 2177997"/>
              <a:gd name="connsiteX10" fmla="*/ 1766930 w 3490561"/>
              <a:gd name="connsiteY10" fmla="*/ 1871601 h 2177997"/>
              <a:gd name="connsiteX11" fmla="*/ 1663784 w 3490561"/>
              <a:gd name="connsiteY11" fmla="*/ 1913959 h 2177997"/>
              <a:gd name="connsiteX12" fmla="*/ 1663179 w 3490561"/>
              <a:gd name="connsiteY12" fmla="*/ 1914164 h 2177997"/>
              <a:gd name="connsiteX13" fmla="*/ 1662001 w 3490561"/>
              <a:gd name="connsiteY13" fmla="*/ 1914647 h 2177997"/>
              <a:gd name="connsiteX14" fmla="*/ 1558777 w 3490561"/>
              <a:gd name="connsiteY14" fmla="*/ 1949524 h 2177997"/>
              <a:gd name="connsiteX15" fmla="*/ 1433858 w 3490561"/>
              <a:gd name="connsiteY15" fmla="*/ 1991834 h 2177997"/>
              <a:gd name="connsiteX16" fmla="*/ 1432311 w 3490561"/>
              <a:gd name="connsiteY16" fmla="*/ 1992254 h 2177997"/>
              <a:gd name="connsiteX17" fmla="*/ 1430801 w 3490561"/>
              <a:gd name="connsiteY17" fmla="*/ 1992764 h 2177997"/>
              <a:gd name="connsiteX18" fmla="*/ 1349014 w 3490561"/>
              <a:gd name="connsiteY18" fmla="*/ 2014904 h 2177997"/>
              <a:gd name="connsiteX19" fmla="*/ 1194714 w 3490561"/>
              <a:gd name="connsiteY19" fmla="*/ 2056862 h 2177997"/>
              <a:gd name="connsiteX20" fmla="*/ 1191674 w 3490561"/>
              <a:gd name="connsiteY20" fmla="*/ 2057497 h 2177997"/>
              <a:gd name="connsiteX21" fmla="*/ 1190064 w 3490561"/>
              <a:gd name="connsiteY21" fmla="*/ 2057933 h 2177997"/>
              <a:gd name="connsiteX22" fmla="*/ 1128321 w 3490561"/>
              <a:gd name="connsiteY22" fmla="*/ 2070732 h 2177997"/>
              <a:gd name="connsiteX23" fmla="*/ 947432 w 3490561"/>
              <a:gd name="connsiteY23" fmla="*/ 2108519 h 2177997"/>
              <a:gd name="connsiteX24" fmla="*/ 942476 w 3490561"/>
              <a:gd name="connsiteY24" fmla="*/ 2109255 h 2177997"/>
              <a:gd name="connsiteX25" fmla="*/ 940839 w 3490561"/>
              <a:gd name="connsiteY25" fmla="*/ 2109594 h 2177997"/>
              <a:gd name="connsiteX26" fmla="*/ 892376 w 3490561"/>
              <a:gd name="connsiteY26" fmla="*/ 2116693 h 2177997"/>
              <a:gd name="connsiteX27" fmla="*/ 693095 w 3490561"/>
              <a:gd name="connsiteY27" fmla="*/ 2146278 h 2177997"/>
              <a:gd name="connsiteX28" fmla="*/ 686126 w 3490561"/>
              <a:gd name="connsiteY28" fmla="*/ 2146903 h 2177997"/>
              <a:gd name="connsiteX29" fmla="*/ 684178 w 3490561"/>
              <a:gd name="connsiteY29" fmla="*/ 2147188 h 2177997"/>
              <a:gd name="connsiteX30" fmla="*/ 636667 w 3490561"/>
              <a:gd name="connsiteY30" fmla="*/ 2151337 h 2177997"/>
              <a:gd name="connsiteX31" fmla="*/ 432781 w 3490561"/>
              <a:gd name="connsiteY31" fmla="*/ 2169613 h 2177997"/>
              <a:gd name="connsiteX32" fmla="*/ 424249 w 3490561"/>
              <a:gd name="connsiteY32" fmla="*/ 2169883 h 2177997"/>
              <a:gd name="connsiteX33" fmla="*/ 421130 w 3490561"/>
              <a:gd name="connsiteY33" fmla="*/ 2170155 h 2177997"/>
              <a:gd name="connsiteX34" fmla="*/ 354965 w 3490561"/>
              <a:gd name="connsiteY34" fmla="*/ 2172073 h 2177997"/>
              <a:gd name="connsiteX35" fmla="*/ 167572 w 3490561"/>
              <a:gd name="connsiteY35" fmla="*/ 2177997 h 2177997"/>
              <a:gd name="connsiteX36" fmla="*/ 158985 w 3490561"/>
              <a:gd name="connsiteY36" fmla="*/ 2177754 h 2177997"/>
              <a:gd name="connsiteX37" fmla="*/ 152747 w 3490561"/>
              <a:gd name="connsiteY37" fmla="*/ 2177935 h 2177997"/>
              <a:gd name="connsiteX38" fmla="*/ 152746 w 3490561"/>
              <a:gd name="connsiteY38" fmla="*/ 2177935 h 2177997"/>
              <a:gd name="connsiteX39" fmla="*/ 0 w 3490561"/>
              <a:gd name="connsiteY39" fmla="*/ 2177935 h 2177997"/>
              <a:gd name="connsiteX40" fmla="*/ 0 w 3490561"/>
              <a:gd name="connsiteY40" fmla="*/ 2159509 h 2177997"/>
              <a:gd name="connsiteX41" fmla="*/ 107669 w 3490561"/>
              <a:gd name="connsiteY41" fmla="*/ 2150174 h 2177997"/>
              <a:gd name="connsiteX42" fmla="*/ 128683 w 3490561"/>
              <a:gd name="connsiteY42" fmla="*/ 2148352 h 2177997"/>
              <a:gd name="connsiteX43" fmla="*/ 128712 w 3490561"/>
              <a:gd name="connsiteY43" fmla="*/ 2148348 h 2177997"/>
              <a:gd name="connsiteX44" fmla="*/ 363659 w 3490561"/>
              <a:gd name="connsiteY44" fmla="*/ 2114941 h 2177997"/>
              <a:gd name="connsiteX45" fmla="*/ 439995 w 3490561"/>
              <a:gd name="connsiteY45" fmla="*/ 2100154 h 2177997"/>
              <a:gd name="connsiteX46" fmla="*/ 592283 w 3490561"/>
              <a:gd name="connsiteY46" fmla="*/ 2069829 h 2177997"/>
              <a:gd name="connsiteX47" fmla="*/ 680776 w 3490561"/>
              <a:gd name="connsiteY47" fmla="*/ 2047808 h 2177997"/>
              <a:gd name="connsiteX48" fmla="*/ 813809 w 3490561"/>
              <a:gd name="connsiteY48" fmla="*/ 2013449 h 2177997"/>
              <a:gd name="connsiteX49" fmla="*/ 905027 w 3490561"/>
              <a:gd name="connsiteY49" fmla="*/ 1985484 h 2177997"/>
              <a:gd name="connsiteX50" fmla="*/ 1027492 w 3490561"/>
              <a:gd name="connsiteY50" fmla="*/ 1946233 h 2177997"/>
              <a:gd name="connsiteX51" fmla="*/ 1118055 w 3490561"/>
              <a:gd name="connsiteY51" fmla="*/ 1912926 h 2177997"/>
              <a:gd name="connsiteX52" fmla="*/ 1232588 w 3490561"/>
              <a:gd name="connsiteY52" fmla="*/ 1868607 h 2177997"/>
              <a:gd name="connsiteX53" fmla="*/ 1320764 w 3490561"/>
              <a:gd name="connsiteY53" fmla="*/ 1830380 h 2177997"/>
              <a:gd name="connsiteX54" fmla="*/ 1428356 w 3490561"/>
              <a:gd name="connsiteY54" fmla="*/ 1780992 h 2177997"/>
              <a:gd name="connsiteX55" fmla="*/ 1513039 w 3490561"/>
              <a:gd name="connsiteY55" fmla="*/ 1738209 h 2177997"/>
              <a:gd name="connsiteX56" fmla="*/ 1614061 w 3490561"/>
              <a:gd name="connsiteY56" fmla="*/ 1683802 h 2177997"/>
              <a:gd name="connsiteX57" fmla="*/ 1694426 w 3490561"/>
              <a:gd name="connsiteY57" fmla="*/ 1636814 h 2177997"/>
              <a:gd name="connsiteX58" fmla="*/ 1788970 w 3490561"/>
              <a:gd name="connsiteY58" fmla="*/ 1577435 h 2177997"/>
              <a:gd name="connsiteX59" fmla="*/ 1864335 w 3490561"/>
              <a:gd name="connsiteY59" fmla="*/ 1526611 h 2177997"/>
              <a:gd name="connsiteX60" fmla="*/ 1952358 w 3490561"/>
              <a:gd name="connsiteY60" fmla="*/ 1462266 h 2177997"/>
              <a:gd name="connsiteX61" fmla="*/ 2022106 w 3490561"/>
              <a:gd name="connsiteY61" fmla="*/ 1408022 h 2177997"/>
              <a:gd name="connsiteX62" fmla="*/ 2073694 w 3490561"/>
              <a:gd name="connsiteY62" fmla="*/ 1364049 h 2177997"/>
              <a:gd name="connsiteX63" fmla="*/ 2304707 w 3490561"/>
              <a:gd name="connsiteY63" fmla="*/ 1139965 h 2177997"/>
              <a:gd name="connsiteX64" fmla="*/ 2330861 w 3490561"/>
              <a:gd name="connsiteY64" fmla="*/ 1108958 h 2177997"/>
              <a:gd name="connsiteX65" fmla="*/ 2517102 w 3490561"/>
              <a:gd name="connsiteY65" fmla="*/ 858257 h 2177997"/>
              <a:gd name="connsiteX66" fmla="*/ 2673772 w 3490561"/>
              <a:gd name="connsiteY66" fmla="*/ 544613 h 2177997"/>
              <a:gd name="connsiteX67" fmla="*/ 2673835 w 3490561"/>
              <a:gd name="connsiteY67" fmla="*/ 544484 h 2177997"/>
              <a:gd name="connsiteX68" fmla="*/ 2401593 w 3490561"/>
              <a:gd name="connsiteY68" fmla="*/ 544484 h 2177997"/>
              <a:gd name="connsiteX69" fmla="*/ 3046614 w 3490561"/>
              <a:gd name="connsiteY69" fmla="*/ 0 h 217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490561" h="2177997">
                <a:moveTo>
                  <a:pt x="3046614" y="0"/>
                </a:moveTo>
                <a:lnTo>
                  <a:pt x="3490561" y="544484"/>
                </a:lnTo>
                <a:lnTo>
                  <a:pt x="3218319" y="544484"/>
                </a:lnTo>
                <a:lnTo>
                  <a:pt x="3218112" y="544953"/>
                </a:lnTo>
                <a:lnTo>
                  <a:pt x="3140272" y="721295"/>
                </a:lnTo>
                <a:lnTo>
                  <a:pt x="3140227" y="721374"/>
                </a:lnTo>
                <a:lnTo>
                  <a:pt x="3140008" y="721871"/>
                </a:lnTo>
                <a:cubicBezTo>
                  <a:pt x="2903996" y="1185025"/>
                  <a:pt x="2454393" y="1567292"/>
                  <a:pt x="1883411" y="1823766"/>
                </a:cubicBezTo>
                <a:lnTo>
                  <a:pt x="1883227" y="1823842"/>
                </a:lnTo>
                <a:lnTo>
                  <a:pt x="1882612" y="1824142"/>
                </a:lnTo>
                <a:lnTo>
                  <a:pt x="1766930" y="1871601"/>
                </a:lnTo>
                <a:lnTo>
                  <a:pt x="1663784" y="1913959"/>
                </a:lnTo>
                <a:lnTo>
                  <a:pt x="1663179" y="1914164"/>
                </a:lnTo>
                <a:lnTo>
                  <a:pt x="1662001" y="1914647"/>
                </a:lnTo>
                <a:lnTo>
                  <a:pt x="1558777" y="1949524"/>
                </a:lnTo>
                <a:lnTo>
                  <a:pt x="1433858" y="1991834"/>
                </a:lnTo>
                <a:lnTo>
                  <a:pt x="1432311" y="1992254"/>
                </a:lnTo>
                <a:lnTo>
                  <a:pt x="1430801" y="1992764"/>
                </a:lnTo>
                <a:lnTo>
                  <a:pt x="1349014" y="2014904"/>
                </a:lnTo>
                <a:lnTo>
                  <a:pt x="1194714" y="2056862"/>
                </a:lnTo>
                <a:lnTo>
                  <a:pt x="1191674" y="2057497"/>
                </a:lnTo>
                <a:lnTo>
                  <a:pt x="1190064" y="2057933"/>
                </a:lnTo>
                <a:lnTo>
                  <a:pt x="1128321" y="2070732"/>
                </a:lnTo>
                <a:lnTo>
                  <a:pt x="947432" y="2108519"/>
                </a:lnTo>
                <a:lnTo>
                  <a:pt x="942476" y="2109255"/>
                </a:lnTo>
                <a:lnTo>
                  <a:pt x="940839" y="2109594"/>
                </a:lnTo>
                <a:lnTo>
                  <a:pt x="892376" y="2116693"/>
                </a:lnTo>
                <a:lnTo>
                  <a:pt x="693095" y="2146278"/>
                </a:lnTo>
                <a:lnTo>
                  <a:pt x="686126" y="2146903"/>
                </a:lnTo>
                <a:lnTo>
                  <a:pt x="684178" y="2147188"/>
                </a:lnTo>
                <a:lnTo>
                  <a:pt x="636667" y="2151337"/>
                </a:lnTo>
                <a:lnTo>
                  <a:pt x="432781" y="2169613"/>
                </a:lnTo>
                <a:lnTo>
                  <a:pt x="424249" y="2169883"/>
                </a:lnTo>
                <a:lnTo>
                  <a:pt x="421130" y="2170155"/>
                </a:lnTo>
                <a:lnTo>
                  <a:pt x="354965" y="2172073"/>
                </a:lnTo>
                <a:lnTo>
                  <a:pt x="167572" y="2177997"/>
                </a:lnTo>
                <a:lnTo>
                  <a:pt x="158985" y="2177754"/>
                </a:lnTo>
                <a:lnTo>
                  <a:pt x="152747" y="2177935"/>
                </a:lnTo>
                <a:lnTo>
                  <a:pt x="152746" y="2177935"/>
                </a:lnTo>
                <a:lnTo>
                  <a:pt x="0" y="2177935"/>
                </a:lnTo>
                <a:lnTo>
                  <a:pt x="0" y="2159509"/>
                </a:lnTo>
                <a:lnTo>
                  <a:pt x="107669" y="2150174"/>
                </a:lnTo>
                <a:lnTo>
                  <a:pt x="128683" y="2148352"/>
                </a:lnTo>
                <a:lnTo>
                  <a:pt x="128712" y="2148348"/>
                </a:lnTo>
                <a:lnTo>
                  <a:pt x="363659" y="2114941"/>
                </a:lnTo>
                <a:lnTo>
                  <a:pt x="439995" y="2100154"/>
                </a:lnTo>
                <a:lnTo>
                  <a:pt x="592283" y="2069829"/>
                </a:lnTo>
                <a:lnTo>
                  <a:pt x="680776" y="2047808"/>
                </a:lnTo>
                <a:lnTo>
                  <a:pt x="813809" y="2013449"/>
                </a:lnTo>
                <a:lnTo>
                  <a:pt x="905027" y="1985484"/>
                </a:lnTo>
                <a:lnTo>
                  <a:pt x="1027492" y="1946233"/>
                </a:lnTo>
                <a:lnTo>
                  <a:pt x="1118055" y="1912926"/>
                </a:lnTo>
                <a:lnTo>
                  <a:pt x="1232588" y="1868607"/>
                </a:lnTo>
                <a:lnTo>
                  <a:pt x="1320764" y="1830380"/>
                </a:lnTo>
                <a:lnTo>
                  <a:pt x="1428356" y="1780992"/>
                </a:lnTo>
                <a:lnTo>
                  <a:pt x="1513039" y="1738209"/>
                </a:lnTo>
                <a:lnTo>
                  <a:pt x="1614061" y="1683802"/>
                </a:lnTo>
                <a:lnTo>
                  <a:pt x="1694426" y="1636814"/>
                </a:lnTo>
                <a:lnTo>
                  <a:pt x="1788970" y="1577435"/>
                </a:lnTo>
                <a:lnTo>
                  <a:pt x="1864335" y="1526611"/>
                </a:lnTo>
                <a:lnTo>
                  <a:pt x="1952358" y="1462266"/>
                </a:lnTo>
                <a:lnTo>
                  <a:pt x="2022106" y="1408022"/>
                </a:lnTo>
                <a:lnTo>
                  <a:pt x="2073694" y="1364049"/>
                </a:lnTo>
                <a:lnTo>
                  <a:pt x="2304707" y="1139965"/>
                </a:lnTo>
                <a:lnTo>
                  <a:pt x="2330861" y="1108958"/>
                </a:lnTo>
                <a:lnTo>
                  <a:pt x="2517102" y="858257"/>
                </a:lnTo>
                <a:lnTo>
                  <a:pt x="2673772" y="544613"/>
                </a:lnTo>
                <a:lnTo>
                  <a:pt x="2673835" y="544484"/>
                </a:lnTo>
                <a:lnTo>
                  <a:pt x="2401593" y="544484"/>
                </a:lnTo>
                <a:lnTo>
                  <a:pt x="3046614" y="0"/>
                </a:lnTo>
                <a:close/>
              </a:path>
            </a:pathLst>
          </a:custGeom>
          <a:solidFill>
            <a:srgbClr val="00B050"/>
          </a:solidFill>
          <a:ln>
            <a:solidFill>
              <a:schemeClr val="bg1"/>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姓名生辰"/>
          <p:cNvSpPr txBox="1"/>
          <p:nvPr/>
        </p:nvSpPr>
        <p:spPr>
          <a:xfrm>
            <a:off x="713904" y="1521736"/>
            <a:ext cx="4395656" cy="2169825"/>
          </a:xfrm>
          <a:prstGeom prst="rect">
            <a:avLst/>
          </a:prstGeom>
          <a:noFill/>
        </p:spPr>
        <p:txBody>
          <a:bodyPr wrap="square" rtlCol="0">
            <a:spAutoFit/>
          </a:bodyPr>
          <a:lstStyle/>
          <a:p>
            <a:pPr>
              <a:lnSpc>
                <a:spcPct val="150000"/>
              </a:lnSpc>
            </a:pPr>
            <a:r>
              <a:rPr lang="zh-CN" altLang="en-US" dirty="0" smtClean="0">
                <a:latin typeface="微软雅黑" panose="020B0503020204020204" pitchFamily="34" charset="-122"/>
                <a:ea typeface="微软雅黑" panose="020B0503020204020204" pitchFamily="34" charset="-122"/>
              </a:rPr>
              <a:t>请在此处输入内容请在此处输入内容</a:t>
            </a:r>
          </a:p>
          <a:p>
            <a:pPr>
              <a:lnSpc>
                <a:spcPct val="150000"/>
              </a:lnSpc>
            </a:pPr>
            <a:r>
              <a:rPr lang="zh-CN" altLang="en-US" dirty="0" smtClean="0">
                <a:latin typeface="微软雅黑" panose="020B0503020204020204" pitchFamily="34" charset="-122"/>
                <a:ea typeface="微软雅黑" panose="020B0503020204020204" pitchFamily="34" charset="-122"/>
              </a:rPr>
              <a:t>请在此处输入内容请在此处输入内容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请在此处输入内容请在此处输入内容</a:t>
            </a:r>
          </a:p>
          <a:p>
            <a:pPr>
              <a:lnSpc>
                <a:spcPct val="150000"/>
              </a:lnSpc>
            </a:pPr>
            <a:r>
              <a:rPr lang="zh-CN" altLang="en-US" dirty="0">
                <a:latin typeface="微软雅黑" panose="020B0503020204020204" pitchFamily="34" charset="-122"/>
                <a:ea typeface="微软雅黑" panose="020B0503020204020204" pitchFamily="34" charset="-122"/>
              </a:rPr>
              <a:t>请在此处输入内容请在此处输入内容</a:t>
            </a:r>
            <a:endParaRPr lang="zh-CN" altLang="en-US" dirty="0" smtClean="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3.3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4" name="矩形 3"/>
          <p:cNvSpPr/>
          <p:nvPr/>
        </p:nvSpPr>
        <p:spPr>
          <a:xfrm>
            <a:off x="7042041" y="3426734"/>
            <a:ext cx="3553405" cy="178510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endParaRPr lang="zh-CN" altLang="en-US" sz="1600" dirty="0" smtClean="0">
              <a:latin typeface="微软雅黑" panose="020B0503020204020204" pitchFamily="34" charset="-122"/>
              <a:ea typeface="微软雅黑" panose="020B0503020204020204" pitchFamily="34" charset="-122"/>
            </a:endParaRPr>
          </a:p>
          <a:p>
            <a:endParaRPr lang="zh-CN" altLang="en-US" sz="1600" dirty="0" smtClean="0">
              <a:latin typeface="微软雅黑" panose="020B0503020204020204" pitchFamily="34" charset="-122"/>
              <a:ea typeface="微软雅黑" panose="020B0503020204020204" pitchFamily="34" charset="-122"/>
            </a:endParaRPr>
          </a:p>
          <a:p>
            <a:endParaRPr lang="zh-CN" altLang="en-US" sz="1400" dirty="0" smtClean="0">
              <a:latin typeface="微软雅黑" panose="020B0503020204020204" pitchFamily="34" charset="-122"/>
              <a:ea typeface="微软雅黑" panose="020B0503020204020204" pitchFamily="34" charset="-122"/>
            </a:endParaRPr>
          </a:p>
        </p:txBody>
      </p:sp>
      <p:sp>
        <p:nvSpPr>
          <p:cNvPr id="5" name="矩形 4"/>
          <p:cNvSpPr/>
          <p:nvPr/>
        </p:nvSpPr>
        <p:spPr>
          <a:xfrm>
            <a:off x="7052161" y="4845504"/>
            <a:ext cx="3543285" cy="1077218"/>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p:txBody>
      </p:sp>
      <p:sp>
        <p:nvSpPr>
          <p:cNvPr id="6" name="矩形 5"/>
          <p:cNvSpPr/>
          <p:nvPr/>
        </p:nvSpPr>
        <p:spPr>
          <a:xfrm>
            <a:off x="7007156" y="2690642"/>
            <a:ext cx="3195355"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添加小标题</a:t>
            </a:r>
          </a:p>
        </p:txBody>
      </p:sp>
      <p:grpSp>
        <p:nvGrpSpPr>
          <p:cNvPr id="7" name="组合 6"/>
          <p:cNvGrpSpPr/>
          <p:nvPr/>
        </p:nvGrpSpPr>
        <p:grpSpPr>
          <a:xfrm>
            <a:off x="1358658" y="2008198"/>
            <a:ext cx="4683627" cy="3419322"/>
            <a:chOff x="1173163" y="1347788"/>
            <a:chExt cx="3522663" cy="2571750"/>
          </a:xfrm>
          <a:solidFill>
            <a:schemeClr val="bg1"/>
          </a:solidFill>
        </p:grpSpPr>
        <p:grpSp>
          <p:nvGrpSpPr>
            <p:cNvPr id="8" name="组合 7"/>
            <p:cNvGrpSpPr/>
            <p:nvPr/>
          </p:nvGrpSpPr>
          <p:grpSpPr>
            <a:xfrm>
              <a:off x="1173163" y="1347788"/>
              <a:ext cx="1693863" cy="1250950"/>
              <a:chOff x="1173163" y="1347788"/>
              <a:chExt cx="1693863" cy="1250950"/>
            </a:xfrm>
            <a:grpFill/>
          </p:grpSpPr>
          <p:sp>
            <p:nvSpPr>
              <p:cNvPr id="15"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grpSp>
            <p:nvGrpSpPr>
              <p:cNvPr id="16" name="组合 15"/>
              <p:cNvGrpSpPr/>
              <p:nvPr/>
            </p:nvGrpSpPr>
            <p:grpSpPr>
              <a:xfrm>
                <a:off x="1454690" y="1642604"/>
                <a:ext cx="777050" cy="762321"/>
                <a:chOff x="2539987" y="959963"/>
                <a:chExt cx="777050" cy="762321"/>
              </a:xfrm>
              <a:grpFill/>
            </p:grpSpPr>
            <p:sp>
              <p:nvSpPr>
                <p:cNvPr id="17"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01</a:t>
                  </a:r>
                  <a:endParaRPr lang="zh-CN" altLang="en-US" sz="1600" spc="300" dirty="0" smtClean="0">
                    <a:latin typeface="微软雅黑" panose="020B0503020204020204" pitchFamily="34" charset="-122"/>
                    <a:ea typeface="微软雅黑" panose="020B0503020204020204" pitchFamily="34" charset="-122"/>
                  </a:endParaRPr>
                </a:p>
              </p:txBody>
            </p:sp>
            <p:sp>
              <p:nvSpPr>
                <p:cNvPr id="18"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19" name="直接连接符 18"/>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9" name="组合 8"/>
            <p:cNvGrpSpPr/>
            <p:nvPr/>
          </p:nvGrpSpPr>
          <p:grpSpPr>
            <a:xfrm>
              <a:off x="3001963" y="2667000"/>
              <a:ext cx="1693863" cy="1252538"/>
              <a:chOff x="3001963" y="2667000"/>
              <a:chExt cx="1693863" cy="1252538"/>
            </a:xfrm>
            <a:grpFill/>
          </p:grpSpPr>
          <p:sp>
            <p:nvSpPr>
              <p:cNvPr id="10"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grpSp>
            <p:nvGrpSpPr>
              <p:cNvPr id="11" name="组合 10"/>
              <p:cNvGrpSpPr/>
              <p:nvPr/>
            </p:nvGrpSpPr>
            <p:grpSpPr>
              <a:xfrm>
                <a:off x="3626895" y="2861242"/>
                <a:ext cx="777050" cy="762322"/>
                <a:chOff x="2539987" y="959963"/>
                <a:chExt cx="777050" cy="762322"/>
              </a:xfrm>
              <a:grpFill/>
            </p:grpSpPr>
            <p:sp>
              <p:nvSpPr>
                <p:cNvPr id="12"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04</a:t>
                  </a:r>
                  <a:endParaRPr lang="zh-CN" altLang="en-US" sz="1600" spc="300" dirty="0" smtClean="0">
                    <a:latin typeface="微软雅黑" panose="020B0503020204020204" pitchFamily="34" charset="-122"/>
                    <a:ea typeface="微软雅黑" panose="020B0503020204020204" pitchFamily="34" charset="-122"/>
                  </a:endParaRPr>
                </a:p>
              </p:txBody>
            </p:sp>
            <p:sp>
              <p:nvSpPr>
                <p:cNvPr id="13"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14" name="直接连接符 13"/>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20" name="组合 19"/>
          <p:cNvGrpSpPr/>
          <p:nvPr/>
        </p:nvGrpSpPr>
        <p:grpSpPr>
          <a:xfrm>
            <a:off x="1423554" y="1989836"/>
            <a:ext cx="4683627" cy="3419322"/>
            <a:chOff x="1173163" y="1347788"/>
            <a:chExt cx="3522663" cy="2571750"/>
          </a:xfrm>
          <a:solidFill>
            <a:srgbClr val="FFC000"/>
          </a:solidFill>
        </p:grpSpPr>
        <p:grpSp>
          <p:nvGrpSpPr>
            <p:cNvPr id="21" name="组合 20"/>
            <p:cNvGrpSpPr/>
            <p:nvPr/>
          </p:nvGrpSpPr>
          <p:grpSpPr>
            <a:xfrm>
              <a:off x="1173163" y="2667000"/>
              <a:ext cx="1693863" cy="1252538"/>
              <a:chOff x="1173163" y="2667000"/>
              <a:chExt cx="1693863" cy="1252538"/>
            </a:xfrm>
            <a:grpFill/>
          </p:grpSpPr>
          <p:sp>
            <p:nvSpPr>
              <p:cNvPr id="28"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B0F0"/>
              </a:solidFill>
              <a:ln>
                <a:noFill/>
              </a:ln>
            </p:spPr>
            <p:txBody>
              <a:bodyPr vert="horz" wrap="square" lIns="91440" tIns="45720" rIns="91440" bIns="45720" numCol="1" anchor="t" anchorCtr="0" compatLnSpc="1"/>
              <a:lstStyle/>
              <a:p>
                <a:endParaRPr lang="zh-CN" altLang="en-US"/>
              </a:p>
            </p:txBody>
          </p:sp>
          <p:grpSp>
            <p:nvGrpSpPr>
              <p:cNvPr id="29" name="组合 28"/>
              <p:cNvGrpSpPr/>
              <p:nvPr/>
            </p:nvGrpSpPr>
            <p:grpSpPr>
              <a:xfrm>
                <a:off x="1454690" y="2861242"/>
                <a:ext cx="777050" cy="762322"/>
                <a:chOff x="2539987" y="959963"/>
                <a:chExt cx="777050" cy="762322"/>
              </a:xfrm>
              <a:grpFill/>
            </p:grpSpPr>
            <p:sp>
              <p:nvSpPr>
                <p:cNvPr id="30"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方正粗倩简体" panose="03000509000000000000" pitchFamily="65" charset="-122"/>
                      <a:ea typeface="方正粗倩简体" panose="03000509000000000000" pitchFamily="65" charset="-122"/>
                    </a:rPr>
                    <a:t>06</a:t>
                  </a:r>
                  <a:endParaRPr lang="zh-CN" altLang="en-US" sz="1600" spc="300" dirty="0" smtClean="0">
                    <a:latin typeface="方正粗倩简体" panose="03000509000000000000" pitchFamily="65" charset="-122"/>
                    <a:ea typeface="方正粗倩简体" panose="03000509000000000000" pitchFamily="65" charset="-122"/>
                  </a:endParaRPr>
                </a:p>
              </p:txBody>
            </p:sp>
            <p:sp>
              <p:nvSpPr>
                <p:cNvPr id="31"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32" name="直接连接符 31"/>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p:nvGrpSpPr>
          <p:grpSpPr>
            <a:xfrm>
              <a:off x="3001963" y="1347788"/>
              <a:ext cx="1693863" cy="1250950"/>
              <a:chOff x="3001963" y="1347788"/>
              <a:chExt cx="1693863" cy="1250950"/>
            </a:xfrm>
            <a:grpFill/>
          </p:grpSpPr>
          <p:sp>
            <p:nvSpPr>
              <p:cNvPr id="23"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B0F0"/>
              </a:solidFill>
              <a:ln>
                <a:noFill/>
              </a:ln>
            </p:spPr>
            <p:txBody>
              <a:bodyPr vert="horz" wrap="square" lIns="91440" tIns="45720" rIns="91440" bIns="45720" numCol="1" anchor="t" anchorCtr="0" compatLnSpc="1"/>
              <a:lstStyle/>
              <a:p>
                <a:endParaRPr lang="zh-CN" altLang="en-US"/>
              </a:p>
            </p:txBody>
          </p:sp>
          <p:grpSp>
            <p:nvGrpSpPr>
              <p:cNvPr id="24" name="组合 23"/>
              <p:cNvGrpSpPr/>
              <p:nvPr/>
            </p:nvGrpSpPr>
            <p:grpSpPr>
              <a:xfrm>
                <a:off x="3626895" y="1620246"/>
                <a:ext cx="777050" cy="762321"/>
                <a:chOff x="2539987" y="959963"/>
                <a:chExt cx="777050" cy="762321"/>
              </a:xfrm>
              <a:grpFill/>
            </p:grpSpPr>
            <p:sp>
              <p:nvSpPr>
                <p:cNvPr id="25"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03</a:t>
                  </a:r>
                  <a:endParaRPr lang="zh-CN" altLang="en-US" sz="1600" spc="300" dirty="0" smtClean="0">
                    <a:latin typeface="微软雅黑" panose="020B0503020204020204" pitchFamily="34" charset="-122"/>
                    <a:ea typeface="微软雅黑" panose="020B0503020204020204" pitchFamily="34" charset="-122"/>
                  </a:endParaRPr>
                </a:p>
              </p:txBody>
            </p:sp>
            <p:sp>
              <p:nvSpPr>
                <p:cNvPr id="26"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27" name="直接连接符 26"/>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33" name="组合 32"/>
          <p:cNvGrpSpPr/>
          <p:nvPr/>
        </p:nvGrpSpPr>
        <p:grpSpPr>
          <a:xfrm>
            <a:off x="2964722" y="1272308"/>
            <a:ext cx="1530253" cy="4905252"/>
            <a:chOff x="2359026" y="771525"/>
            <a:chExt cx="1150938" cy="3689351"/>
          </a:xfrm>
          <a:solidFill>
            <a:schemeClr val="bg1"/>
          </a:solidFill>
        </p:grpSpPr>
        <p:grpSp>
          <p:nvGrpSpPr>
            <p:cNvPr id="34" name="组合 33"/>
            <p:cNvGrpSpPr/>
            <p:nvPr/>
          </p:nvGrpSpPr>
          <p:grpSpPr>
            <a:xfrm>
              <a:off x="2359026" y="771525"/>
              <a:ext cx="1150938" cy="1760538"/>
              <a:chOff x="2359026" y="771525"/>
              <a:chExt cx="1150938" cy="1760538"/>
            </a:xfrm>
            <a:grpFill/>
          </p:grpSpPr>
          <p:sp>
            <p:nvSpPr>
              <p:cNvPr id="41"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00B050"/>
              </a:solidFill>
              <a:ln>
                <a:noFill/>
              </a:ln>
            </p:spPr>
            <p:txBody>
              <a:bodyPr vert="horz" wrap="square" lIns="91440" tIns="45720" rIns="91440" bIns="45720" numCol="1" anchor="t" anchorCtr="0" compatLnSpc="1"/>
              <a:lstStyle/>
              <a:p>
                <a:endParaRPr lang="zh-CN" altLang="en-US"/>
              </a:p>
            </p:txBody>
          </p:sp>
          <p:grpSp>
            <p:nvGrpSpPr>
              <p:cNvPr id="42" name="组合 41"/>
              <p:cNvGrpSpPr/>
              <p:nvPr/>
            </p:nvGrpSpPr>
            <p:grpSpPr>
              <a:xfrm>
                <a:off x="2539987" y="959963"/>
                <a:ext cx="777050" cy="762321"/>
                <a:chOff x="2539987" y="959963"/>
                <a:chExt cx="777050" cy="762321"/>
              </a:xfrm>
              <a:grpFill/>
            </p:grpSpPr>
            <p:sp>
              <p:nvSpPr>
                <p:cNvPr id="43"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02</a:t>
                  </a:r>
                  <a:endParaRPr lang="zh-CN" altLang="en-US" sz="1600" spc="300" dirty="0" smtClean="0">
                    <a:latin typeface="微软雅黑" panose="020B0503020204020204" pitchFamily="34" charset="-122"/>
                    <a:ea typeface="微软雅黑" panose="020B0503020204020204" pitchFamily="34" charset="-122"/>
                  </a:endParaRPr>
                </a:p>
              </p:txBody>
            </p:sp>
            <p:sp>
              <p:nvSpPr>
                <p:cNvPr id="44"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45" name="直接连接符 4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p:cNvGrpSpPr/>
            <p:nvPr/>
          </p:nvGrpSpPr>
          <p:grpSpPr>
            <a:xfrm>
              <a:off x="2359026" y="2700338"/>
              <a:ext cx="1150938" cy="1760538"/>
              <a:chOff x="2359026" y="2700338"/>
              <a:chExt cx="1150938" cy="1760538"/>
            </a:xfrm>
            <a:grpFill/>
          </p:grpSpPr>
          <p:sp>
            <p:nvSpPr>
              <p:cNvPr id="36"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00B050"/>
              </a:solidFill>
              <a:ln>
                <a:noFill/>
              </a:ln>
            </p:spPr>
            <p:txBody>
              <a:bodyPr vert="horz" wrap="square" lIns="91440" tIns="45720" rIns="91440" bIns="45720" numCol="1" anchor="t" anchorCtr="0" compatLnSpc="1"/>
              <a:lstStyle/>
              <a:p>
                <a:endParaRPr lang="zh-CN" altLang="en-US"/>
              </a:p>
            </p:txBody>
          </p:sp>
          <p:grpSp>
            <p:nvGrpSpPr>
              <p:cNvPr id="37" name="组合 36"/>
              <p:cNvGrpSpPr/>
              <p:nvPr/>
            </p:nvGrpSpPr>
            <p:grpSpPr>
              <a:xfrm>
                <a:off x="2539987" y="3515601"/>
                <a:ext cx="777050" cy="762321"/>
                <a:chOff x="2539987" y="959963"/>
                <a:chExt cx="777050" cy="762321"/>
              </a:xfrm>
              <a:grpFill/>
            </p:grpSpPr>
            <p:sp>
              <p:nvSpPr>
                <p:cNvPr id="38"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05</a:t>
                  </a:r>
                  <a:endParaRPr lang="zh-CN" altLang="en-US" sz="1600" spc="300" dirty="0" smtClean="0">
                    <a:latin typeface="微软雅黑" panose="020B0503020204020204" pitchFamily="34" charset="-122"/>
                    <a:ea typeface="微软雅黑" panose="020B0503020204020204" pitchFamily="34" charset="-122"/>
                  </a:endParaRPr>
                </a:p>
              </p:txBody>
            </p:sp>
            <p:sp>
              <p:nvSpPr>
                <p:cNvPr id="39"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40" name="直接连接符 3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14:presetBounceEnd="64000">
                                      <p:stCondLst>
                                        <p:cond delay="750"/>
                                      </p:stCondLst>
                                      <p:childTnLst>
                                        <p:animScale p14:bounceEnd="64000">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2000">
                                      <p:stCondLst>
                                        <p:cond delay="900"/>
                                      </p:stCondLst>
                                      <p:childTnLst>
                                        <p:animScale p14:bounceEnd="62000">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1050"/>
                                      </p:stCondLst>
                                      <p:childTnLst>
                                        <p:animScale p14:bounceEnd="62000">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childTnLst>
                                    </p:cTn>
                                  </p:par>
                                  <p:par>
                                    <p:cTn id="9" presetID="6" presetClass="emph" presetSubtype="0" autoRev="1" fill="hold" nodeType="withEffect">
                                      <p:stCondLst>
                                        <p:cond delay="750"/>
                                      </p:stCondLst>
                                      <p:childTnLst>
                                        <p:animScale>
                                          <p:cBhvr>
                                            <p:cTn id="10" dur="500" fill="hold"/>
                                            <p:tgtEl>
                                              <p:spTgt spid="7"/>
                                            </p:tgtEl>
                                          </p:cBhvr>
                                          <p:by x="105000" y="105000"/>
                                        </p:animScale>
                                      </p:childTnLst>
                                    </p:cTn>
                                  </p:par>
                                  <p:par>
                                    <p:cTn id="11" presetID="23" presetClass="entr" presetSubtype="16" fill="hold" nodeType="withEffect">
                                      <p:stCondLst>
                                        <p:cond delay="150"/>
                                      </p:stCondLst>
                                      <p:childTnLst>
                                        <p:set>
                                          <p:cBhvr>
                                            <p:cTn id="12" dur="1" fill="hold">
                                              <p:stCondLst>
                                                <p:cond delay="0"/>
                                              </p:stCondLst>
                                            </p:cTn>
                                            <p:tgtEl>
                                              <p:spTgt spid="33"/>
                                            </p:tgtEl>
                                            <p:attrNameLst>
                                              <p:attrName>style.visibility</p:attrName>
                                            </p:attrNameLst>
                                          </p:cBhvr>
                                          <p:to>
                                            <p:strVal val="visible"/>
                                          </p:to>
                                        </p:set>
                                        <p:anim calcmode="lin" valueType="num">
                                          <p:cBhvr>
                                            <p:cTn id="13" dur="750" fill="hold"/>
                                            <p:tgtEl>
                                              <p:spTgt spid="33"/>
                                            </p:tgtEl>
                                            <p:attrNameLst>
                                              <p:attrName>ppt_w</p:attrName>
                                            </p:attrNameLst>
                                          </p:cBhvr>
                                          <p:tavLst>
                                            <p:tav tm="0">
                                              <p:val>
                                                <p:fltVal val="0"/>
                                              </p:val>
                                            </p:tav>
                                            <p:tav tm="100000">
                                              <p:val>
                                                <p:strVal val="#ppt_w"/>
                                              </p:val>
                                            </p:tav>
                                          </p:tavLst>
                                        </p:anim>
                                        <p:anim calcmode="lin" valueType="num">
                                          <p:cBhvr>
                                            <p:cTn id="14" dur="750" fill="hold"/>
                                            <p:tgtEl>
                                              <p:spTgt spid="33"/>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900"/>
                                      </p:stCondLst>
                                      <p:childTnLst>
                                        <p:animScale>
                                          <p:cBhvr>
                                            <p:cTn id="16" dur="500" fill="hold"/>
                                            <p:tgtEl>
                                              <p:spTgt spid="33"/>
                                            </p:tgtEl>
                                          </p:cBhvr>
                                          <p:by x="105000" y="105000"/>
                                        </p:animScale>
                                      </p:childTnLst>
                                    </p:cTn>
                                  </p:par>
                                  <p:par>
                                    <p:cTn id="17" presetID="23" presetClass="entr" presetSubtype="16" fill="hold" nodeType="withEffect">
                                      <p:stCondLst>
                                        <p:cond delay="300"/>
                                      </p:stCondLst>
                                      <p:childTnLst>
                                        <p:set>
                                          <p:cBhvr>
                                            <p:cTn id="18" dur="1" fill="hold">
                                              <p:stCondLst>
                                                <p:cond delay="0"/>
                                              </p:stCondLst>
                                            </p:cTn>
                                            <p:tgtEl>
                                              <p:spTgt spid="20"/>
                                            </p:tgtEl>
                                            <p:attrNameLst>
                                              <p:attrName>style.visibility</p:attrName>
                                            </p:attrNameLst>
                                          </p:cBhvr>
                                          <p:to>
                                            <p:strVal val="visible"/>
                                          </p:to>
                                        </p:set>
                                        <p:anim calcmode="lin" valueType="num">
                                          <p:cBhvr>
                                            <p:cTn id="19" dur="750" fill="hold"/>
                                            <p:tgtEl>
                                              <p:spTgt spid="20"/>
                                            </p:tgtEl>
                                            <p:attrNameLst>
                                              <p:attrName>ppt_w</p:attrName>
                                            </p:attrNameLst>
                                          </p:cBhvr>
                                          <p:tavLst>
                                            <p:tav tm="0">
                                              <p:val>
                                                <p:fltVal val="0"/>
                                              </p:val>
                                            </p:tav>
                                            <p:tav tm="100000">
                                              <p:val>
                                                <p:strVal val="#ppt_w"/>
                                              </p:val>
                                            </p:tav>
                                          </p:tavLst>
                                        </p:anim>
                                        <p:anim calcmode="lin" valueType="num">
                                          <p:cBhvr>
                                            <p:cTn id="20" dur="750" fill="hold"/>
                                            <p:tgtEl>
                                              <p:spTgt spid="20"/>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1050"/>
                                      </p:stCondLst>
                                      <p:childTnLst>
                                        <p:animScale>
                                          <p:cBhvr>
                                            <p:cTn id="22" dur="500" fill="hold"/>
                                            <p:tgtEl>
                                              <p:spTgt spid="20"/>
                                            </p:tgtEl>
                                          </p:cBhvr>
                                          <p:by x="105000" y="105000"/>
                                        </p:animScale>
                                      </p:childTnLst>
                                    </p:cTn>
                                  </p:par>
                                  <p:par>
                                    <p:cTn id="23" presetID="53" presetClass="entr" presetSubtype="16"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47" presetClass="entr" presetSubtype="0" fill="hold" grpId="0" nodeType="withEffect">
                                      <p:stCondLst>
                                        <p:cond delay="50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750"/>
                                            <p:tgtEl>
                                              <p:spTgt spid="4"/>
                                            </p:tgtEl>
                                          </p:cBhvr>
                                        </p:animEffect>
                                        <p:anim calcmode="lin" valueType="num">
                                          <p:cBhvr>
                                            <p:cTn id="31" dur="750" fill="hold"/>
                                            <p:tgtEl>
                                              <p:spTgt spid="4"/>
                                            </p:tgtEl>
                                            <p:attrNameLst>
                                              <p:attrName>ppt_x</p:attrName>
                                            </p:attrNameLst>
                                          </p:cBhvr>
                                          <p:tavLst>
                                            <p:tav tm="0">
                                              <p:val>
                                                <p:strVal val="#ppt_x"/>
                                              </p:val>
                                            </p:tav>
                                            <p:tav tm="100000">
                                              <p:val>
                                                <p:strVal val="#ppt_x"/>
                                              </p:val>
                                            </p:tav>
                                          </p:tavLst>
                                        </p:anim>
                                        <p:anim calcmode="lin" valueType="num">
                                          <p:cBhvr>
                                            <p:cTn id="32" dur="750" fill="hold"/>
                                            <p:tgtEl>
                                              <p:spTgt spid="4"/>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125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750"/>
                                            <p:tgtEl>
                                              <p:spTgt spid="5"/>
                                            </p:tgtEl>
                                          </p:cBhvr>
                                        </p:animEffect>
                                        <p:anim calcmode="lin" valueType="num">
                                          <p:cBhvr>
                                            <p:cTn id="36" dur="750" fill="hold"/>
                                            <p:tgtEl>
                                              <p:spTgt spid="5"/>
                                            </p:tgtEl>
                                            <p:attrNameLst>
                                              <p:attrName>ppt_x</p:attrName>
                                            </p:attrNameLst>
                                          </p:cBhvr>
                                          <p:tavLst>
                                            <p:tav tm="0">
                                              <p:val>
                                                <p:strVal val="#ppt_x"/>
                                              </p:val>
                                            </p:tav>
                                            <p:tav tm="100000">
                                              <p:val>
                                                <p:strVal val="#ppt_x"/>
                                              </p:val>
                                            </p:tav>
                                          </p:tavLst>
                                        </p:anim>
                                        <p:anim calcmode="lin" valueType="num">
                                          <p:cBhvr>
                                            <p:cTn id="37"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说学法</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3.4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676106" y="2091145"/>
            <a:ext cx="3853478" cy="3396949"/>
            <a:chOff x="5170802" y="1880335"/>
            <a:chExt cx="4628509" cy="3920391"/>
          </a:xfrm>
          <a:solidFill>
            <a:srgbClr val="00B0F0"/>
          </a:solidFill>
        </p:grpSpPr>
        <p:sp>
          <p:nvSpPr>
            <p:cNvPr id="5" name="任意多边形 4"/>
            <p:cNvSpPr/>
            <p:nvPr/>
          </p:nvSpPr>
          <p:spPr>
            <a:xfrm>
              <a:off x="6838951" y="1880335"/>
              <a:ext cx="2960360" cy="3834664"/>
            </a:xfrm>
            <a:custGeom>
              <a:avLst/>
              <a:gdLst>
                <a:gd name="connsiteX0" fmla="*/ 76200 w 2781300"/>
                <a:gd name="connsiteY0" fmla="*/ 3495675 h 3638550"/>
                <a:gd name="connsiteX1" fmla="*/ 266700 w 2781300"/>
                <a:gd name="connsiteY1" fmla="*/ 3629025 h 3638550"/>
                <a:gd name="connsiteX2" fmla="*/ 2190750 w 2781300"/>
                <a:gd name="connsiteY2" fmla="*/ 3638550 h 3638550"/>
                <a:gd name="connsiteX3" fmla="*/ 2524125 w 2781300"/>
                <a:gd name="connsiteY3" fmla="*/ 3019425 h 3638550"/>
                <a:gd name="connsiteX4" fmla="*/ 2647950 w 2781300"/>
                <a:gd name="connsiteY4" fmla="*/ 2514600 h 3638550"/>
                <a:gd name="connsiteX5" fmla="*/ 2781300 w 2781300"/>
                <a:gd name="connsiteY5" fmla="*/ 2028825 h 3638550"/>
                <a:gd name="connsiteX6" fmla="*/ 2667000 w 2781300"/>
                <a:gd name="connsiteY6" fmla="*/ 1257300 h 3638550"/>
                <a:gd name="connsiteX7" fmla="*/ 1495425 w 2781300"/>
                <a:gd name="connsiteY7" fmla="*/ 1257300 h 3638550"/>
                <a:gd name="connsiteX8" fmla="*/ 1600200 w 2781300"/>
                <a:gd name="connsiteY8" fmla="*/ 628650 h 3638550"/>
                <a:gd name="connsiteX9" fmla="*/ 1343025 w 2781300"/>
                <a:gd name="connsiteY9" fmla="*/ 0 h 3638550"/>
                <a:gd name="connsiteX10" fmla="*/ 647700 w 2781300"/>
                <a:gd name="connsiteY10" fmla="*/ 9525 h 3638550"/>
                <a:gd name="connsiteX11" fmla="*/ 638175 w 2781300"/>
                <a:gd name="connsiteY11" fmla="*/ 609600 h 3638550"/>
                <a:gd name="connsiteX12" fmla="*/ 266700 w 2781300"/>
                <a:gd name="connsiteY12" fmla="*/ 1257300 h 3638550"/>
                <a:gd name="connsiteX13" fmla="*/ 0 w 2781300"/>
                <a:gd name="connsiteY13" fmla="*/ 1581150 h 3638550"/>
                <a:gd name="connsiteX14" fmla="*/ 76200 w 2781300"/>
                <a:gd name="connsiteY14" fmla="*/ 3495675 h 3638550"/>
                <a:gd name="connsiteX0-1" fmla="*/ 76200 w 2781300"/>
                <a:gd name="connsiteY0-2" fmla="*/ 3495675 h 3638550"/>
                <a:gd name="connsiteX1-3" fmla="*/ 266700 w 2781300"/>
                <a:gd name="connsiteY1-4" fmla="*/ 3629025 h 3638550"/>
                <a:gd name="connsiteX2-5" fmla="*/ 2190750 w 2781300"/>
                <a:gd name="connsiteY2-6" fmla="*/ 3638550 h 3638550"/>
                <a:gd name="connsiteX3-7" fmla="*/ 2524125 w 2781300"/>
                <a:gd name="connsiteY3-8" fmla="*/ 3019425 h 3638550"/>
                <a:gd name="connsiteX4-9" fmla="*/ 2647950 w 2781300"/>
                <a:gd name="connsiteY4-10" fmla="*/ 2514600 h 3638550"/>
                <a:gd name="connsiteX5-11" fmla="*/ 2781300 w 2781300"/>
                <a:gd name="connsiteY5-12" fmla="*/ 2028825 h 3638550"/>
                <a:gd name="connsiteX6-13" fmla="*/ 2667000 w 2781300"/>
                <a:gd name="connsiteY6-14" fmla="*/ 1257300 h 3638550"/>
                <a:gd name="connsiteX7-15" fmla="*/ 1495425 w 2781300"/>
                <a:gd name="connsiteY7-16" fmla="*/ 1257300 h 3638550"/>
                <a:gd name="connsiteX8-17" fmla="*/ 1600200 w 2781300"/>
                <a:gd name="connsiteY8-18" fmla="*/ 628650 h 3638550"/>
                <a:gd name="connsiteX9-19" fmla="*/ 1343025 w 2781300"/>
                <a:gd name="connsiteY9-20" fmla="*/ 0 h 3638550"/>
                <a:gd name="connsiteX10-21" fmla="*/ 647700 w 2781300"/>
                <a:gd name="connsiteY10-22" fmla="*/ 9525 h 3638550"/>
                <a:gd name="connsiteX11-23" fmla="*/ 638175 w 2781300"/>
                <a:gd name="connsiteY11-24" fmla="*/ 609600 h 3638550"/>
                <a:gd name="connsiteX12-25" fmla="*/ 266700 w 2781300"/>
                <a:gd name="connsiteY12-26" fmla="*/ 1257300 h 3638550"/>
                <a:gd name="connsiteX13-27" fmla="*/ 0 w 2781300"/>
                <a:gd name="connsiteY13-28" fmla="*/ 1581150 h 3638550"/>
                <a:gd name="connsiteX14-29" fmla="*/ 76200 w 2781300"/>
                <a:gd name="connsiteY14-30" fmla="*/ 3495675 h 3638550"/>
                <a:gd name="connsiteX0-31" fmla="*/ 76200 w 2781300"/>
                <a:gd name="connsiteY0-32" fmla="*/ 3495675 h 3638550"/>
                <a:gd name="connsiteX1-33" fmla="*/ 323850 w 2781300"/>
                <a:gd name="connsiteY1-34" fmla="*/ 3629025 h 3638550"/>
                <a:gd name="connsiteX2-35" fmla="*/ 2190750 w 2781300"/>
                <a:gd name="connsiteY2-36" fmla="*/ 3638550 h 3638550"/>
                <a:gd name="connsiteX3-37" fmla="*/ 2524125 w 2781300"/>
                <a:gd name="connsiteY3-38" fmla="*/ 3019425 h 3638550"/>
                <a:gd name="connsiteX4-39" fmla="*/ 2647950 w 2781300"/>
                <a:gd name="connsiteY4-40" fmla="*/ 2514600 h 3638550"/>
                <a:gd name="connsiteX5-41" fmla="*/ 2781300 w 2781300"/>
                <a:gd name="connsiteY5-42" fmla="*/ 2028825 h 3638550"/>
                <a:gd name="connsiteX6-43" fmla="*/ 2667000 w 2781300"/>
                <a:gd name="connsiteY6-44" fmla="*/ 1257300 h 3638550"/>
                <a:gd name="connsiteX7-45" fmla="*/ 1495425 w 2781300"/>
                <a:gd name="connsiteY7-46" fmla="*/ 1257300 h 3638550"/>
                <a:gd name="connsiteX8-47" fmla="*/ 1600200 w 2781300"/>
                <a:gd name="connsiteY8-48" fmla="*/ 628650 h 3638550"/>
                <a:gd name="connsiteX9-49" fmla="*/ 1343025 w 2781300"/>
                <a:gd name="connsiteY9-50" fmla="*/ 0 h 3638550"/>
                <a:gd name="connsiteX10-51" fmla="*/ 647700 w 2781300"/>
                <a:gd name="connsiteY10-52" fmla="*/ 9525 h 3638550"/>
                <a:gd name="connsiteX11-53" fmla="*/ 638175 w 2781300"/>
                <a:gd name="connsiteY11-54" fmla="*/ 609600 h 3638550"/>
                <a:gd name="connsiteX12-55" fmla="*/ 266700 w 2781300"/>
                <a:gd name="connsiteY12-56" fmla="*/ 1257300 h 3638550"/>
                <a:gd name="connsiteX13-57" fmla="*/ 0 w 2781300"/>
                <a:gd name="connsiteY13-58" fmla="*/ 1581150 h 3638550"/>
                <a:gd name="connsiteX14-59" fmla="*/ 76200 w 2781300"/>
                <a:gd name="connsiteY14-60" fmla="*/ 3495675 h 3638550"/>
                <a:gd name="connsiteX0-61" fmla="*/ 76200 w 2781300"/>
                <a:gd name="connsiteY0-62" fmla="*/ 3495675 h 3638550"/>
                <a:gd name="connsiteX1-63" fmla="*/ 323850 w 2781300"/>
                <a:gd name="connsiteY1-64" fmla="*/ 3629025 h 3638550"/>
                <a:gd name="connsiteX2-65" fmla="*/ 2190750 w 2781300"/>
                <a:gd name="connsiteY2-66" fmla="*/ 3638550 h 3638550"/>
                <a:gd name="connsiteX3-67" fmla="*/ 2524125 w 2781300"/>
                <a:gd name="connsiteY3-68" fmla="*/ 3019425 h 3638550"/>
                <a:gd name="connsiteX4-69" fmla="*/ 2647950 w 2781300"/>
                <a:gd name="connsiteY4-70" fmla="*/ 2514600 h 3638550"/>
                <a:gd name="connsiteX5-71" fmla="*/ 2781300 w 2781300"/>
                <a:gd name="connsiteY5-72" fmla="*/ 2028825 h 3638550"/>
                <a:gd name="connsiteX6-73" fmla="*/ 2667000 w 2781300"/>
                <a:gd name="connsiteY6-74" fmla="*/ 1257300 h 3638550"/>
                <a:gd name="connsiteX7-75" fmla="*/ 1495425 w 2781300"/>
                <a:gd name="connsiteY7-76" fmla="*/ 1257300 h 3638550"/>
                <a:gd name="connsiteX8-77" fmla="*/ 1600200 w 2781300"/>
                <a:gd name="connsiteY8-78" fmla="*/ 628650 h 3638550"/>
                <a:gd name="connsiteX9-79" fmla="*/ 1343025 w 2781300"/>
                <a:gd name="connsiteY9-80" fmla="*/ 0 h 3638550"/>
                <a:gd name="connsiteX10-81" fmla="*/ 647700 w 2781300"/>
                <a:gd name="connsiteY10-82" fmla="*/ 9525 h 3638550"/>
                <a:gd name="connsiteX11-83" fmla="*/ 638175 w 2781300"/>
                <a:gd name="connsiteY11-84" fmla="*/ 609600 h 3638550"/>
                <a:gd name="connsiteX12-85" fmla="*/ 266700 w 2781300"/>
                <a:gd name="connsiteY12-86" fmla="*/ 1257300 h 3638550"/>
                <a:gd name="connsiteX13-87" fmla="*/ 0 w 2781300"/>
                <a:gd name="connsiteY13-88" fmla="*/ 1581150 h 3638550"/>
                <a:gd name="connsiteX14-89" fmla="*/ 76200 w 2781300"/>
                <a:gd name="connsiteY14-90" fmla="*/ 3495675 h 3638550"/>
                <a:gd name="connsiteX0-91" fmla="*/ 76200 w 2781300"/>
                <a:gd name="connsiteY0-92" fmla="*/ 3495675 h 3638550"/>
                <a:gd name="connsiteX1-93" fmla="*/ 323850 w 2781300"/>
                <a:gd name="connsiteY1-94" fmla="*/ 3629025 h 3638550"/>
                <a:gd name="connsiteX2-95" fmla="*/ 2190750 w 2781300"/>
                <a:gd name="connsiteY2-96" fmla="*/ 3638550 h 3638550"/>
                <a:gd name="connsiteX3-97" fmla="*/ 2524125 w 2781300"/>
                <a:gd name="connsiteY3-98" fmla="*/ 3019425 h 3638550"/>
                <a:gd name="connsiteX4-99" fmla="*/ 2647950 w 2781300"/>
                <a:gd name="connsiteY4-100" fmla="*/ 2514600 h 3638550"/>
                <a:gd name="connsiteX5-101" fmla="*/ 2781300 w 2781300"/>
                <a:gd name="connsiteY5-102" fmla="*/ 2028825 h 3638550"/>
                <a:gd name="connsiteX6-103" fmla="*/ 2667000 w 2781300"/>
                <a:gd name="connsiteY6-104" fmla="*/ 1257300 h 3638550"/>
                <a:gd name="connsiteX7-105" fmla="*/ 1495425 w 2781300"/>
                <a:gd name="connsiteY7-106" fmla="*/ 1257300 h 3638550"/>
                <a:gd name="connsiteX8-107" fmla="*/ 1600200 w 2781300"/>
                <a:gd name="connsiteY8-108" fmla="*/ 628650 h 3638550"/>
                <a:gd name="connsiteX9-109" fmla="*/ 1343025 w 2781300"/>
                <a:gd name="connsiteY9-110" fmla="*/ 0 h 3638550"/>
                <a:gd name="connsiteX10-111" fmla="*/ 647700 w 2781300"/>
                <a:gd name="connsiteY10-112" fmla="*/ 9525 h 3638550"/>
                <a:gd name="connsiteX11-113" fmla="*/ 638175 w 2781300"/>
                <a:gd name="connsiteY11-114" fmla="*/ 609600 h 3638550"/>
                <a:gd name="connsiteX12-115" fmla="*/ 266700 w 2781300"/>
                <a:gd name="connsiteY12-116" fmla="*/ 1257300 h 3638550"/>
                <a:gd name="connsiteX13-117" fmla="*/ 0 w 2781300"/>
                <a:gd name="connsiteY13-118" fmla="*/ 1581150 h 3638550"/>
                <a:gd name="connsiteX14-119" fmla="*/ 76200 w 2781300"/>
                <a:gd name="connsiteY14-120" fmla="*/ 3495675 h 3638550"/>
                <a:gd name="connsiteX0-121" fmla="*/ 76200 w 2781300"/>
                <a:gd name="connsiteY0-122" fmla="*/ 3495675 h 3638550"/>
                <a:gd name="connsiteX1-123" fmla="*/ 323850 w 2781300"/>
                <a:gd name="connsiteY1-124" fmla="*/ 3629025 h 3638550"/>
                <a:gd name="connsiteX2-125" fmla="*/ 2190750 w 2781300"/>
                <a:gd name="connsiteY2-126" fmla="*/ 3638550 h 3638550"/>
                <a:gd name="connsiteX3-127" fmla="*/ 2524125 w 2781300"/>
                <a:gd name="connsiteY3-128" fmla="*/ 3019425 h 3638550"/>
                <a:gd name="connsiteX4-129" fmla="*/ 2647950 w 2781300"/>
                <a:gd name="connsiteY4-130" fmla="*/ 2514600 h 3638550"/>
                <a:gd name="connsiteX5-131" fmla="*/ 2781300 w 2781300"/>
                <a:gd name="connsiteY5-132" fmla="*/ 2028825 h 3638550"/>
                <a:gd name="connsiteX6-133" fmla="*/ 2667000 w 2781300"/>
                <a:gd name="connsiteY6-134" fmla="*/ 1257300 h 3638550"/>
                <a:gd name="connsiteX7-135" fmla="*/ 1495425 w 2781300"/>
                <a:gd name="connsiteY7-136" fmla="*/ 1257300 h 3638550"/>
                <a:gd name="connsiteX8-137" fmla="*/ 1600200 w 2781300"/>
                <a:gd name="connsiteY8-138" fmla="*/ 628650 h 3638550"/>
                <a:gd name="connsiteX9-139" fmla="*/ 1343025 w 2781300"/>
                <a:gd name="connsiteY9-140" fmla="*/ 0 h 3638550"/>
                <a:gd name="connsiteX10-141" fmla="*/ 647700 w 2781300"/>
                <a:gd name="connsiteY10-142" fmla="*/ 9525 h 3638550"/>
                <a:gd name="connsiteX11-143" fmla="*/ 638175 w 2781300"/>
                <a:gd name="connsiteY11-144" fmla="*/ 609600 h 3638550"/>
                <a:gd name="connsiteX12-145" fmla="*/ 266700 w 2781300"/>
                <a:gd name="connsiteY12-146" fmla="*/ 1257300 h 3638550"/>
                <a:gd name="connsiteX13-147" fmla="*/ 0 w 2781300"/>
                <a:gd name="connsiteY13-148" fmla="*/ 1581150 h 3638550"/>
                <a:gd name="connsiteX14-149" fmla="*/ 76200 w 2781300"/>
                <a:gd name="connsiteY14-150" fmla="*/ 3495675 h 3638550"/>
                <a:gd name="connsiteX0-151" fmla="*/ 76200 w 2781300"/>
                <a:gd name="connsiteY0-152" fmla="*/ 3495675 h 3638550"/>
                <a:gd name="connsiteX1-153" fmla="*/ 323850 w 2781300"/>
                <a:gd name="connsiteY1-154" fmla="*/ 3629025 h 3638550"/>
                <a:gd name="connsiteX2-155" fmla="*/ 2190750 w 2781300"/>
                <a:gd name="connsiteY2-156" fmla="*/ 3638550 h 3638550"/>
                <a:gd name="connsiteX3-157" fmla="*/ 2524125 w 2781300"/>
                <a:gd name="connsiteY3-158" fmla="*/ 3019425 h 3638550"/>
                <a:gd name="connsiteX4-159" fmla="*/ 2647950 w 2781300"/>
                <a:gd name="connsiteY4-160" fmla="*/ 2514600 h 3638550"/>
                <a:gd name="connsiteX5-161" fmla="*/ 2781300 w 2781300"/>
                <a:gd name="connsiteY5-162" fmla="*/ 2028825 h 3638550"/>
                <a:gd name="connsiteX6-163" fmla="*/ 2667000 w 2781300"/>
                <a:gd name="connsiteY6-164" fmla="*/ 1257300 h 3638550"/>
                <a:gd name="connsiteX7-165" fmla="*/ 1495425 w 2781300"/>
                <a:gd name="connsiteY7-166" fmla="*/ 1257300 h 3638550"/>
                <a:gd name="connsiteX8-167" fmla="*/ 1600200 w 2781300"/>
                <a:gd name="connsiteY8-168" fmla="*/ 628650 h 3638550"/>
                <a:gd name="connsiteX9-169" fmla="*/ 1343025 w 2781300"/>
                <a:gd name="connsiteY9-170" fmla="*/ 0 h 3638550"/>
                <a:gd name="connsiteX10-171" fmla="*/ 647700 w 2781300"/>
                <a:gd name="connsiteY10-172" fmla="*/ 9525 h 3638550"/>
                <a:gd name="connsiteX11-173" fmla="*/ 638175 w 2781300"/>
                <a:gd name="connsiteY11-174" fmla="*/ 609600 h 3638550"/>
                <a:gd name="connsiteX12-175" fmla="*/ 266700 w 2781300"/>
                <a:gd name="connsiteY12-176" fmla="*/ 1257300 h 3638550"/>
                <a:gd name="connsiteX13-177" fmla="*/ 0 w 2781300"/>
                <a:gd name="connsiteY13-178" fmla="*/ 1581150 h 3638550"/>
                <a:gd name="connsiteX14-179" fmla="*/ 76200 w 2781300"/>
                <a:gd name="connsiteY14-180" fmla="*/ 3495675 h 3638550"/>
                <a:gd name="connsiteX0-181" fmla="*/ 76200 w 2781300"/>
                <a:gd name="connsiteY0-182" fmla="*/ 3495675 h 3638550"/>
                <a:gd name="connsiteX1-183" fmla="*/ 323850 w 2781300"/>
                <a:gd name="connsiteY1-184" fmla="*/ 3629025 h 3638550"/>
                <a:gd name="connsiteX2-185" fmla="*/ 2190750 w 2781300"/>
                <a:gd name="connsiteY2-186" fmla="*/ 3638550 h 3638550"/>
                <a:gd name="connsiteX3-187" fmla="*/ 2524125 w 2781300"/>
                <a:gd name="connsiteY3-188" fmla="*/ 3019425 h 3638550"/>
                <a:gd name="connsiteX4-189" fmla="*/ 2647950 w 2781300"/>
                <a:gd name="connsiteY4-190" fmla="*/ 2514600 h 3638550"/>
                <a:gd name="connsiteX5-191" fmla="*/ 2781300 w 2781300"/>
                <a:gd name="connsiteY5-192" fmla="*/ 2028825 h 3638550"/>
                <a:gd name="connsiteX6-193" fmla="*/ 2667000 w 2781300"/>
                <a:gd name="connsiteY6-194" fmla="*/ 1257300 h 3638550"/>
                <a:gd name="connsiteX7-195" fmla="*/ 1495425 w 2781300"/>
                <a:gd name="connsiteY7-196" fmla="*/ 1257300 h 3638550"/>
                <a:gd name="connsiteX8-197" fmla="*/ 1600200 w 2781300"/>
                <a:gd name="connsiteY8-198" fmla="*/ 628650 h 3638550"/>
                <a:gd name="connsiteX9-199" fmla="*/ 1343025 w 2781300"/>
                <a:gd name="connsiteY9-200" fmla="*/ 0 h 3638550"/>
                <a:gd name="connsiteX10-201" fmla="*/ 647700 w 2781300"/>
                <a:gd name="connsiteY10-202" fmla="*/ 9525 h 3638550"/>
                <a:gd name="connsiteX11-203" fmla="*/ 638175 w 2781300"/>
                <a:gd name="connsiteY11-204" fmla="*/ 609600 h 3638550"/>
                <a:gd name="connsiteX12-205" fmla="*/ 266700 w 2781300"/>
                <a:gd name="connsiteY12-206" fmla="*/ 1257300 h 3638550"/>
                <a:gd name="connsiteX13-207" fmla="*/ 0 w 2781300"/>
                <a:gd name="connsiteY13-208" fmla="*/ 1581150 h 3638550"/>
                <a:gd name="connsiteX14-209" fmla="*/ 76200 w 2781300"/>
                <a:gd name="connsiteY14-210" fmla="*/ 3495675 h 3638550"/>
                <a:gd name="connsiteX0-211" fmla="*/ 76200 w 2781300"/>
                <a:gd name="connsiteY0-212" fmla="*/ 3495675 h 3638550"/>
                <a:gd name="connsiteX1-213" fmla="*/ 323850 w 2781300"/>
                <a:gd name="connsiteY1-214" fmla="*/ 3629025 h 3638550"/>
                <a:gd name="connsiteX2-215" fmla="*/ 2190750 w 2781300"/>
                <a:gd name="connsiteY2-216" fmla="*/ 3638550 h 3638550"/>
                <a:gd name="connsiteX3-217" fmla="*/ 2524125 w 2781300"/>
                <a:gd name="connsiteY3-218" fmla="*/ 3019425 h 3638550"/>
                <a:gd name="connsiteX4-219" fmla="*/ 2647950 w 2781300"/>
                <a:gd name="connsiteY4-220" fmla="*/ 2514600 h 3638550"/>
                <a:gd name="connsiteX5-221" fmla="*/ 2781300 w 2781300"/>
                <a:gd name="connsiteY5-222" fmla="*/ 2028825 h 3638550"/>
                <a:gd name="connsiteX6-223" fmla="*/ 2667000 w 2781300"/>
                <a:gd name="connsiteY6-224" fmla="*/ 1257300 h 3638550"/>
                <a:gd name="connsiteX7-225" fmla="*/ 1495425 w 2781300"/>
                <a:gd name="connsiteY7-226" fmla="*/ 1257300 h 3638550"/>
                <a:gd name="connsiteX8-227" fmla="*/ 1600200 w 2781300"/>
                <a:gd name="connsiteY8-228" fmla="*/ 628650 h 3638550"/>
                <a:gd name="connsiteX9-229" fmla="*/ 1343025 w 2781300"/>
                <a:gd name="connsiteY9-230" fmla="*/ 0 h 3638550"/>
                <a:gd name="connsiteX10-231" fmla="*/ 647700 w 2781300"/>
                <a:gd name="connsiteY10-232" fmla="*/ 9525 h 3638550"/>
                <a:gd name="connsiteX11-233" fmla="*/ 638175 w 2781300"/>
                <a:gd name="connsiteY11-234" fmla="*/ 609600 h 3638550"/>
                <a:gd name="connsiteX12-235" fmla="*/ 266700 w 2781300"/>
                <a:gd name="connsiteY12-236" fmla="*/ 1257300 h 3638550"/>
                <a:gd name="connsiteX13-237" fmla="*/ 0 w 2781300"/>
                <a:gd name="connsiteY13-238" fmla="*/ 1581150 h 3638550"/>
                <a:gd name="connsiteX14-239" fmla="*/ 76200 w 2781300"/>
                <a:gd name="connsiteY14-240" fmla="*/ 3495675 h 3638550"/>
                <a:gd name="connsiteX0-241" fmla="*/ 76200 w 2781300"/>
                <a:gd name="connsiteY0-242" fmla="*/ 3495675 h 3638550"/>
                <a:gd name="connsiteX1-243" fmla="*/ 323850 w 2781300"/>
                <a:gd name="connsiteY1-244" fmla="*/ 3629025 h 3638550"/>
                <a:gd name="connsiteX2-245" fmla="*/ 2190750 w 2781300"/>
                <a:gd name="connsiteY2-246" fmla="*/ 3638550 h 3638550"/>
                <a:gd name="connsiteX3-247" fmla="*/ 2524125 w 2781300"/>
                <a:gd name="connsiteY3-248" fmla="*/ 3019425 h 3638550"/>
                <a:gd name="connsiteX4-249" fmla="*/ 2647950 w 2781300"/>
                <a:gd name="connsiteY4-250" fmla="*/ 2514600 h 3638550"/>
                <a:gd name="connsiteX5-251" fmla="*/ 2781300 w 2781300"/>
                <a:gd name="connsiteY5-252" fmla="*/ 2028825 h 3638550"/>
                <a:gd name="connsiteX6-253" fmla="*/ 2667000 w 2781300"/>
                <a:gd name="connsiteY6-254" fmla="*/ 1257300 h 3638550"/>
                <a:gd name="connsiteX7-255" fmla="*/ 1495425 w 2781300"/>
                <a:gd name="connsiteY7-256" fmla="*/ 1257300 h 3638550"/>
                <a:gd name="connsiteX8-257" fmla="*/ 1600200 w 2781300"/>
                <a:gd name="connsiteY8-258" fmla="*/ 628650 h 3638550"/>
                <a:gd name="connsiteX9-259" fmla="*/ 1343025 w 2781300"/>
                <a:gd name="connsiteY9-260" fmla="*/ 0 h 3638550"/>
                <a:gd name="connsiteX10-261" fmla="*/ 647700 w 2781300"/>
                <a:gd name="connsiteY10-262" fmla="*/ 9525 h 3638550"/>
                <a:gd name="connsiteX11-263" fmla="*/ 638175 w 2781300"/>
                <a:gd name="connsiteY11-264" fmla="*/ 609600 h 3638550"/>
                <a:gd name="connsiteX12-265" fmla="*/ 266700 w 2781300"/>
                <a:gd name="connsiteY12-266" fmla="*/ 1257300 h 3638550"/>
                <a:gd name="connsiteX13-267" fmla="*/ 0 w 2781300"/>
                <a:gd name="connsiteY13-268" fmla="*/ 1581150 h 3638550"/>
                <a:gd name="connsiteX14-269" fmla="*/ 76200 w 2781300"/>
                <a:gd name="connsiteY14-270" fmla="*/ 3495675 h 3638550"/>
                <a:gd name="connsiteX0-271" fmla="*/ 76200 w 2811012"/>
                <a:gd name="connsiteY0-272" fmla="*/ 3495675 h 3638550"/>
                <a:gd name="connsiteX1-273" fmla="*/ 323850 w 2811012"/>
                <a:gd name="connsiteY1-274" fmla="*/ 3629025 h 3638550"/>
                <a:gd name="connsiteX2-275" fmla="*/ 2190750 w 2811012"/>
                <a:gd name="connsiteY2-276" fmla="*/ 3638550 h 3638550"/>
                <a:gd name="connsiteX3-277" fmla="*/ 2524125 w 2811012"/>
                <a:gd name="connsiteY3-278" fmla="*/ 3019425 h 3638550"/>
                <a:gd name="connsiteX4-279" fmla="*/ 2647950 w 2811012"/>
                <a:gd name="connsiteY4-280" fmla="*/ 2514600 h 3638550"/>
                <a:gd name="connsiteX5-281" fmla="*/ 2781300 w 2811012"/>
                <a:gd name="connsiteY5-282" fmla="*/ 2028825 h 3638550"/>
                <a:gd name="connsiteX6-283" fmla="*/ 2667000 w 2811012"/>
                <a:gd name="connsiteY6-284" fmla="*/ 1257300 h 3638550"/>
                <a:gd name="connsiteX7-285" fmla="*/ 1495425 w 2811012"/>
                <a:gd name="connsiteY7-286" fmla="*/ 1257300 h 3638550"/>
                <a:gd name="connsiteX8-287" fmla="*/ 1600200 w 2811012"/>
                <a:gd name="connsiteY8-288" fmla="*/ 628650 h 3638550"/>
                <a:gd name="connsiteX9-289" fmla="*/ 1343025 w 2811012"/>
                <a:gd name="connsiteY9-290" fmla="*/ 0 h 3638550"/>
                <a:gd name="connsiteX10-291" fmla="*/ 647700 w 2811012"/>
                <a:gd name="connsiteY10-292" fmla="*/ 9525 h 3638550"/>
                <a:gd name="connsiteX11-293" fmla="*/ 638175 w 2811012"/>
                <a:gd name="connsiteY11-294" fmla="*/ 609600 h 3638550"/>
                <a:gd name="connsiteX12-295" fmla="*/ 266700 w 2811012"/>
                <a:gd name="connsiteY12-296" fmla="*/ 1257300 h 3638550"/>
                <a:gd name="connsiteX13-297" fmla="*/ 0 w 2811012"/>
                <a:gd name="connsiteY13-298" fmla="*/ 1581150 h 3638550"/>
                <a:gd name="connsiteX14-299" fmla="*/ 76200 w 2811012"/>
                <a:gd name="connsiteY14-300" fmla="*/ 3495675 h 3638550"/>
                <a:gd name="connsiteX0-301" fmla="*/ 76200 w 2919431"/>
                <a:gd name="connsiteY0-302" fmla="*/ 3495675 h 3638550"/>
                <a:gd name="connsiteX1-303" fmla="*/ 323850 w 2919431"/>
                <a:gd name="connsiteY1-304" fmla="*/ 3629025 h 3638550"/>
                <a:gd name="connsiteX2-305" fmla="*/ 2190750 w 2919431"/>
                <a:gd name="connsiteY2-306" fmla="*/ 3638550 h 3638550"/>
                <a:gd name="connsiteX3-307" fmla="*/ 2524125 w 2919431"/>
                <a:gd name="connsiteY3-308" fmla="*/ 3019425 h 3638550"/>
                <a:gd name="connsiteX4-309" fmla="*/ 2647950 w 2919431"/>
                <a:gd name="connsiteY4-310" fmla="*/ 2514600 h 3638550"/>
                <a:gd name="connsiteX5-311" fmla="*/ 2781300 w 2919431"/>
                <a:gd name="connsiteY5-312" fmla="*/ 2028825 h 3638550"/>
                <a:gd name="connsiteX6-313" fmla="*/ 2667000 w 2919431"/>
                <a:gd name="connsiteY6-314" fmla="*/ 1257300 h 3638550"/>
                <a:gd name="connsiteX7-315" fmla="*/ 1495425 w 2919431"/>
                <a:gd name="connsiteY7-316" fmla="*/ 1257300 h 3638550"/>
                <a:gd name="connsiteX8-317" fmla="*/ 1600200 w 2919431"/>
                <a:gd name="connsiteY8-318" fmla="*/ 628650 h 3638550"/>
                <a:gd name="connsiteX9-319" fmla="*/ 1343025 w 2919431"/>
                <a:gd name="connsiteY9-320" fmla="*/ 0 h 3638550"/>
                <a:gd name="connsiteX10-321" fmla="*/ 647700 w 2919431"/>
                <a:gd name="connsiteY10-322" fmla="*/ 9525 h 3638550"/>
                <a:gd name="connsiteX11-323" fmla="*/ 638175 w 2919431"/>
                <a:gd name="connsiteY11-324" fmla="*/ 609600 h 3638550"/>
                <a:gd name="connsiteX12-325" fmla="*/ 266700 w 2919431"/>
                <a:gd name="connsiteY12-326" fmla="*/ 1257300 h 3638550"/>
                <a:gd name="connsiteX13-327" fmla="*/ 0 w 2919431"/>
                <a:gd name="connsiteY13-328" fmla="*/ 1581150 h 3638550"/>
                <a:gd name="connsiteX14-329" fmla="*/ 76200 w 2919431"/>
                <a:gd name="connsiteY14-330" fmla="*/ 3495675 h 3638550"/>
                <a:gd name="connsiteX0-331" fmla="*/ 76200 w 2960360"/>
                <a:gd name="connsiteY0-332" fmla="*/ 3495675 h 3638550"/>
                <a:gd name="connsiteX1-333" fmla="*/ 323850 w 2960360"/>
                <a:gd name="connsiteY1-334" fmla="*/ 3629025 h 3638550"/>
                <a:gd name="connsiteX2-335" fmla="*/ 2190750 w 2960360"/>
                <a:gd name="connsiteY2-336" fmla="*/ 3638550 h 3638550"/>
                <a:gd name="connsiteX3-337" fmla="*/ 2524125 w 2960360"/>
                <a:gd name="connsiteY3-338" fmla="*/ 3019425 h 3638550"/>
                <a:gd name="connsiteX4-339" fmla="*/ 2647950 w 2960360"/>
                <a:gd name="connsiteY4-340" fmla="*/ 2514600 h 3638550"/>
                <a:gd name="connsiteX5-341" fmla="*/ 2781300 w 2960360"/>
                <a:gd name="connsiteY5-342" fmla="*/ 2028825 h 3638550"/>
                <a:gd name="connsiteX6-343" fmla="*/ 2667000 w 2960360"/>
                <a:gd name="connsiteY6-344" fmla="*/ 1257300 h 3638550"/>
                <a:gd name="connsiteX7-345" fmla="*/ 1495425 w 2960360"/>
                <a:gd name="connsiteY7-346" fmla="*/ 1257300 h 3638550"/>
                <a:gd name="connsiteX8-347" fmla="*/ 1600200 w 2960360"/>
                <a:gd name="connsiteY8-348" fmla="*/ 628650 h 3638550"/>
                <a:gd name="connsiteX9-349" fmla="*/ 1343025 w 2960360"/>
                <a:gd name="connsiteY9-350" fmla="*/ 0 h 3638550"/>
                <a:gd name="connsiteX10-351" fmla="*/ 647700 w 2960360"/>
                <a:gd name="connsiteY10-352" fmla="*/ 9525 h 3638550"/>
                <a:gd name="connsiteX11-353" fmla="*/ 638175 w 2960360"/>
                <a:gd name="connsiteY11-354" fmla="*/ 609600 h 3638550"/>
                <a:gd name="connsiteX12-355" fmla="*/ 266700 w 2960360"/>
                <a:gd name="connsiteY12-356" fmla="*/ 1257300 h 3638550"/>
                <a:gd name="connsiteX13-357" fmla="*/ 0 w 2960360"/>
                <a:gd name="connsiteY13-358" fmla="*/ 1581150 h 3638550"/>
                <a:gd name="connsiteX14-359" fmla="*/ 76200 w 2960360"/>
                <a:gd name="connsiteY14-360" fmla="*/ 3495675 h 3638550"/>
                <a:gd name="connsiteX0-361" fmla="*/ 76200 w 2960360"/>
                <a:gd name="connsiteY0-362" fmla="*/ 3636456 h 3779331"/>
                <a:gd name="connsiteX1-363" fmla="*/ 323850 w 2960360"/>
                <a:gd name="connsiteY1-364" fmla="*/ 3769806 h 3779331"/>
                <a:gd name="connsiteX2-365" fmla="*/ 2190750 w 2960360"/>
                <a:gd name="connsiteY2-366" fmla="*/ 3779331 h 3779331"/>
                <a:gd name="connsiteX3-367" fmla="*/ 2524125 w 2960360"/>
                <a:gd name="connsiteY3-368" fmla="*/ 3160206 h 3779331"/>
                <a:gd name="connsiteX4-369" fmla="*/ 2647950 w 2960360"/>
                <a:gd name="connsiteY4-370" fmla="*/ 2655381 h 3779331"/>
                <a:gd name="connsiteX5-371" fmla="*/ 2781300 w 2960360"/>
                <a:gd name="connsiteY5-372" fmla="*/ 2169606 h 3779331"/>
                <a:gd name="connsiteX6-373" fmla="*/ 2667000 w 2960360"/>
                <a:gd name="connsiteY6-374" fmla="*/ 1398081 h 3779331"/>
                <a:gd name="connsiteX7-375" fmla="*/ 1495425 w 2960360"/>
                <a:gd name="connsiteY7-376" fmla="*/ 1398081 h 3779331"/>
                <a:gd name="connsiteX8-377" fmla="*/ 1600200 w 2960360"/>
                <a:gd name="connsiteY8-378" fmla="*/ 769431 h 3779331"/>
                <a:gd name="connsiteX9-379" fmla="*/ 1343025 w 2960360"/>
                <a:gd name="connsiteY9-380" fmla="*/ 140781 h 3779331"/>
                <a:gd name="connsiteX10-381" fmla="*/ 647700 w 2960360"/>
                <a:gd name="connsiteY10-382" fmla="*/ 150306 h 3779331"/>
                <a:gd name="connsiteX11-383" fmla="*/ 638175 w 2960360"/>
                <a:gd name="connsiteY11-384" fmla="*/ 750381 h 3779331"/>
                <a:gd name="connsiteX12-385" fmla="*/ 266700 w 2960360"/>
                <a:gd name="connsiteY12-386" fmla="*/ 1398081 h 3779331"/>
                <a:gd name="connsiteX13-387" fmla="*/ 0 w 2960360"/>
                <a:gd name="connsiteY13-388" fmla="*/ 1721931 h 3779331"/>
                <a:gd name="connsiteX14-389" fmla="*/ 76200 w 2960360"/>
                <a:gd name="connsiteY14-390" fmla="*/ 3636456 h 3779331"/>
                <a:gd name="connsiteX0-391" fmla="*/ 76200 w 2960360"/>
                <a:gd name="connsiteY0-392" fmla="*/ 3693703 h 3836578"/>
                <a:gd name="connsiteX1-393" fmla="*/ 323850 w 2960360"/>
                <a:gd name="connsiteY1-394" fmla="*/ 3827053 h 3836578"/>
                <a:gd name="connsiteX2-395" fmla="*/ 2190750 w 2960360"/>
                <a:gd name="connsiteY2-396" fmla="*/ 3836578 h 3836578"/>
                <a:gd name="connsiteX3-397" fmla="*/ 2524125 w 2960360"/>
                <a:gd name="connsiteY3-398" fmla="*/ 3217453 h 3836578"/>
                <a:gd name="connsiteX4-399" fmla="*/ 2647950 w 2960360"/>
                <a:gd name="connsiteY4-400" fmla="*/ 2712628 h 3836578"/>
                <a:gd name="connsiteX5-401" fmla="*/ 2781300 w 2960360"/>
                <a:gd name="connsiteY5-402" fmla="*/ 2226853 h 3836578"/>
                <a:gd name="connsiteX6-403" fmla="*/ 2667000 w 2960360"/>
                <a:gd name="connsiteY6-404" fmla="*/ 1455328 h 3836578"/>
                <a:gd name="connsiteX7-405" fmla="*/ 1495425 w 2960360"/>
                <a:gd name="connsiteY7-406" fmla="*/ 1455328 h 3836578"/>
                <a:gd name="connsiteX8-407" fmla="*/ 1600200 w 2960360"/>
                <a:gd name="connsiteY8-408" fmla="*/ 826678 h 3836578"/>
                <a:gd name="connsiteX9-409" fmla="*/ 1343025 w 2960360"/>
                <a:gd name="connsiteY9-410" fmla="*/ 198028 h 3836578"/>
                <a:gd name="connsiteX10-411" fmla="*/ 647700 w 2960360"/>
                <a:gd name="connsiteY10-412" fmla="*/ 207553 h 3836578"/>
                <a:gd name="connsiteX11-413" fmla="*/ 638175 w 2960360"/>
                <a:gd name="connsiteY11-414" fmla="*/ 807628 h 3836578"/>
                <a:gd name="connsiteX12-415" fmla="*/ 266700 w 2960360"/>
                <a:gd name="connsiteY12-416" fmla="*/ 1455328 h 3836578"/>
                <a:gd name="connsiteX13-417" fmla="*/ 0 w 2960360"/>
                <a:gd name="connsiteY13-418" fmla="*/ 1779178 h 3836578"/>
                <a:gd name="connsiteX14-419" fmla="*/ 76200 w 2960360"/>
                <a:gd name="connsiteY14-420" fmla="*/ 3693703 h 3836578"/>
                <a:gd name="connsiteX0-421" fmla="*/ 76200 w 2960360"/>
                <a:gd name="connsiteY0-422" fmla="*/ 3709805 h 3852680"/>
                <a:gd name="connsiteX1-423" fmla="*/ 323850 w 2960360"/>
                <a:gd name="connsiteY1-424" fmla="*/ 3843155 h 3852680"/>
                <a:gd name="connsiteX2-425" fmla="*/ 2190750 w 2960360"/>
                <a:gd name="connsiteY2-426" fmla="*/ 3852680 h 3852680"/>
                <a:gd name="connsiteX3-427" fmla="*/ 2524125 w 2960360"/>
                <a:gd name="connsiteY3-428" fmla="*/ 3233555 h 3852680"/>
                <a:gd name="connsiteX4-429" fmla="*/ 2647950 w 2960360"/>
                <a:gd name="connsiteY4-430" fmla="*/ 2728730 h 3852680"/>
                <a:gd name="connsiteX5-431" fmla="*/ 2781300 w 2960360"/>
                <a:gd name="connsiteY5-432" fmla="*/ 2242955 h 3852680"/>
                <a:gd name="connsiteX6-433" fmla="*/ 2667000 w 2960360"/>
                <a:gd name="connsiteY6-434" fmla="*/ 1471430 h 3852680"/>
                <a:gd name="connsiteX7-435" fmla="*/ 1495425 w 2960360"/>
                <a:gd name="connsiteY7-436" fmla="*/ 1471430 h 3852680"/>
                <a:gd name="connsiteX8-437" fmla="*/ 1600200 w 2960360"/>
                <a:gd name="connsiteY8-438" fmla="*/ 842780 h 3852680"/>
                <a:gd name="connsiteX9-439" fmla="*/ 1343025 w 2960360"/>
                <a:gd name="connsiteY9-440" fmla="*/ 214130 h 3852680"/>
                <a:gd name="connsiteX10-441" fmla="*/ 647700 w 2960360"/>
                <a:gd name="connsiteY10-442" fmla="*/ 223655 h 3852680"/>
                <a:gd name="connsiteX11-443" fmla="*/ 638175 w 2960360"/>
                <a:gd name="connsiteY11-444" fmla="*/ 823730 h 3852680"/>
                <a:gd name="connsiteX12-445" fmla="*/ 266700 w 2960360"/>
                <a:gd name="connsiteY12-446" fmla="*/ 1471430 h 3852680"/>
                <a:gd name="connsiteX13-447" fmla="*/ 0 w 2960360"/>
                <a:gd name="connsiteY13-448" fmla="*/ 1795280 h 3852680"/>
                <a:gd name="connsiteX14-449" fmla="*/ 76200 w 2960360"/>
                <a:gd name="connsiteY14-450" fmla="*/ 3709805 h 3852680"/>
                <a:gd name="connsiteX0-451" fmla="*/ 76200 w 2960360"/>
                <a:gd name="connsiteY0-452" fmla="*/ 3656071 h 3798946"/>
                <a:gd name="connsiteX1-453" fmla="*/ 323850 w 2960360"/>
                <a:gd name="connsiteY1-454" fmla="*/ 3789421 h 3798946"/>
                <a:gd name="connsiteX2-455" fmla="*/ 2190750 w 2960360"/>
                <a:gd name="connsiteY2-456" fmla="*/ 3798946 h 3798946"/>
                <a:gd name="connsiteX3-457" fmla="*/ 2524125 w 2960360"/>
                <a:gd name="connsiteY3-458" fmla="*/ 3179821 h 3798946"/>
                <a:gd name="connsiteX4-459" fmla="*/ 2647950 w 2960360"/>
                <a:gd name="connsiteY4-460" fmla="*/ 2674996 h 3798946"/>
                <a:gd name="connsiteX5-461" fmla="*/ 2781300 w 2960360"/>
                <a:gd name="connsiteY5-462" fmla="*/ 2189221 h 3798946"/>
                <a:gd name="connsiteX6-463" fmla="*/ 2667000 w 2960360"/>
                <a:gd name="connsiteY6-464" fmla="*/ 1417696 h 3798946"/>
                <a:gd name="connsiteX7-465" fmla="*/ 1495425 w 2960360"/>
                <a:gd name="connsiteY7-466" fmla="*/ 1417696 h 3798946"/>
                <a:gd name="connsiteX8-467" fmla="*/ 1600200 w 2960360"/>
                <a:gd name="connsiteY8-468" fmla="*/ 789046 h 3798946"/>
                <a:gd name="connsiteX9-469" fmla="*/ 1343025 w 2960360"/>
                <a:gd name="connsiteY9-470" fmla="*/ 160396 h 3798946"/>
                <a:gd name="connsiteX10-471" fmla="*/ 647700 w 2960360"/>
                <a:gd name="connsiteY10-472" fmla="*/ 169921 h 3798946"/>
                <a:gd name="connsiteX11-473" fmla="*/ 638175 w 2960360"/>
                <a:gd name="connsiteY11-474" fmla="*/ 769996 h 3798946"/>
                <a:gd name="connsiteX12-475" fmla="*/ 266700 w 2960360"/>
                <a:gd name="connsiteY12-476" fmla="*/ 1417696 h 3798946"/>
                <a:gd name="connsiteX13-477" fmla="*/ 0 w 2960360"/>
                <a:gd name="connsiteY13-478" fmla="*/ 1741546 h 3798946"/>
                <a:gd name="connsiteX14-479" fmla="*/ 76200 w 2960360"/>
                <a:gd name="connsiteY14-480" fmla="*/ 3656071 h 3798946"/>
                <a:gd name="connsiteX0-481" fmla="*/ 76200 w 2960360"/>
                <a:gd name="connsiteY0-482" fmla="*/ 3652795 h 3795670"/>
                <a:gd name="connsiteX1-483" fmla="*/ 323850 w 2960360"/>
                <a:gd name="connsiteY1-484" fmla="*/ 3786145 h 3795670"/>
                <a:gd name="connsiteX2-485" fmla="*/ 2190750 w 2960360"/>
                <a:gd name="connsiteY2-486" fmla="*/ 3795670 h 3795670"/>
                <a:gd name="connsiteX3-487" fmla="*/ 2524125 w 2960360"/>
                <a:gd name="connsiteY3-488" fmla="*/ 3176545 h 3795670"/>
                <a:gd name="connsiteX4-489" fmla="*/ 2647950 w 2960360"/>
                <a:gd name="connsiteY4-490" fmla="*/ 2671720 h 3795670"/>
                <a:gd name="connsiteX5-491" fmla="*/ 2781300 w 2960360"/>
                <a:gd name="connsiteY5-492" fmla="*/ 2185945 h 3795670"/>
                <a:gd name="connsiteX6-493" fmla="*/ 2667000 w 2960360"/>
                <a:gd name="connsiteY6-494" fmla="*/ 1414420 h 3795670"/>
                <a:gd name="connsiteX7-495" fmla="*/ 1495425 w 2960360"/>
                <a:gd name="connsiteY7-496" fmla="*/ 1414420 h 3795670"/>
                <a:gd name="connsiteX8-497" fmla="*/ 1600200 w 2960360"/>
                <a:gd name="connsiteY8-498" fmla="*/ 785770 h 3795670"/>
                <a:gd name="connsiteX9-499" fmla="*/ 1343025 w 2960360"/>
                <a:gd name="connsiteY9-500" fmla="*/ 157120 h 3795670"/>
                <a:gd name="connsiteX10-501" fmla="*/ 647700 w 2960360"/>
                <a:gd name="connsiteY10-502" fmla="*/ 166645 h 3795670"/>
                <a:gd name="connsiteX11-503" fmla="*/ 638175 w 2960360"/>
                <a:gd name="connsiteY11-504" fmla="*/ 766720 h 3795670"/>
                <a:gd name="connsiteX12-505" fmla="*/ 266700 w 2960360"/>
                <a:gd name="connsiteY12-506" fmla="*/ 1414420 h 3795670"/>
                <a:gd name="connsiteX13-507" fmla="*/ 0 w 2960360"/>
                <a:gd name="connsiteY13-508" fmla="*/ 1738270 h 3795670"/>
                <a:gd name="connsiteX14-509" fmla="*/ 76200 w 2960360"/>
                <a:gd name="connsiteY14-510" fmla="*/ 3652795 h 3795670"/>
                <a:gd name="connsiteX0-511" fmla="*/ 76200 w 2960360"/>
                <a:gd name="connsiteY0-512" fmla="*/ 3645163 h 3788038"/>
                <a:gd name="connsiteX1-513" fmla="*/ 323850 w 2960360"/>
                <a:gd name="connsiteY1-514" fmla="*/ 3778513 h 3788038"/>
                <a:gd name="connsiteX2-515" fmla="*/ 2190750 w 2960360"/>
                <a:gd name="connsiteY2-516" fmla="*/ 3788038 h 3788038"/>
                <a:gd name="connsiteX3-517" fmla="*/ 2524125 w 2960360"/>
                <a:gd name="connsiteY3-518" fmla="*/ 3168913 h 3788038"/>
                <a:gd name="connsiteX4-519" fmla="*/ 2647950 w 2960360"/>
                <a:gd name="connsiteY4-520" fmla="*/ 2664088 h 3788038"/>
                <a:gd name="connsiteX5-521" fmla="*/ 2781300 w 2960360"/>
                <a:gd name="connsiteY5-522" fmla="*/ 2178313 h 3788038"/>
                <a:gd name="connsiteX6-523" fmla="*/ 2667000 w 2960360"/>
                <a:gd name="connsiteY6-524" fmla="*/ 1406788 h 3788038"/>
                <a:gd name="connsiteX7-525" fmla="*/ 1495425 w 2960360"/>
                <a:gd name="connsiteY7-526" fmla="*/ 1406788 h 3788038"/>
                <a:gd name="connsiteX8-527" fmla="*/ 1600200 w 2960360"/>
                <a:gd name="connsiteY8-528" fmla="*/ 778138 h 3788038"/>
                <a:gd name="connsiteX9-529" fmla="*/ 1343025 w 2960360"/>
                <a:gd name="connsiteY9-530" fmla="*/ 149488 h 3788038"/>
                <a:gd name="connsiteX10-531" fmla="*/ 647700 w 2960360"/>
                <a:gd name="connsiteY10-532" fmla="*/ 159013 h 3788038"/>
                <a:gd name="connsiteX11-533" fmla="*/ 638175 w 2960360"/>
                <a:gd name="connsiteY11-534" fmla="*/ 759088 h 3788038"/>
                <a:gd name="connsiteX12-535" fmla="*/ 266700 w 2960360"/>
                <a:gd name="connsiteY12-536" fmla="*/ 1406788 h 3788038"/>
                <a:gd name="connsiteX13-537" fmla="*/ 0 w 2960360"/>
                <a:gd name="connsiteY13-538" fmla="*/ 1730638 h 3788038"/>
                <a:gd name="connsiteX14-539" fmla="*/ 76200 w 2960360"/>
                <a:gd name="connsiteY14-540" fmla="*/ 3645163 h 3788038"/>
                <a:gd name="connsiteX0-541" fmla="*/ 76200 w 2960360"/>
                <a:gd name="connsiteY0-542" fmla="*/ 3680537 h 3823412"/>
                <a:gd name="connsiteX1-543" fmla="*/ 323850 w 2960360"/>
                <a:gd name="connsiteY1-544" fmla="*/ 3813887 h 3823412"/>
                <a:gd name="connsiteX2-545" fmla="*/ 2190750 w 2960360"/>
                <a:gd name="connsiteY2-546" fmla="*/ 3823412 h 3823412"/>
                <a:gd name="connsiteX3-547" fmla="*/ 2524125 w 2960360"/>
                <a:gd name="connsiteY3-548" fmla="*/ 3204287 h 3823412"/>
                <a:gd name="connsiteX4-549" fmla="*/ 2647950 w 2960360"/>
                <a:gd name="connsiteY4-550" fmla="*/ 2699462 h 3823412"/>
                <a:gd name="connsiteX5-551" fmla="*/ 2781300 w 2960360"/>
                <a:gd name="connsiteY5-552" fmla="*/ 2213687 h 3823412"/>
                <a:gd name="connsiteX6-553" fmla="*/ 2667000 w 2960360"/>
                <a:gd name="connsiteY6-554" fmla="*/ 1442162 h 3823412"/>
                <a:gd name="connsiteX7-555" fmla="*/ 1495425 w 2960360"/>
                <a:gd name="connsiteY7-556" fmla="*/ 1442162 h 3823412"/>
                <a:gd name="connsiteX8-557" fmla="*/ 1600200 w 2960360"/>
                <a:gd name="connsiteY8-558" fmla="*/ 813512 h 3823412"/>
                <a:gd name="connsiteX9-559" fmla="*/ 1343025 w 2960360"/>
                <a:gd name="connsiteY9-560" fmla="*/ 184862 h 3823412"/>
                <a:gd name="connsiteX10-561" fmla="*/ 647700 w 2960360"/>
                <a:gd name="connsiteY10-562" fmla="*/ 194387 h 3823412"/>
                <a:gd name="connsiteX11-563" fmla="*/ 638175 w 2960360"/>
                <a:gd name="connsiteY11-564" fmla="*/ 794462 h 3823412"/>
                <a:gd name="connsiteX12-565" fmla="*/ 266700 w 2960360"/>
                <a:gd name="connsiteY12-566" fmla="*/ 1442162 h 3823412"/>
                <a:gd name="connsiteX13-567" fmla="*/ 0 w 2960360"/>
                <a:gd name="connsiteY13-568" fmla="*/ 1766012 h 3823412"/>
                <a:gd name="connsiteX14-569" fmla="*/ 76200 w 2960360"/>
                <a:gd name="connsiteY14-570" fmla="*/ 3680537 h 3823412"/>
                <a:gd name="connsiteX0-571" fmla="*/ 76200 w 2960360"/>
                <a:gd name="connsiteY0-572" fmla="*/ 3691789 h 3834664"/>
                <a:gd name="connsiteX1-573" fmla="*/ 323850 w 2960360"/>
                <a:gd name="connsiteY1-574" fmla="*/ 3825139 h 3834664"/>
                <a:gd name="connsiteX2-575" fmla="*/ 2190750 w 2960360"/>
                <a:gd name="connsiteY2-576" fmla="*/ 3834664 h 3834664"/>
                <a:gd name="connsiteX3-577" fmla="*/ 2524125 w 2960360"/>
                <a:gd name="connsiteY3-578" fmla="*/ 3215539 h 3834664"/>
                <a:gd name="connsiteX4-579" fmla="*/ 2647950 w 2960360"/>
                <a:gd name="connsiteY4-580" fmla="*/ 2710714 h 3834664"/>
                <a:gd name="connsiteX5-581" fmla="*/ 2781300 w 2960360"/>
                <a:gd name="connsiteY5-582" fmla="*/ 2224939 h 3834664"/>
                <a:gd name="connsiteX6-583" fmla="*/ 2667000 w 2960360"/>
                <a:gd name="connsiteY6-584" fmla="*/ 1453414 h 3834664"/>
                <a:gd name="connsiteX7-585" fmla="*/ 1495425 w 2960360"/>
                <a:gd name="connsiteY7-586" fmla="*/ 1453414 h 3834664"/>
                <a:gd name="connsiteX8-587" fmla="*/ 1600200 w 2960360"/>
                <a:gd name="connsiteY8-588" fmla="*/ 824764 h 3834664"/>
                <a:gd name="connsiteX9-589" fmla="*/ 1343025 w 2960360"/>
                <a:gd name="connsiteY9-590" fmla="*/ 196114 h 3834664"/>
                <a:gd name="connsiteX10-591" fmla="*/ 647700 w 2960360"/>
                <a:gd name="connsiteY10-592" fmla="*/ 205639 h 3834664"/>
                <a:gd name="connsiteX11-593" fmla="*/ 638175 w 2960360"/>
                <a:gd name="connsiteY11-594" fmla="*/ 805714 h 3834664"/>
                <a:gd name="connsiteX12-595" fmla="*/ 266700 w 2960360"/>
                <a:gd name="connsiteY12-596" fmla="*/ 1453414 h 3834664"/>
                <a:gd name="connsiteX13-597" fmla="*/ 0 w 2960360"/>
                <a:gd name="connsiteY13-598" fmla="*/ 1777264 h 3834664"/>
                <a:gd name="connsiteX14-599" fmla="*/ 76200 w 2960360"/>
                <a:gd name="connsiteY14-600" fmla="*/ 3691789 h 3834664"/>
                <a:gd name="connsiteX0-601" fmla="*/ 76200 w 2960360"/>
                <a:gd name="connsiteY0-602" fmla="*/ 3691789 h 3834664"/>
                <a:gd name="connsiteX1-603" fmla="*/ 323850 w 2960360"/>
                <a:gd name="connsiteY1-604" fmla="*/ 3825139 h 3834664"/>
                <a:gd name="connsiteX2-605" fmla="*/ 2190750 w 2960360"/>
                <a:gd name="connsiteY2-606" fmla="*/ 3834664 h 3834664"/>
                <a:gd name="connsiteX3-607" fmla="*/ 2524125 w 2960360"/>
                <a:gd name="connsiteY3-608" fmla="*/ 3215539 h 3834664"/>
                <a:gd name="connsiteX4-609" fmla="*/ 2647950 w 2960360"/>
                <a:gd name="connsiteY4-610" fmla="*/ 2710714 h 3834664"/>
                <a:gd name="connsiteX5-611" fmla="*/ 2781300 w 2960360"/>
                <a:gd name="connsiteY5-612" fmla="*/ 2224939 h 3834664"/>
                <a:gd name="connsiteX6-613" fmla="*/ 2667000 w 2960360"/>
                <a:gd name="connsiteY6-614" fmla="*/ 1453414 h 3834664"/>
                <a:gd name="connsiteX7-615" fmla="*/ 1495425 w 2960360"/>
                <a:gd name="connsiteY7-616" fmla="*/ 1453414 h 3834664"/>
                <a:gd name="connsiteX8-617" fmla="*/ 1600200 w 2960360"/>
                <a:gd name="connsiteY8-618" fmla="*/ 824764 h 3834664"/>
                <a:gd name="connsiteX9-619" fmla="*/ 1343025 w 2960360"/>
                <a:gd name="connsiteY9-620" fmla="*/ 196114 h 3834664"/>
                <a:gd name="connsiteX10-621" fmla="*/ 647700 w 2960360"/>
                <a:gd name="connsiteY10-622" fmla="*/ 205639 h 3834664"/>
                <a:gd name="connsiteX11-623" fmla="*/ 638175 w 2960360"/>
                <a:gd name="connsiteY11-624" fmla="*/ 805714 h 3834664"/>
                <a:gd name="connsiteX12-625" fmla="*/ 266700 w 2960360"/>
                <a:gd name="connsiteY12-626" fmla="*/ 1453414 h 3834664"/>
                <a:gd name="connsiteX13-627" fmla="*/ 0 w 2960360"/>
                <a:gd name="connsiteY13-628" fmla="*/ 1777264 h 3834664"/>
                <a:gd name="connsiteX14-629" fmla="*/ 76200 w 2960360"/>
                <a:gd name="connsiteY14-630" fmla="*/ 3691789 h 3834664"/>
                <a:gd name="connsiteX0-631" fmla="*/ 76200 w 2960360"/>
                <a:gd name="connsiteY0-632" fmla="*/ 3691789 h 3834664"/>
                <a:gd name="connsiteX1-633" fmla="*/ 323850 w 2960360"/>
                <a:gd name="connsiteY1-634" fmla="*/ 3825139 h 3834664"/>
                <a:gd name="connsiteX2-635" fmla="*/ 2190750 w 2960360"/>
                <a:gd name="connsiteY2-636" fmla="*/ 3834664 h 3834664"/>
                <a:gd name="connsiteX3-637" fmla="*/ 2524125 w 2960360"/>
                <a:gd name="connsiteY3-638" fmla="*/ 3215539 h 3834664"/>
                <a:gd name="connsiteX4-639" fmla="*/ 2647950 w 2960360"/>
                <a:gd name="connsiteY4-640" fmla="*/ 2710714 h 3834664"/>
                <a:gd name="connsiteX5-641" fmla="*/ 2781300 w 2960360"/>
                <a:gd name="connsiteY5-642" fmla="*/ 2224939 h 3834664"/>
                <a:gd name="connsiteX6-643" fmla="*/ 2667000 w 2960360"/>
                <a:gd name="connsiteY6-644" fmla="*/ 1453414 h 3834664"/>
                <a:gd name="connsiteX7-645" fmla="*/ 1495425 w 2960360"/>
                <a:gd name="connsiteY7-646" fmla="*/ 1453414 h 3834664"/>
                <a:gd name="connsiteX8-647" fmla="*/ 1590675 w 2960360"/>
                <a:gd name="connsiteY8-648" fmla="*/ 824764 h 3834664"/>
                <a:gd name="connsiteX9-649" fmla="*/ 1343025 w 2960360"/>
                <a:gd name="connsiteY9-650" fmla="*/ 196114 h 3834664"/>
                <a:gd name="connsiteX10-651" fmla="*/ 647700 w 2960360"/>
                <a:gd name="connsiteY10-652" fmla="*/ 205639 h 3834664"/>
                <a:gd name="connsiteX11-653" fmla="*/ 638175 w 2960360"/>
                <a:gd name="connsiteY11-654" fmla="*/ 805714 h 3834664"/>
                <a:gd name="connsiteX12-655" fmla="*/ 266700 w 2960360"/>
                <a:gd name="connsiteY12-656" fmla="*/ 1453414 h 3834664"/>
                <a:gd name="connsiteX13-657" fmla="*/ 0 w 2960360"/>
                <a:gd name="connsiteY13-658" fmla="*/ 1777264 h 3834664"/>
                <a:gd name="connsiteX14-659" fmla="*/ 76200 w 2960360"/>
                <a:gd name="connsiteY14-660" fmla="*/ 3691789 h 3834664"/>
                <a:gd name="connsiteX0-661" fmla="*/ 76200 w 2960360"/>
                <a:gd name="connsiteY0-662" fmla="*/ 3691789 h 3834664"/>
                <a:gd name="connsiteX1-663" fmla="*/ 323850 w 2960360"/>
                <a:gd name="connsiteY1-664" fmla="*/ 3825139 h 3834664"/>
                <a:gd name="connsiteX2-665" fmla="*/ 2190750 w 2960360"/>
                <a:gd name="connsiteY2-666" fmla="*/ 3834664 h 3834664"/>
                <a:gd name="connsiteX3-667" fmla="*/ 2524125 w 2960360"/>
                <a:gd name="connsiteY3-668" fmla="*/ 3215539 h 3834664"/>
                <a:gd name="connsiteX4-669" fmla="*/ 2647950 w 2960360"/>
                <a:gd name="connsiteY4-670" fmla="*/ 2710714 h 3834664"/>
                <a:gd name="connsiteX5-671" fmla="*/ 2781300 w 2960360"/>
                <a:gd name="connsiteY5-672" fmla="*/ 2224939 h 3834664"/>
                <a:gd name="connsiteX6-673" fmla="*/ 2667000 w 2960360"/>
                <a:gd name="connsiteY6-674" fmla="*/ 1453414 h 3834664"/>
                <a:gd name="connsiteX7-675" fmla="*/ 1495425 w 2960360"/>
                <a:gd name="connsiteY7-676" fmla="*/ 1453414 h 3834664"/>
                <a:gd name="connsiteX8-677" fmla="*/ 1590675 w 2960360"/>
                <a:gd name="connsiteY8-678" fmla="*/ 824764 h 3834664"/>
                <a:gd name="connsiteX9-679" fmla="*/ 1343025 w 2960360"/>
                <a:gd name="connsiteY9-680" fmla="*/ 196114 h 3834664"/>
                <a:gd name="connsiteX10-681" fmla="*/ 647700 w 2960360"/>
                <a:gd name="connsiteY10-682" fmla="*/ 205639 h 3834664"/>
                <a:gd name="connsiteX11-683" fmla="*/ 638175 w 2960360"/>
                <a:gd name="connsiteY11-684" fmla="*/ 805714 h 3834664"/>
                <a:gd name="connsiteX12-685" fmla="*/ 266700 w 2960360"/>
                <a:gd name="connsiteY12-686" fmla="*/ 1453414 h 3834664"/>
                <a:gd name="connsiteX13-687" fmla="*/ 0 w 2960360"/>
                <a:gd name="connsiteY13-688" fmla="*/ 1777264 h 3834664"/>
                <a:gd name="connsiteX14-689" fmla="*/ 76200 w 2960360"/>
                <a:gd name="connsiteY14-690" fmla="*/ 3691789 h 3834664"/>
                <a:gd name="connsiteX0-691" fmla="*/ 76200 w 2960360"/>
                <a:gd name="connsiteY0-692" fmla="*/ 3691789 h 3834664"/>
                <a:gd name="connsiteX1-693" fmla="*/ 323850 w 2960360"/>
                <a:gd name="connsiteY1-694" fmla="*/ 3825139 h 3834664"/>
                <a:gd name="connsiteX2-695" fmla="*/ 2190750 w 2960360"/>
                <a:gd name="connsiteY2-696" fmla="*/ 3834664 h 3834664"/>
                <a:gd name="connsiteX3-697" fmla="*/ 2524125 w 2960360"/>
                <a:gd name="connsiteY3-698" fmla="*/ 3215539 h 3834664"/>
                <a:gd name="connsiteX4-699" fmla="*/ 2647950 w 2960360"/>
                <a:gd name="connsiteY4-700" fmla="*/ 2710714 h 3834664"/>
                <a:gd name="connsiteX5-701" fmla="*/ 2781300 w 2960360"/>
                <a:gd name="connsiteY5-702" fmla="*/ 2224939 h 3834664"/>
                <a:gd name="connsiteX6-703" fmla="*/ 2667000 w 2960360"/>
                <a:gd name="connsiteY6-704" fmla="*/ 1453414 h 3834664"/>
                <a:gd name="connsiteX7-705" fmla="*/ 1495425 w 2960360"/>
                <a:gd name="connsiteY7-706" fmla="*/ 1453414 h 3834664"/>
                <a:gd name="connsiteX8-707" fmla="*/ 1590675 w 2960360"/>
                <a:gd name="connsiteY8-708" fmla="*/ 824764 h 3834664"/>
                <a:gd name="connsiteX9-709" fmla="*/ 1343025 w 2960360"/>
                <a:gd name="connsiteY9-710" fmla="*/ 196114 h 3834664"/>
                <a:gd name="connsiteX10-711" fmla="*/ 647700 w 2960360"/>
                <a:gd name="connsiteY10-712" fmla="*/ 205639 h 3834664"/>
                <a:gd name="connsiteX11-713" fmla="*/ 638175 w 2960360"/>
                <a:gd name="connsiteY11-714" fmla="*/ 805714 h 3834664"/>
                <a:gd name="connsiteX12-715" fmla="*/ 266700 w 2960360"/>
                <a:gd name="connsiteY12-716" fmla="*/ 1453414 h 3834664"/>
                <a:gd name="connsiteX13-717" fmla="*/ 0 w 2960360"/>
                <a:gd name="connsiteY13-718" fmla="*/ 1777264 h 3834664"/>
                <a:gd name="connsiteX14-719" fmla="*/ 76200 w 2960360"/>
                <a:gd name="connsiteY14-720" fmla="*/ 3691789 h 3834664"/>
                <a:gd name="connsiteX0-721" fmla="*/ 76200 w 2960360"/>
                <a:gd name="connsiteY0-722" fmla="*/ 3691789 h 3834664"/>
                <a:gd name="connsiteX1-723" fmla="*/ 323850 w 2960360"/>
                <a:gd name="connsiteY1-724" fmla="*/ 3825139 h 3834664"/>
                <a:gd name="connsiteX2-725" fmla="*/ 2190750 w 2960360"/>
                <a:gd name="connsiteY2-726" fmla="*/ 3834664 h 3834664"/>
                <a:gd name="connsiteX3-727" fmla="*/ 2524125 w 2960360"/>
                <a:gd name="connsiteY3-728" fmla="*/ 3215539 h 3834664"/>
                <a:gd name="connsiteX4-729" fmla="*/ 2647950 w 2960360"/>
                <a:gd name="connsiteY4-730" fmla="*/ 2710714 h 3834664"/>
                <a:gd name="connsiteX5-731" fmla="*/ 2781300 w 2960360"/>
                <a:gd name="connsiteY5-732" fmla="*/ 2224939 h 3834664"/>
                <a:gd name="connsiteX6-733" fmla="*/ 2667000 w 2960360"/>
                <a:gd name="connsiteY6-734" fmla="*/ 1453414 h 3834664"/>
                <a:gd name="connsiteX7-735" fmla="*/ 1495425 w 2960360"/>
                <a:gd name="connsiteY7-736" fmla="*/ 1453414 h 3834664"/>
                <a:gd name="connsiteX8-737" fmla="*/ 1590675 w 2960360"/>
                <a:gd name="connsiteY8-738" fmla="*/ 824764 h 3834664"/>
                <a:gd name="connsiteX9-739" fmla="*/ 1343025 w 2960360"/>
                <a:gd name="connsiteY9-740" fmla="*/ 196114 h 3834664"/>
                <a:gd name="connsiteX10-741" fmla="*/ 647700 w 2960360"/>
                <a:gd name="connsiteY10-742" fmla="*/ 205639 h 3834664"/>
                <a:gd name="connsiteX11-743" fmla="*/ 628650 w 2960360"/>
                <a:gd name="connsiteY11-744" fmla="*/ 796189 h 3834664"/>
                <a:gd name="connsiteX12-745" fmla="*/ 266700 w 2960360"/>
                <a:gd name="connsiteY12-746" fmla="*/ 1453414 h 3834664"/>
                <a:gd name="connsiteX13-747" fmla="*/ 0 w 2960360"/>
                <a:gd name="connsiteY13-748" fmla="*/ 1777264 h 3834664"/>
                <a:gd name="connsiteX14-749" fmla="*/ 76200 w 2960360"/>
                <a:gd name="connsiteY14-750" fmla="*/ 3691789 h 3834664"/>
                <a:gd name="connsiteX0-751" fmla="*/ 76200 w 2960360"/>
                <a:gd name="connsiteY0-752" fmla="*/ 3691789 h 3834664"/>
                <a:gd name="connsiteX1-753" fmla="*/ 323850 w 2960360"/>
                <a:gd name="connsiteY1-754" fmla="*/ 3825139 h 3834664"/>
                <a:gd name="connsiteX2-755" fmla="*/ 2190750 w 2960360"/>
                <a:gd name="connsiteY2-756" fmla="*/ 3834664 h 3834664"/>
                <a:gd name="connsiteX3-757" fmla="*/ 2524125 w 2960360"/>
                <a:gd name="connsiteY3-758" fmla="*/ 3215539 h 3834664"/>
                <a:gd name="connsiteX4-759" fmla="*/ 2647950 w 2960360"/>
                <a:gd name="connsiteY4-760" fmla="*/ 2710714 h 3834664"/>
                <a:gd name="connsiteX5-761" fmla="*/ 2781300 w 2960360"/>
                <a:gd name="connsiteY5-762" fmla="*/ 2224939 h 3834664"/>
                <a:gd name="connsiteX6-763" fmla="*/ 2667000 w 2960360"/>
                <a:gd name="connsiteY6-764" fmla="*/ 1453414 h 3834664"/>
                <a:gd name="connsiteX7-765" fmla="*/ 1495425 w 2960360"/>
                <a:gd name="connsiteY7-766" fmla="*/ 1453414 h 3834664"/>
                <a:gd name="connsiteX8-767" fmla="*/ 1590675 w 2960360"/>
                <a:gd name="connsiteY8-768" fmla="*/ 824764 h 3834664"/>
                <a:gd name="connsiteX9-769" fmla="*/ 1343025 w 2960360"/>
                <a:gd name="connsiteY9-770" fmla="*/ 196114 h 3834664"/>
                <a:gd name="connsiteX10-771" fmla="*/ 647700 w 2960360"/>
                <a:gd name="connsiteY10-772" fmla="*/ 205639 h 3834664"/>
                <a:gd name="connsiteX11-773" fmla="*/ 628650 w 2960360"/>
                <a:gd name="connsiteY11-774" fmla="*/ 796189 h 3834664"/>
                <a:gd name="connsiteX12-775" fmla="*/ 266700 w 2960360"/>
                <a:gd name="connsiteY12-776" fmla="*/ 1453414 h 3834664"/>
                <a:gd name="connsiteX13-777" fmla="*/ 0 w 2960360"/>
                <a:gd name="connsiteY13-778" fmla="*/ 1777264 h 3834664"/>
                <a:gd name="connsiteX14-779" fmla="*/ 76200 w 2960360"/>
                <a:gd name="connsiteY14-780" fmla="*/ 3691789 h 3834664"/>
                <a:gd name="connsiteX0-781" fmla="*/ 76200 w 2960360"/>
                <a:gd name="connsiteY0-782" fmla="*/ 3691789 h 3834664"/>
                <a:gd name="connsiteX1-783" fmla="*/ 323850 w 2960360"/>
                <a:gd name="connsiteY1-784" fmla="*/ 3825139 h 3834664"/>
                <a:gd name="connsiteX2-785" fmla="*/ 2190750 w 2960360"/>
                <a:gd name="connsiteY2-786" fmla="*/ 3834664 h 3834664"/>
                <a:gd name="connsiteX3-787" fmla="*/ 2524125 w 2960360"/>
                <a:gd name="connsiteY3-788" fmla="*/ 3215539 h 3834664"/>
                <a:gd name="connsiteX4-789" fmla="*/ 2647950 w 2960360"/>
                <a:gd name="connsiteY4-790" fmla="*/ 2710714 h 3834664"/>
                <a:gd name="connsiteX5-791" fmla="*/ 2781300 w 2960360"/>
                <a:gd name="connsiteY5-792" fmla="*/ 2224939 h 3834664"/>
                <a:gd name="connsiteX6-793" fmla="*/ 2667000 w 2960360"/>
                <a:gd name="connsiteY6-794" fmla="*/ 1453414 h 3834664"/>
                <a:gd name="connsiteX7-795" fmla="*/ 1495425 w 2960360"/>
                <a:gd name="connsiteY7-796" fmla="*/ 1453414 h 3834664"/>
                <a:gd name="connsiteX8-797" fmla="*/ 1590675 w 2960360"/>
                <a:gd name="connsiteY8-798" fmla="*/ 824764 h 3834664"/>
                <a:gd name="connsiteX9-799" fmla="*/ 1343025 w 2960360"/>
                <a:gd name="connsiteY9-800" fmla="*/ 196114 h 3834664"/>
                <a:gd name="connsiteX10-801" fmla="*/ 647700 w 2960360"/>
                <a:gd name="connsiteY10-802" fmla="*/ 205639 h 3834664"/>
                <a:gd name="connsiteX11-803" fmla="*/ 628650 w 2960360"/>
                <a:gd name="connsiteY11-804" fmla="*/ 796189 h 3834664"/>
                <a:gd name="connsiteX12-805" fmla="*/ 266700 w 2960360"/>
                <a:gd name="connsiteY12-806" fmla="*/ 1453414 h 3834664"/>
                <a:gd name="connsiteX13-807" fmla="*/ 0 w 2960360"/>
                <a:gd name="connsiteY13-808" fmla="*/ 1777264 h 3834664"/>
                <a:gd name="connsiteX14-809" fmla="*/ 76200 w 2960360"/>
                <a:gd name="connsiteY14-810" fmla="*/ 3691789 h 3834664"/>
                <a:gd name="connsiteX0-811" fmla="*/ 76200 w 2960360"/>
                <a:gd name="connsiteY0-812" fmla="*/ 3691789 h 3834664"/>
                <a:gd name="connsiteX1-813" fmla="*/ 323850 w 2960360"/>
                <a:gd name="connsiteY1-814" fmla="*/ 3825139 h 3834664"/>
                <a:gd name="connsiteX2-815" fmla="*/ 2190750 w 2960360"/>
                <a:gd name="connsiteY2-816" fmla="*/ 3834664 h 3834664"/>
                <a:gd name="connsiteX3-817" fmla="*/ 2524125 w 2960360"/>
                <a:gd name="connsiteY3-818" fmla="*/ 3215539 h 3834664"/>
                <a:gd name="connsiteX4-819" fmla="*/ 2647950 w 2960360"/>
                <a:gd name="connsiteY4-820" fmla="*/ 2710714 h 3834664"/>
                <a:gd name="connsiteX5-821" fmla="*/ 2781300 w 2960360"/>
                <a:gd name="connsiteY5-822" fmla="*/ 2224939 h 3834664"/>
                <a:gd name="connsiteX6-823" fmla="*/ 2667000 w 2960360"/>
                <a:gd name="connsiteY6-824" fmla="*/ 1453414 h 3834664"/>
                <a:gd name="connsiteX7-825" fmla="*/ 1495425 w 2960360"/>
                <a:gd name="connsiteY7-826" fmla="*/ 1453414 h 3834664"/>
                <a:gd name="connsiteX8-827" fmla="*/ 1590675 w 2960360"/>
                <a:gd name="connsiteY8-828" fmla="*/ 824764 h 3834664"/>
                <a:gd name="connsiteX9-829" fmla="*/ 1343025 w 2960360"/>
                <a:gd name="connsiteY9-830" fmla="*/ 196114 h 3834664"/>
                <a:gd name="connsiteX10-831" fmla="*/ 647700 w 2960360"/>
                <a:gd name="connsiteY10-832" fmla="*/ 205639 h 3834664"/>
                <a:gd name="connsiteX11-833" fmla="*/ 628650 w 2960360"/>
                <a:gd name="connsiteY11-834" fmla="*/ 796189 h 3834664"/>
                <a:gd name="connsiteX12-835" fmla="*/ 266700 w 2960360"/>
                <a:gd name="connsiteY12-836" fmla="*/ 1453414 h 3834664"/>
                <a:gd name="connsiteX13-837" fmla="*/ 0 w 2960360"/>
                <a:gd name="connsiteY13-838" fmla="*/ 1777264 h 3834664"/>
                <a:gd name="connsiteX14-839" fmla="*/ 76200 w 2960360"/>
                <a:gd name="connsiteY14-840" fmla="*/ 3691789 h 383466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2960360" h="3834664">
                  <a:moveTo>
                    <a:pt x="76200" y="3691789"/>
                  </a:moveTo>
                  <a:cubicBezTo>
                    <a:pt x="158750" y="3764814"/>
                    <a:pt x="174625" y="3799739"/>
                    <a:pt x="323850" y="3825139"/>
                  </a:cubicBezTo>
                  <a:lnTo>
                    <a:pt x="2190750" y="3834664"/>
                  </a:lnTo>
                  <a:cubicBezTo>
                    <a:pt x="2397125" y="3666389"/>
                    <a:pt x="2574925" y="3602889"/>
                    <a:pt x="2524125" y="3215539"/>
                  </a:cubicBezTo>
                  <a:cubicBezTo>
                    <a:pt x="2670175" y="3047264"/>
                    <a:pt x="2711450" y="2964714"/>
                    <a:pt x="2647950" y="2710714"/>
                  </a:cubicBezTo>
                  <a:cubicBezTo>
                    <a:pt x="2835275" y="2548789"/>
                    <a:pt x="2832100" y="2444014"/>
                    <a:pt x="2781300" y="2224939"/>
                  </a:cubicBezTo>
                  <a:cubicBezTo>
                    <a:pt x="3133725" y="1748689"/>
                    <a:pt x="2895600" y="1586764"/>
                    <a:pt x="2667000" y="1453414"/>
                  </a:cubicBezTo>
                  <a:lnTo>
                    <a:pt x="1495425" y="1453414"/>
                  </a:lnTo>
                  <a:cubicBezTo>
                    <a:pt x="1527175" y="1243864"/>
                    <a:pt x="1616075" y="1053364"/>
                    <a:pt x="1590675" y="824764"/>
                  </a:cubicBezTo>
                  <a:cubicBezTo>
                    <a:pt x="1555750" y="596164"/>
                    <a:pt x="1425575" y="405664"/>
                    <a:pt x="1343025" y="196114"/>
                  </a:cubicBezTo>
                  <a:cubicBezTo>
                    <a:pt x="1235075" y="-95986"/>
                    <a:pt x="746125" y="-35661"/>
                    <a:pt x="647700" y="205639"/>
                  </a:cubicBezTo>
                  <a:cubicBezTo>
                    <a:pt x="641350" y="402489"/>
                    <a:pt x="673100" y="551714"/>
                    <a:pt x="628650" y="796189"/>
                  </a:cubicBezTo>
                  <a:cubicBezTo>
                    <a:pt x="555625" y="1053364"/>
                    <a:pt x="387350" y="1234339"/>
                    <a:pt x="266700" y="1453414"/>
                  </a:cubicBezTo>
                  <a:lnTo>
                    <a:pt x="0" y="1777264"/>
                  </a:lnTo>
                  <a:lnTo>
                    <a:pt x="76200" y="3691789"/>
                  </a:ln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68580" tIns="34290" rIns="68580" bIns="34290" numCol="1" anchor="t" anchorCtr="0" compatLnSpc="1"/>
            <a:lstStyle/>
            <a:p>
              <a:endParaRPr lang="zh-CN" altLang="en-US">
                <a:solidFill>
                  <a:prstClr val="black"/>
                </a:solidFill>
              </a:endParaRPr>
            </a:p>
          </p:txBody>
        </p:sp>
        <p:sp>
          <p:nvSpPr>
            <p:cNvPr id="6" name="矩形 10"/>
            <p:cNvSpPr/>
            <p:nvPr/>
          </p:nvSpPr>
          <p:spPr>
            <a:xfrm>
              <a:off x="5170802" y="3590926"/>
              <a:ext cx="1796271" cy="2209800"/>
            </a:xfrm>
            <a:custGeom>
              <a:avLst/>
              <a:gdLst>
                <a:gd name="connsiteX0" fmla="*/ 0 w 1809750"/>
                <a:gd name="connsiteY0" fmla="*/ 0 h 2219325"/>
                <a:gd name="connsiteX1" fmla="*/ 1809750 w 1809750"/>
                <a:gd name="connsiteY1" fmla="*/ 0 h 2219325"/>
                <a:gd name="connsiteX2" fmla="*/ 1809750 w 1809750"/>
                <a:gd name="connsiteY2" fmla="*/ 2219325 h 2219325"/>
                <a:gd name="connsiteX3" fmla="*/ 0 w 1809750"/>
                <a:gd name="connsiteY3" fmla="*/ 2219325 h 2219325"/>
                <a:gd name="connsiteX4" fmla="*/ 0 w 1809750"/>
                <a:gd name="connsiteY4" fmla="*/ 0 h 2219325"/>
                <a:gd name="connsiteX0-1" fmla="*/ 0 w 1809750"/>
                <a:gd name="connsiteY0-2" fmla="*/ 0 h 2219325"/>
                <a:gd name="connsiteX1-3" fmla="*/ 1809750 w 1809750"/>
                <a:gd name="connsiteY1-4" fmla="*/ 0 h 2219325"/>
                <a:gd name="connsiteX2-5" fmla="*/ 1809749 w 1809750"/>
                <a:gd name="connsiteY2-6" fmla="*/ 466726 h 2219325"/>
                <a:gd name="connsiteX3-7" fmla="*/ 1809750 w 1809750"/>
                <a:gd name="connsiteY3-8" fmla="*/ 2219325 h 2219325"/>
                <a:gd name="connsiteX4-9" fmla="*/ 0 w 1809750"/>
                <a:gd name="connsiteY4-10" fmla="*/ 2219325 h 2219325"/>
                <a:gd name="connsiteX5" fmla="*/ 0 w 1809750"/>
                <a:gd name="connsiteY5" fmla="*/ 0 h 2219325"/>
                <a:gd name="connsiteX0-11" fmla="*/ 0 w 1809750"/>
                <a:gd name="connsiteY0-12" fmla="*/ 0 h 2219325"/>
                <a:gd name="connsiteX1-13" fmla="*/ 1466849 w 1809750"/>
                <a:gd name="connsiteY1-14" fmla="*/ 1 h 2219325"/>
                <a:gd name="connsiteX2-15" fmla="*/ 1809750 w 1809750"/>
                <a:gd name="connsiteY2-16" fmla="*/ 0 h 2219325"/>
                <a:gd name="connsiteX3-17" fmla="*/ 1809749 w 1809750"/>
                <a:gd name="connsiteY3-18" fmla="*/ 466726 h 2219325"/>
                <a:gd name="connsiteX4-19" fmla="*/ 1809750 w 1809750"/>
                <a:gd name="connsiteY4-20" fmla="*/ 2219325 h 2219325"/>
                <a:gd name="connsiteX5-21" fmla="*/ 0 w 1809750"/>
                <a:gd name="connsiteY5-22" fmla="*/ 2219325 h 2219325"/>
                <a:gd name="connsiteX6" fmla="*/ 0 w 1809750"/>
                <a:gd name="connsiteY6" fmla="*/ 0 h 2219325"/>
                <a:gd name="connsiteX0-23" fmla="*/ 0 w 1809750"/>
                <a:gd name="connsiteY0-24" fmla="*/ 0 h 2219325"/>
                <a:gd name="connsiteX1-25" fmla="*/ 1466849 w 1809750"/>
                <a:gd name="connsiteY1-26" fmla="*/ 1 h 2219325"/>
                <a:gd name="connsiteX2-27" fmla="*/ 1809749 w 1809750"/>
                <a:gd name="connsiteY2-28" fmla="*/ 466726 h 2219325"/>
                <a:gd name="connsiteX3-29" fmla="*/ 1809750 w 1809750"/>
                <a:gd name="connsiteY3-30" fmla="*/ 2219325 h 2219325"/>
                <a:gd name="connsiteX4-31" fmla="*/ 0 w 1809750"/>
                <a:gd name="connsiteY4-32" fmla="*/ 2219325 h 2219325"/>
                <a:gd name="connsiteX5-33" fmla="*/ 0 w 1809750"/>
                <a:gd name="connsiteY5-34" fmla="*/ 0 h 2219325"/>
                <a:gd name="connsiteX0-35" fmla="*/ 0 w 1813441"/>
                <a:gd name="connsiteY0-36" fmla="*/ 0 h 2219325"/>
                <a:gd name="connsiteX1-37" fmla="*/ 1466849 w 1813441"/>
                <a:gd name="connsiteY1-38" fmla="*/ 1 h 2219325"/>
                <a:gd name="connsiteX2-39" fmla="*/ 1809749 w 1813441"/>
                <a:gd name="connsiteY2-40" fmla="*/ 466726 h 2219325"/>
                <a:gd name="connsiteX3-41" fmla="*/ 1809750 w 1813441"/>
                <a:gd name="connsiteY3-42" fmla="*/ 2219325 h 2219325"/>
                <a:gd name="connsiteX4-43" fmla="*/ 0 w 1813441"/>
                <a:gd name="connsiteY4-44" fmla="*/ 2219325 h 2219325"/>
                <a:gd name="connsiteX5-45" fmla="*/ 0 w 1813441"/>
                <a:gd name="connsiteY5-46" fmla="*/ 0 h 2219325"/>
                <a:gd name="connsiteX0-47" fmla="*/ 0 w 1817753"/>
                <a:gd name="connsiteY0-48" fmla="*/ 0 h 2219325"/>
                <a:gd name="connsiteX1-49" fmla="*/ 1466849 w 1817753"/>
                <a:gd name="connsiteY1-50" fmla="*/ 1 h 2219325"/>
                <a:gd name="connsiteX2-51" fmla="*/ 1809749 w 1817753"/>
                <a:gd name="connsiteY2-52" fmla="*/ 466726 h 2219325"/>
                <a:gd name="connsiteX3-53" fmla="*/ 1809750 w 1817753"/>
                <a:gd name="connsiteY3-54" fmla="*/ 2219325 h 2219325"/>
                <a:gd name="connsiteX4-55" fmla="*/ 0 w 1817753"/>
                <a:gd name="connsiteY4-56" fmla="*/ 2219325 h 2219325"/>
                <a:gd name="connsiteX5-57" fmla="*/ 0 w 1817753"/>
                <a:gd name="connsiteY5-58" fmla="*/ 0 h 2219325"/>
                <a:gd name="connsiteX0-59" fmla="*/ 0 w 1817302"/>
                <a:gd name="connsiteY0-60" fmla="*/ 0 h 2219325"/>
                <a:gd name="connsiteX1-61" fmla="*/ 1466849 w 1817302"/>
                <a:gd name="connsiteY1-62" fmla="*/ 1 h 2219325"/>
                <a:gd name="connsiteX2-63" fmla="*/ 1809749 w 1817302"/>
                <a:gd name="connsiteY2-64" fmla="*/ 466726 h 2219325"/>
                <a:gd name="connsiteX3-65" fmla="*/ 1809750 w 1817302"/>
                <a:gd name="connsiteY3-66" fmla="*/ 2219325 h 2219325"/>
                <a:gd name="connsiteX4-67" fmla="*/ 0 w 1817302"/>
                <a:gd name="connsiteY4-68" fmla="*/ 2219325 h 2219325"/>
                <a:gd name="connsiteX5-69" fmla="*/ 0 w 1817302"/>
                <a:gd name="connsiteY5-70" fmla="*/ 0 h 2219325"/>
                <a:gd name="connsiteX0-71" fmla="*/ 0 w 1817753"/>
                <a:gd name="connsiteY0-72" fmla="*/ 0 h 2219325"/>
                <a:gd name="connsiteX1-73" fmla="*/ 1466849 w 1817753"/>
                <a:gd name="connsiteY1-74" fmla="*/ 1 h 2219325"/>
                <a:gd name="connsiteX2-75" fmla="*/ 1809749 w 1817753"/>
                <a:gd name="connsiteY2-76" fmla="*/ 466726 h 2219325"/>
                <a:gd name="connsiteX3-77" fmla="*/ 1809750 w 1817753"/>
                <a:gd name="connsiteY3-78" fmla="*/ 2219325 h 2219325"/>
                <a:gd name="connsiteX4-79" fmla="*/ 0 w 1817753"/>
                <a:gd name="connsiteY4-80" fmla="*/ 2219325 h 2219325"/>
                <a:gd name="connsiteX5-81" fmla="*/ 0 w 1817753"/>
                <a:gd name="connsiteY5-82" fmla="*/ 0 h 2219325"/>
                <a:gd name="connsiteX0-83" fmla="*/ 0 w 1940674"/>
                <a:gd name="connsiteY0-84" fmla="*/ 0 h 2219325"/>
                <a:gd name="connsiteX1-85" fmla="*/ 1466849 w 1940674"/>
                <a:gd name="connsiteY1-86" fmla="*/ 1 h 2219325"/>
                <a:gd name="connsiteX2-87" fmla="*/ 1809749 w 1940674"/>
                <a:gd name="connsiteY2-88" fmla="*/ 466726 h 2219325"/>
                <a:gd name="connsiteX3-89" fmla="*/ 1800224 w 1940674"/>
                <a:gd name="connsiteY3-90" fmla="*/ 1847851 h 2219325"/>
                <a:gd name="connsiteX4-91" fmla="*/ 1809750 w 1940674"/>
                <a:gd name="connsiteY4-92" fmla="*/ 2219325 h 2219325"/>
                <a:gd name="connsiteX5-93" fmla="*/ 0 w 1940674"/>
                <a:gd name="connsiteY5-94" fmla="*/ 2219325 h 2219325"/>
                <a:gd name="connsiteX6-95" fmla="*/ 0 w 1940674"/>
                <a:gd name="connsiteY6-96" fmla="*/ 0 h 2219325"/>
                <a:gd name="connsiteX0-97" fmla="*/ 0 w 1835697"/>
                <a:gd name="connsiteY0-98" fmla="*/ 0 h 2219325"/>
                <a:gd name="connsiteX1-99" fmla="*/ 1466849 w 1835697"/>
                <a:gd name="connsiteY1-100" fmla="*/ 1 h 2219325"/>
                <a:gd name="connsiteX2-101" fmla="*/ 1809749 w 1835697"/>
                <a:gd name="connsiteY2-102" fmla="*/ 466726 h 2219325"/>
                <a:gd name="connsiteX3-103" fmla="*/ 1800224 w 1835697"/>
                <a:gd name="connsiteY3-104" fmla="*/ 1847851 h 2219325"/>
                <a:gd name="connsiteX4-105" fmla="*/ 1809750 w 1835697"/>
                <a:gd name="connsiteY4-106" fmla="*/ 2219325 h 2219325"/>
                <a:gd name="connsiteX5-107" fmla="*/ 1419223 w 1835697"/>
                <a:gd name="connsiteY5-108" fmla="*/ 2209801 h 2219325"/>
                <a:gd name="connsiteX6-109" fmla="*/ 0 w 1835697"/>
                <a:gd name="connsiteY6-110" fmla="*/ 2219325 h 2219325"/>
                <a:gd name="connsiteX7" fmla="*/ 0 w 1835697"/>
                <a:gd name="connsiteY7" fmla="*/ 0 h 2219325"/>
                <a:gd name="connsiteX0-111" fmla="*/ 0 w 1850301"/>
                <a:gd name="connsiteY0-112" fmla="*/ 0 h 2219325"/>
                <a:gd name="connsiteX1-113" fmla="*/ 1466849 w 1850301"/>
                <a:gd name="connsiteY1-114" fmla="*/ 1 h 2219325"/>
                <a:gd name="connsiteX2-115" fmla="*/ 1809749 w 1850301"/>
                <a:gd name="connsiteY2-116" fmla="*/ 466726 h 2219325"/>
                <a:gd name="connsiteX3-117" fmla="*/ 1800224 w 1850301"/>
                <a:gd name="connsiteY3-118" fmla="*/ 1847851 h 2219325"/>
                <a:gd name="connsiteX4-119" fmla="*/ 1419223 w 1850301"/>
                <a:gd name="connsiteY4-120" fmla="*/ 2209801 h 2219325"/>
                <a:gd name="connsiteX5-121" fmla="*/ 0 w 1850301"/>
                <a:gd name="connsiteY5-122" fmla="*/ 2219325 h 2219325"/>
                <a:gd name="connsiteX6-123" fmla="*/ 0 w 1850301"/>
                <a:gd name="connsiteY6-124" fmla="*/ 0 h 2219325"/>
                <a:gd name="connsiteX0-125" fmla="*/ 0 w 1850301"/>
                <a:gd name="connsiteY0-126" fmla="*/ 0 h 2219325"/>
                <a:gd name="connsiteX1-127" fmla="*/ 1466849 w 1850301"/>
                <a:gd name="connsiteY1-128" fmla="*/ 1 h 2219325"/>
                <a:gd name="connsiteX2-129" fmla="*/ 1809749 w 1850301"/>
                <a:gd name="connsiteY2-130" fmla="*/ 466726 h 2219325"/>
                <a:gd name="connsiteX3-131" fmla="*/ 1800224 w 1850301"/>
                <a:gd name="connsiteY3-132" fmla="*/ 1847851 h 2219325"/>
                <a:gd name="connsiteX4-133" fmla="*/ 1419223 w 1850301"/>
                <a:gd name="connsiteY4-134" fmla="*/ 2209801 h 2219325"/>
                <a:gd name="connsiteX5-135" fmla="*/ 0 w 1850301"/>
                <a:gd name="connsiteY5-136" fmla="*/ 2219325 h 2219325"/>
                <a:gd name="connsiteX6-137" fmla="*/ 0 w 1850301"/>
                <a:gd name="connsiteY6-138" fmla="*/ 0 h 2219325"/>
                <a:gd name="connsiteX0-139" fmla="*/ 0 w 1850301"/>
                <a:gd name="connsiteY0-140" fmla="*/ 0 h 2219325"/>
                <a:gd name="connsiteX1-141" fmla="*/ 1466849 w 1850301"/>
                <a:gd name="connsiteY1-142" fmla="*/ 1 h 2219325"/>
                <a:gd name="connsiteX2-143" fmla="*/ 1809749 w 1850301"/>
                <a:gd name="connsiteY2-144" fmla="*/ 466726 h 2219325"/>
                <a:gd name="connsiteX3-145" fmla="*/ 1800224 w 1850301"/>
                <a:gd name="connsiteY3-146" fmla="*/ 1847851 h 2219325"/>
                <a:gd name="connsiteX4-147" fmla="*/ 1419223 w 1850301"/>
                <a:gd name="connsiteY4-148" fmla="*/ 2209801 h 2219325"/>
                <a:gd name="connsiteX5-149" fmla="*/ 0 w 1850301"/>
                <a:gd name="connsiteY5-150" fmla="*/ 2219325 h 2219325"/>
                <a:gd name="connsiteX6-151" fmla="*/ 0 w 1850301"/>
                <a:gd name="connsiteY6-152" fmla="*/ 0 h 2219325"/>
                <a:gd name="connsiteX0-153" fmla="*/ 0 w 1836802"/>
                <a:gd name="connsiteY0-154" fmla="*/ 0 h 2219325"/>
                <a:gd name="connsiteX1-155" fmla="*/ 1466849 w 1836802"/>
                <a:gd name="connsiteY1-156" fmla="*/ 1 h 2219325"/>
                <a:gd name="connsiteX2-157" fmla="*/ 1809749 w 1836802"/>
                <a:gd name="connsiteY2-158" fmla="*/ 466726 h 2219325"/>
                <a:gd name="connsiteX3-159" fmla="*/ 1800224 w 1836802"/>
                <a:gd name="connsiteY3-160" fmla="*/ 1847851 h 2219325"/>
                <a:gd name="connsiteX4-161" fmla="*/ 1419223 w 1836802"/>
                <a:gd name="connsiteY4-162" fmla="*/ 2209801 h 2219325"/>
                <a:gd name="connsiteX5-163" fmla="*/ 0 w 1836802"/>
                <a:gd name="connsiteY5-164" fmla="*/ 2219325 h 2219325"/>
                <a:gd name="connsiteX6-165" fmla="*/ 0 w 1836802"/>
                <a:gd name="connsiteY6-166" fmla="*/ 0 h 2219325"/>
                <a:gd name="connsiteX0-167" fmla="*/ 0 w 1825227"/>
                <a:gd name="connsiteY0-168" fmla="*/ 0 h 2219325"/>
                <a:gd name="connsiteX1-169" fmla="*/ 1466849 w 1825227"/>
                <a:gd name="connsiteY1-170" fmla="*/ 1 h 2219325"/>
                <a:gd name="connsiteX2-171" fmla="*/ 1809749 w 1825227"/>
                <a:gd name="connsiteY2-172" fmla="*/ 466726 h 2219325"/>
                <a:gd name="connsiteX3-173" fmla="*/ 1800224 w 1825227"/>
                <a:gd name="connsiteY3-174" fmla="*/ 1847851 h 2219325"/>
                <a:gd name="connsiteX4-175" fmla="*/ 1419223 w 1825227"/>
                <a:gd name="connsiteY4-176" fmla="*/ 2209801 h 2219325"/>
                <a:gd name="connsiteX5-177" fmla="*/ 0 w 1825227"/>
                <a:gd name="connsiteY5-178" fmla="*/ 2219325 h 2219325"/>
                <a:gd name="connsiteX6-179" fmla="*/ 0 w 1825227"/>
                <a:gd name="connsiteY6-180" fmla="*/ 0 h 2219325"/>
                <a:gd name="connsiteX0-181" fmla="*/ 9525 w 1834752"/>
                <a:gd name="connsiteY0-182" fmla="*/ 0 h 2219325"/>
                <a:gd name="connsiteX1-183" fmla="*/ 1476374 w 1834752"/>
                <a:gd name="connsiteY1-184" fmla="*/ 1 h 2219325"/>
                <a:gd name="connsiteX2-185" fmla="*/ 1819274 w 1834752"/>
                <a:gd name="connsiteY2-186" fmla="*/ 466726 h 2219325"/>
                <a:gd name="connsiteX3-187" fmla="*/ 1809749 w 1834752"/>
                <a:gd name="connsiteY3-188" fmla="*/ 1847851 h 2219325"/>
                <a:gd name="connsiteX4-189" fmla="*/ 1428748 w 1834752"/>
                <a:gd name="connsiteY4-190" fmla="*/ 2209801 h 2219325"/>
                <a:gd name="connsiteX5-191" fmla="*/ 9525 w 1834752"/>
                <a:gd name="connsiteY5-192" fmla="*/ 2219325 h 2219325"/>
                <a:gd name="connsiteX6-193" fmla="*/ 0 w 1834752"/>
                <a:gd name="connsiteY6-194" fmla="*/ 1762126 h 2219325"/>
                <a:gd name="connsiteX7-195" fmla="*/ 9525 w 1834752"/>
                <a:gd name="connsiteY7-196" fmla="*/ 0 h 2219325"/>
                <a:gd name="connsiteX0-197" fmla="*/ 9525 w 1834752"/>
                <a:gd name="connsiteY0-198" fmla="*/ 0 h 2219325"/>
                <a:gd name="connsiteX1-199" fmla="*/ 1476374 w 1834752"/>
                <a:gd name="connsiteY1-200" fmla="*/ 1 h 2219325"/>
                <a:gd name="connsiteX2-201" fmla="*/ 1819274 w 1834752"/>
                <a:gd name="connsiteY2-202" fmla="*/ 466726 h 2219325"/>
                <a:gd name="connsiteX3-203" fmla="*/ 1809749 w 1834752"/>
                <a:gd name="connsiteY3-204" fmla="*/ 1847851 h 2219325"/>
                <a:gd name="connsiteX4-205" fmla="*/ 1428748 w 1834752"/>
                <a:gd name="connsiteY4-206" fmla="*/ 2209801 h 2219325"/>
                <a:gd name="connsiteX5-207" fmla="*/ 409575 w 1834752"/>
                <a:gd name="connsiteY5-208" fmla="*/ 2200276 h 2219325"/>
                <a:gd name="connsiteX6-209" fmla="*/ 9525 w 1834752"/>
                <a:gd name="connsiteY6-210" fmla="*/ 2219325 h 2219325"/>
                <a:gd name="connsiteX7-211" fmla="*/ 0 w 1834752"/>
                <a:gd name="connsiteY7-212" fmla="*/ 1762126 h 2219325"/>
                <a:gd name="connsiteX8" fmla="*/ 9525 w 1834752"/>
                <a:gd name="connsiteY8" fmla="*/ 0 h 2219325"/>
                <a:gd name="connsiteX0-213" fmla="*/ 9525 w 1834752"/>
                <a:gd name="connsiteY0-214" fmla="*/ 0 h 2209801"/>
                <a:gd name="connsiteX1-215" fmla="*/ 1476374 w 1834752"/>
                <a:gd name="connsiteY1-216" fmla="*/ 1 h 2209801"/>
                <a:gd name="connsiteX2-217" fmla="*/ 1819274 w 1834752"/>
                <a:gd name="connsiteY2-218" fmla="*/ 466726 h 2209801"/>
                <a:gd name="connsiteX3-219" fmla="*/ 1809749 w 1834752"/>
                <a:gd name="connsiteY3-220" fmla="*/ 1847851 h 2209801"/>
                <a:gd name="connsiteX4-221" fmla="*/ 1428748 w 1834752"/>
                <a:gd name="connsiteY4-222" fmla="*/ 2209801 h 2209801"/>
                <a:gd name="connsiteX5-223" fmla="*/ 409575 w 1834752"/>
                <a:gd name="connsiteY5-224" fmla="*/ 2200276 h 2209801"/>
                <a:gd name="connsiteX6-225" fmla="*/ 0 w 1834752"/>
                <a:gd name="connsiteY6-226" fmla="*/ 1762126 h 2209801"/>
                <a:gd name="connsiteX7-227" fmla="*/ 9525 w 1834752"/>
                <a:gd name="connsiteY7-228" fmla="*/ 0 h 2209801"/>
                <a:gd name="connsiteX0-229" fmla="*/ 0 w 1825227"/>
                <a:gd name="connsiteY0-230" fmla="*/ 0 h 2209801"/>
                <a:gd name="connsiteX1-231" fmla="*/ 1466849 w 1825227"/>
                <a:gd name="connsiteY1-232" fmla="*/ 1 h 2209801"/>
                <a:gd name="connsiteX2-233" fmla="*/ 1809749 w 1825227"/>
                <a:gd name="connsiteY2-234" fmla="*/ 466726 h 2209801"/>
                <a:gd name="connsiteX3-235" fmla="*/ 1800224 w 1825227"/>
                <a:gd name="connsiteY3-236" fmla="*/ 1847851 h 2209801"/>
                <a:gd name="connsiteX4-237" fmla="*/ 1419223 w 1825227"/>
                <a:gd name="connsiteY4-238" fmla="*/ 2209801 h 2209801"/>
                <a:gd name="connsiteX5-239" fmla="*/ 400050 w 1825227"/>
                <a:gd name="connsiteY5-240" fmla="*/ 2200276 h 2209801"/>
                <a:gd name="connsiteX6-241" fmla="*/ 161925 w 1825227"/>
                <a:gd name="connsiteY6-242" fmla="*/ 2019301 h 2209801"/>
                <a:gd name="connsiteX7-243" fmla="*/ 0 w 1825227"/>
                <a:gd name="connsiteY7-244" fmla="*/ 0 h 2209801"/>
                <a:gd name="connsiteX0-245" fmla="*/ 0 w 1825227"/>
                <a:gd name="connsiteY0-246" fmla="*/ 0 h 2209801"/>
                <a:gd name="connsiteX1-247" fmla="*/ 1466849 w 1825227"/>
                <a:gd name="connsiteY1-248" fmla="*/ 1 h 2209801"/>
                <a:gd name="connsiteX2-249" fmla="*/ 1809749 w 1825227"/>
                <a:gd name="connsiteY2-250" fmla="*/ 466726 h 2209801"/>
                <a:gd name="connsiteX3-251" fmla="*/ 1800224 w 1825227"/>
                <a:gd name="connsiteY3-252" fmla="*/ 1847851 h 2209801"/>
                <a:gd name="connsiteX4-253" fmla="*/ 1419223 w 1825227"/>
                <a:gd name="connsiteY4-254" fmla="*/ 2209801 h 2209801"/>
                <a:gd name="connsiteX5-255" fmla="*/ 400050 w 1825227"/>
                <a:gd name="connsiteY5-256" fmla="*/ 2200276 h 2209801"/>
                <a:gd name="connsiteX6-257" fmla="*/ 161925 w 1825227"/>
                <a:gd name="connsiteY6-258" fmla="*/ 2019301 h 2209801"/>
                <a:gd name="connsiteX7-259" fmla="*/ 0 w 1825227"/>
                <a:gd name="connsiteY7-260" fmla="*/ 0 h 2209801"/>
                <a:gd name="connsiteX0-261" fmla="*/ 0 w 1825227"/>
                <a:gd name="connsiteY0-262" fmla="*/ 0 h 2209801"/>
                <a:gd name="connsiteX1-263" fmla="*/ 1466849 w 1825227"/>
                <a:gd name="connsiteY1-264" fmla="*/ 1 h 2209801"/>
                <a:gd name="connsiteX2-265" fmla="*/ 1809749 w 1825227"/>
                <a:gd name="connsiteY2-266" fmla="*/ 466726 h 2209801"/>
                <a:gd name="connsiteX3-267" fmla="*/ 1800224 w 1825227"/>
                <a:gd name="connsiteY3-268" fmla="*/ 1847851 h 2209801"/>
                <a:gd name="connsiteX4-269" fmla="*/ 1419223 w 1825227"/>
                <a:gd name="connsiteY4-270" fmla="*/ 2209801 h 2209801"/>
                <a:gd name="connsiteX5-271" fmla="*/ 400050 w 1825227"/>
                <a:gd name="connsiteY5-272" fmla="*/ 2200276 h 2209801"/>
                <a:gd name="connsiteX6-273" fmla="*/ 161925 w 1825227"/>
                <a:gd name="connsiteY6-274" fmla="*/ 2019301 h 2209801"/>
                <a:gd name="connsiteX7-275" fmla="*/ 0 w 1825227"/>
                <a:gd name="connsiteY7-276" fmla="*/ 0 h 2209801"/>
                <a:gd name="connsiteX0-277" fmla="*/ 0 w 1825227"/>
                <a:gd name="connsiteY0-278" fmla="*/ 0 h 2209801"/>
                <a:gd name="connsiteX1-279" fmla="*/ 1466849 w 1825227"/>
                <a:gd name="connsiteY1-280" fmla="*/ 1 h 2209801"/>
                <a:gd name="connsiteX2-281" fmla="*/ 1809749 w 1825227"/>
                <a:gd name="connsiteY2-282" fmla="*/ 466726 h 2209801"/>
                <a:gd name="connsiteX3-283" fmla="*/ 1800224 w 1825227"/>
                <a:gd name="connsiteY3-284" fmla="*/ 1847851 h 2209801"/>
                <a:gd name="connsiteX4-285" fmla="*/ 1419223 w 1825227"/>
                <a:gd name="connsiteY4-286" fmla="*/ 2209801 h 2209801"/>
                <a:gd name="connsiteX5-287" fmla="*/ 400050 w 1825227"/>
                <a:gd name="connsiteY5-288" fmla="*/ 2200276 h 2209801"/>
                <a:gd name="connsiteX6-289" fmla="*/ 161925 w 1825227"/>
                <a:gd name="connsiteY6-290" fmla="*/ 2019301 h 2209801"/>
                <a:gd name="connsiteX7-291" fmla="*/ 19050 w 1825227"/>
                <a:gd name="connsiteY7-292" fmla="*/ 304801 h 2209801"/>
                <a:gd name="connsiteX8-293" fmla="*/ 0 w 1825227"/>
                <a:gd name="connsiteY8-294" fmla="*/ 0 h 2209801"/>
                <a:gd name="connsiteX0-295" fmla="*/ 0 w 1825227"/>
                <a:gd name="connsiteY0-296" fmla="*/ 9524 h 2219325"/>
                <a:gd name="connsiteX1-297" fmla="*/ 247650 w 1825227"/>
                <a:gd name="connsiteY1-298" fmla="*/ 0 h 2219325"/>
                <a:gd name="connsiteX2-299" fmla="*/ 1466849 w 1825227"/>
                <a:gd name="connsiteY2-300" fmla="*/ 9525 h 2219325"/>
                <a:gd name="connsiteX3-301" fmla="*/ 1809749 w 1825227"/>
                <a:gd name="connsiteY3-302" fmla="*/ 476250 h 2219325"/>
                <a:gd name="connsiteX4-303" fmla="*/ 1800224 w 1825227"/>
                <a:gd name="connsiteY4-304" fmla="*/ 1857375 h 2219325"/>
                <a:gd name="connsiteX5-305" fmla="*/ 1419223 w 1825227"/>
                <a:gd name="connsiteY5-306" fmla="*/ 2219325 h 2219325"/>
                <a:gd name="connsiteX6-307" fmla="*/ 400050 w 1825227"/>
                <a:gd name="connsiteY6-308" fmla="*/ 2209800 h 2219325"/>
                <a:gd name="connsiteX7-309" fmla="*/ 161925 w 1825227"/>
                <a:gd name="connsiteY7-310" fmla="*/ 2028825 h 2219325"/>
                <a:gd name="connsiteX8-311" fmla="*/ 19050 w 1825227"/>
                <a:gd name="connsiteY8-312" fmla="*/ 314325 h 2219325"/>
                <a:gd name="connsiteX9" fmla="*/ 0 w 1825227"/>
                <a:gd name="connsiteY9" fmla="*/ 9524 h 2219325"/>
                <a:gd name="connsiteX0-313" fmla="*/ 0 w 1806177"/>
                <a:gd name="connsiteY0-314" fmla="*/ 314325 h 2219325"/>
                <a:gd name="connsiteX1-315" fmla="*/ 228600 w 1806177"/>
                <a:gd name="connsiteY1-316" fmla="*/ 0 h 2219325"/>
                <a:gd name="connsiteX2-317" fmla="*/ 1447799 w 1806177"/>
                <a:gd name="connsiteY2-318" fmla="*/ 9525 h 2219325"/>
                <a:gd name="connsiteX3-319" fmla="*/ 1790699 w 1806177"/>
                <a:gd name="connsiteY3-320" fmla="*/ 476250 h 2219325"/>
                <a:gd name="connsiteX4-321" fmla="*/ 1781174 w 1806177"/>
                <a:gd name="connsiteY4-322" fmla="*/ 1857375 h 2219325"/>
                <a:gd name="connsiteX5-323" fmla="*/ 1400173 w 1806177"/>
                <a:gd name="connsiteY5-324" fmla="*/ 2219325 h 2219325"/>
                <a:gd name="connsiteX6-325" fmla="*/ 381000 w 1806177"/>
                <a:gd name="connsiteY6-326" fmla="*/ 2209800 h 2219325"/>
                <a:gd name="connsiteX7-327" fmla="*/ 142875 w 1806177"/>
                <a:gd name="connsiteY7-328" fmla="*/ 2028825 h 2219325"/>
                <a:gd name="connsiteX8-329" fmla="*/ 0 w 1806177"/>
                <a:gd name="connsiteY8-330" fmla="*/ 314325 h 2219325"/>
                <a:gd name="connsiteX0-331" fmla="*/ 0 w 1806177"/>
                <a:gd name="connsiteY0-332" fmla="*/ 314325 h 2219325"/>
                <a:gd name="connsiteX1-333" fmla="*/ 228600 w 1806177"/>
                <a:gd name="connsiteY1-334" fmla="*/ 0 h 2219325"/>
                <a:gd name="connsiteX2-335" fmla="*/ 1447799 w 1806177"/>
                <a:gd name="connsiteY2-336" fmla="*/ 9525 h 2219325"/>
                <a:gd name="connsiteX3-337" fmla="*/ 1790699 w 1806177"/>
                <a:gd name="connsiteY3-338" fmla="*/ 476250 h 2219325"/>
                <a:gd name="connsiteX4-339" fmla="*/ 1781174 w 1806177"/>
                <a:gd name="connsiteY4-340" fmla="*/ 1857375 h 2219325"/>
                <a:gd name="connsiteX5-341" fmla="*/ 1400173 w 1806177"/>
                <a:gd name="connsiteY5-342" fmla="*/ 2219325 h 2219325"/>
                <a:gd name="connsiteX6-343" fmla="*/ 381000 w 1806177"/>
                <a:gd name="connsiteY6-344" fmla="*/ 2209800 h 2219325"/>
                <a:gd name="connsiteX7-345" fmla="*/ 142875 w 1806177"/>
                <a:gd name="connsiteY7-346" fmla="*/ 2028825 h 2219325"/>
                <a:gd name="connsiteX8-347" fmla="*/ 0 w 1806177"/>
                <a:gd name="connsiteY8-348" fmla="*/ 314325 h 2219325"/>
                <a:gd name="connsiteX0-349" fmla="*/ 886 w 1807063"/>
                <a:gd name="connsiteY0-350" fmla="*/ 314325 h 2219325"/>
                <a:gd name="connsiteX1-351" fmla="*/ 229486 w 1807063"/>
                <a:gd name="connsiteY1-352" fmla="*/ 0 h 2219325"/>
                <a:gd name="connsiteX2-353" fmla="*/ 1448685 w 1807063"/>
                <a:gd name="connsiteY2-354" fmla="*/ 9525 h 2219325"/>
                <a:gd name="connsiteX3-355" fmla="*/ 1791585 w 1807063"/>
                <a:gd name="connsiteY3-356" fmla="*/ 476250 h 2219325"/>
                <a:gd name="connsiteX4-357" fmla="*/ 1782060 w 1807063"/>
                <a:gd name="connsiteY4-358" fmla="*/ 1857375 h 2219325"/>
                <a:gd name="connsiteX5-359" fmla="*/ 1401059 w 1807063"/>
                <a:gd name="connsiteY5-360" fmla="*/ 2219325 h 2219325"/>
                <a:gd name="connsiteX6-361" fmla="*/ 381886 w 1807063"/>
                <a:gd name="connsiteY6-362" fmla="*/ 2209800 h 2219325"/>
                <a:gd name="connsiteX7-363" fmla="*/ 143761 w 1807063"/>
                <a:gd name="connsiteY7-364" fmla="*/ 2028825 h 2219325"/>
                <a:gd name="connsiteX8-365" fmla="*/ 886 w 1807063"/>
                <a:gd name="connsiteY8-366" fmla="*/ 314325 h 2219325"/>
                <a:gd name="connsiteX0-367" fmla="*/ 886 w 1807063"/>
                <a:gd name="connsiteY0-368" fmla="*/ 314325 h 2219325"/>
                <a:gd name="connsiteX1-369" fmla="*/ 229486 w 1807063"/>
                <a:gd name="connsiteY1-370" fmla="*/ 0 h 2219325"/>
                <a:gd name="connsiteX2-371" fmla="*/ 1448685 w 1807063"/>
                <a:gd name="connsiteY2-372" fmla="*/ 9525 h 2219325"/>
                <a:gd name="connsiteX3-373" fmla="*/ 1791585 w 1807063"/>
                <a:gd name="connsiteY3-374" fmla="*/ 476250 h 2219325"/>
                <a:gd name="connsiteX4-375" fmla="*/ 1782060 w 1807063"/>
                <a:gd name="connsiteY4-376" fmla="*/ 1857375 h 2219325"/>
                <a:gd name="connsiteX5-377" fmla="*/ 1401059 w 1807063"/>
                <a:gd name="connsiteY5-378" fmla="*/ 2219325 h 2219325"/>
                <a:gd name="connsiteX6-379" fmla="*/ 381886 w 1807063"/>
                <a:gd name="connsiteY6-380" fmla="*/ 2209800 h 2219325"/>
                <a:gd name="connsiteX7-381" fmla="*/ 143761 w 1807063"/>
                <a:gd name="connsiteY7-382" fmla="*/ 2028825 h 2219325"/>
                <a:gd name="connsiteX8-383" fmla="*/ 886 w 1807063"/>
                <a:gd name="connsiteY8-384" fmla="*/ 314325 h 2219325"/>
                <a:gd name="connsiteX0-385" fmla="*/ 886 w 1807063"/>
                <a:gd name="connsiteY0-386" fmla="*/ 314325 h 2219325"/>
                <a:gd name="connsiteX1-387" fmla="*/ 229486 w 1807063"/>
                <a:gd name="connsiteY1-388" fmla="*/ 0 h 2219325"/>
                <a:gd name="connsiteX2-389" fmla="*/ 1448685 w 1807063"/>
                <a:gd name="connsiteY2-390" fmla="*/ 9525 h 2219325"/>
                <a:gd name="connsiteX3-391" fmla="*/ 1791585 w 1807063"/>
                <a:gd name="connsiteY3-392" fmla="*/ 476250 h 2219325"/>
                <a:gd name="connsiteX4-393" fmla="*/ 1782060 w 1807063"/>
                <a:gd name="connsiteY4-394" fmla="*/ 1857375 h 2219325"/>
                <a:gd name="connsiteX5-395" fmla="*/ 1401059 w 1807063"/>
                <a:gd name="connsiteY5-396" fmla="*/ 2219325 h 2219325"/>
                <a:gd name="connsiteX6-397" fmla="*/ 381886 w 1807063"/>
                <a:gd name="connsiteY6-398" fmla="*/ 2209800 h 2219325"/>
                <a:gd name="connsiteX7-399" fmla="*/ 143761 w 1807063"/>
                <a:gd name="connsiteY7-400" fmla="*/ 2028825 h 2219325"/>
                <a:gd name="connsiteX8-401" fmla="*/ 886 w 1807063"/>
                <a:gd name="connsiteY8-402" fmla="*/ 314325 h 2219325"/>
                <a:gd name="connsiteX0-403" fmla="*/ 886 w 1807063"/>
                <a:gd name="connsiteY0-404" fmla="*/ 314325 h 2219325"/>
                <a:gd name="connsiteX1-405" fmla="*/ 229486 w 1807063"/>
                <a:gd name="connsiteY1-406" fmla="*/ 0 h 2219325"/>
                <a:gd name="connsiteX2-407" fmla="*/ 1448685 w 1807063"/>
                <a:gd name="connsiteY2-408" fmla="*/ 9525 h 2219325"/>
                <a:gd name="connsiteX3-409" fmla="*/ 1791585 w 1807063"/>
                <a:gd name="connsiteY3-410" fmla="*/ 476250 h 2219325"/>
                <a:gd name="connsiteX4-411" fmla="*/ 1782060 w 1807063"/>
                <a:gd name="connsiteY4-412" fmla="*/ 1857375 h 2219325"/>
                <a:gd name="connsiteX5-413" fmla="*/ 1401059 w 1807063"/>
                <a:gd name="connsiteY5-414" fmla="*/ 2219325 h 2219325"/>
                <a:gd name="connsiteX6-415" fmla="*/ 381886 w 1807063"/>
                <a:gd name="connsiteY6-416" fmla="*/ 2209800 h 2219325"/>
                <a:gd name="connsiteX7-417" fmla="*/ 143761 w 1807063"/>
                <a:gd name="connsiteY7-418" fmla="*/ 2028825 h 2219325"/>
                <a:gd name="connsiteX8-419" fmla="*/ 886 w 1807063"/>
                <a:gd name="connsiteY8-420" fmla="*/ 314325 h 2219325"/>
                <a:gd name="connsiteX0-421" fmla="*/ 945 w 1807122"/>
                <a:gd name="connsiteY0-422" fmla="*/ 314325 h 2219325"/>
                <a:gd name="connsiteX1-423" fmla="*/ 229545 w 1807122"/>
                <a:gd name="connsiteY1-424" fmla="*/ 0 h 2219325"/>
                <a:gd name="connsiteX2-425" fmla="*/ 1448744 w 1807122"/>
                <a:gd name="connsiteY2-426" fmla="*/ 9525 h 2219325"/>
                <a:gd name="connsiteX3-427" fmla="*/ 1791644 w 1807122"/>
                <a:gd name="connsiteY3-428" fmla="*/ 476250 h 2219325"/>
                <a:gd name="connsiteX4-429" fmla="*/ 1782119 w 1807122"/>
                <a:gd name="connsiteY4-430" fmla="*/ 1857375 h 2219325"/>
                <a:gd name="connsiteX5-431" fmla="*/ 1401118 w 1807122"/>
                <a:gd name="connsiteY5-432" fmla="*/ 2219325 h 2219325"/>
                <a:gd name="connsiteX6-433" fmla="*/ 381945 w 1807122"/>
                <a:gd name="connsiteY6-434" fmla="*/ 2209800 h 2219325"/>
                <a:gd name="connsiteX7-435" fmla="*/ 143820 w 1807122"/>
                <a:gd name="connsiteY7-436" fmla="*/ 2028825 h 2219325"/>
                <a:gd name="connsiteX8-437" fmla="*/ 945 w 1807122"/>
                <a:gd name="connsiteY8-438" fmla="*/ 314325 h 2219325"/>
                <a:gd name="connsiteX0-439" fmla="*/ 945 w 1807122"/>
                <a:gd name="connsiteY0-440" fmla="*/ 304800 h 2209800"/>
                <a:gd name="connsiteX1-441" fmla="*/ 229545 w 1807122"/>
                <a:gd name="connsiteY1-442" fmla="*/ 808 h 2209800"/>
                <a:gd name="connsiteX2-443" fmla="*/ 1448744 w 1807122"/>
                <a:gd name="connsiteY2-444" fmla="*/ 0 h 2209800"/>
                <a:gd name="connsiteX3-445" fmla="*/ 1791644 w 1807122"/>
                <a:gd name="connsiteY3-446" fmla="*/ 466725 h 2209800"/>
                <a:gd name="connsiteX4-447" fmla="*/ 1782119 w 1807122"/>
                <a:gd name="connsiteY4-448" fmla="*/ 1847850 h 2209800"/>
                <a:gd name="connsiteX5-449" fmla="*/ 1401118 w 1807122"/>
                <a:gd name="connsiteY5-450" fmla="*/ 2209800 h 2209800"/>
                <a:gd name="connsiteX6-451" fmla="*/ 381945 w 1807122"/>
                <a:gd name="connsiteY6-452" fmla="*/ 2200275 h 2209800"/>
                <a:gd name="connsiteX7-453" fmla="*/ 143820 w 1807122"/>
                <a:gd name="connsiteY7-454" fmla="*/ 2019300 h 2209800"/>
                <a:gd name="connsiteX8-455" fmla="*/ 945 w 1807122"/>
                <a:gd name="connsiteY8-456" fmla="*/ 304800 h 2209800"/>
                <a:gd name="connsiteX0-457" fmla="*/ 1272 w 1807449"/>
                <a:gd name="connsiteY0-458" fmla="*/ 304800 h 2209800"/>
                <a:gd name="connsiteX1-459" fmla="*/ 229872 w 1807449"/>
                <a:gd name="connsiteY1-460" fmla="*/ 808 h 2209800"/>
                <a:gd name="connsiteX2-461" fmla="*/ 1449071 w 1807449"/>
                <a:gd name="connsiteY2-462" fmla="*/ 0 h 2209800"/>
                <a:gd name="connsiteX3-463" fmla="*/ 1791971 w 1807449"/>
                <a:gd name="connsiteY3-464" fmla="*/ 466725 h 2209800"/>
                <a:gd name="connsiteX4-465" fmla="*/ 1782446 w 1807449"/>
                <a:gd name="connsiteY4-466" fmla="*/ 1847850 h 2209800"/>
                <a:gd name="connsiteX5-467" fmla="*/ 1401445 w 1807449"/>
                <a:gd name="connsiteY5-468" fmla="*/ 2209800 h 2209800"/>
                <a:gd name="connsiteX6-469" fmla="*/ 382272 w 1807449"/>
                <a:gd name="connsiteY6-470" fmla="*/ 2200275 h 2209800"/>
                <a:gd name="connsiteX7-471" fmla="*/ 144147 w 1807449"/>
                <a:gd name="connsiteY7-472" fmla="*/ 2019300 h 2209800"/>
                <a:gd name="connsiteX8-473" fmla="*/ 1272 w 1807449"/>
                <a:gd name="connsiteY8-474" fmla="*/ 304800 h 2209800"/>
                <a:gd name="connsiteX0-475" fmla="*/ 1272 w 1807449"/>
                <a:gd name="connsiteY0-476" fmla="*/ 304800 h 2209800"/>
                <a:gd name="connsiteX1-477" fmla="*/ 229872 w 1807449"/>
                <a:gd name="connsiteY1-478" fmla="*/ 808 h 2209800"/>
                <a:gd name="connsiteX2-479" fmla="*/ 1449071 w 1807449"/>
                <a:gd name="connsiteY2-480" fmla="*/ 0 h 2209800"/>
                <a:gd name="connsiteX3-481" fmla="*/ 1791971 w 1807449"/>
                <a:gd name="connsiteY3-482" fmla="*/ 466725 h 2209800"/>
                <a:gd name="connsiteX4-483" fmla="*/ 1782446 w 1807449"/>
                <a:gd name="connsiteY4-484" fmla="*/ 1847850 h 2209800"/>
                <a:gd name="connsiteX5-485" fmla="*/ 1401445 w 1807449"/>
                <a:gd name="connsiteY5-486" fmla="*/ 2209800 h 2209800"/>
                <a:gd name="connsiteX6-487" fmla="*/ 444265 w 1807449"/>
                <a:gd name="connsiteY6-488" fmla="*/ 2205441 h 2209800"/>
                <a:gd name="connsiteX7-489" fmla="*/ 144147 w 1807449"/>
                <a:gd name="connsiteY7-490" fmla="*/ 2019300 h 2209800"/>
                <a:gd name="connsiteX8-491" fmla="*/ 1272 w 1807449"/>
                <a:gd name="connsiteY8-492" fmla="*/ 304800 h 2209800"/>
                <a:gd name="connsiteX0-493" fmla="*/ 1272 w 1807449"/>
                <a:gd name="connsiteY0-494" fmla="*/ 304800 h 2209800"/>
                <a:gd name="connsiteX1-495" fmla="*/ 229872 w 1807449"/>
                <a:gd name="connsiteY1-496" fmla="*/ 808 h 2209800"/>
                <a:gd name="connsiteX2-497" fmla="*/ 1449071 w 1807449"/>
                <a:gd name="connsiteY2-498" fmla="*/ 0 h 2209800"/>
                <a:gd name="connsiteX3-499" fmla="*/ 1791971 w 1807449"/>
                <a:gd name="connsiteY3-500" fmla="*/ 466725 h 2209800"/>
                <a:gd name="connsiteX4-501" fmla="*/ 1782446 w 1807449"/>
                <a:gd name="connsiteY4-502" fmla="*/ 1847850 h 2209800"/>
                <a:gd name="connsiteX5-503" fmla="*/ 1401445 w 1807449"/>
                <a:gd name="connsiteY5-504" fmla="*/ 2209800 h 2209800"/>
                <a:gd name="connsiteX6-505" fmla="*/ 444265 w 1807449"/>
                <a:gd name="connsiteY6-506" fmla="*/ 2205441 h 2209800"/>
                <a:gd name="connsiteX7-507" fmla="*/ 144147 w 1807449"/>
                <a:gd name="connsiteY7-508" fmla="*/ 2019300 h 2209800"/>
                <a:gd name="connsiteX8-509" fmla="*/ 1272 w 1807449"/>
                <a:gd name="connsiteY8-510" fmla="*/ 304800 h 2209800"/>
                <a:gd name="connsiteX0-511" fmla="*/ 1272 w 1807449"/>
                <a:gd name="connsiteY0-512" fmla="*/ 304800 h 2209800"/>
                <a:gd name="connsiteX1-513" fmla="*/ 229872 w 1807449"/>
                <a:gd name="connsiteY1-514" fmla="*/ 808 h 2209800"/>
                <a:gd name="connsiteX2-515" fmla="*/ 1449071 w 1807449"/>
                <a:gd name="connsiteY2-516" fmla="*/ 0 h 2209800"/>
                <a:gd name="connsiteX3-517" fmla="*/ 1791971 w 1807449"/>
                <a:gd name="connsiteY3-518" fmla="*/ 466725 h 2209800"/>
                <a:gd name="connsiteX4-519" fmla="*/ 1782446 w 1807449"/>
                <a:gd name="connsiteY4-520" fmla="*/ 1847850 h 2209800"/>
                <a:gd name="connsiteX5-521" fmla="*/ 1401445 w 1807449"/>
                <a:gd name="connsiteY5-522" fmla="*/ 2209800 h 2209800"/>
                <a:gd name="connsiteX6-523" fmla="*/ 444265 w 1807449"/>
                <a:gd name="connsiteY6-524" fmla="*/ 2205441 h 2209800"/>
                <a:gd name="connsiteX7-525" fmla="*/ 190642 w 1807449"/>
                <a:gd name="connsiteY7-526" fmla="*/ 2014134 h 2209800"/>
                <a:gd name="connsiteX8-527" fmla="*/ 1272 w 1807449"/>
                <a:gd name="connsiteY8-528" fmla="*/ 304800 h 2209800"/>
                <a:gd name="connsiteX0-529" fmla="*/ 1272 w 1807449"/>
                <a:gd name="connsiteY0-530" fmla="*/ 304800 h 2209800"/>
                <a:gd name="connsiteX1-531" fmla="*/ 229872 w 1807449"/>
                <a:gd name="connsiteY1-532" fmla="*/ 808 h 2209800"/>
                <a:gd name="connsiteX2-533" fmla="*/ 1449071 w 1807449"/>
                <a:gd name="connsiteY2-534" fmla="*/ 0 h 2209800"/>
                <a:gd name="connsiteX3-535" fmla="*/ 1791971 w 1807449"/>
                <a:gd name="connsiteY3-536" fmla="*/ 466725 h 2209800"/>
                <a:gd name="connsiteX4-537" fmla="*/ 1782446 w 1807449"/>
                <a:gd name="connsiteY4-538" fmla="*/ 1847850 h 2209800"/>
                <a:gd name="connsiteX5-539" fmla="*/ 1401445 w 1807449"/>
                <a:gd name="connsiteY5-540" fmla="*/ 2209800 h 2209800"/>
                <a:gd name="connsiteX6-541" fmla="*/ 444265 w 1807449"/>
                <a:gd name="connsiteY6-542" fmla="*/ 2205441 h 2209800"/>
                <a:gd name="connsiteX7-543" fmla="*/ 180309 w 1807449"/>
                <a:gd name="connsiteY7-544" fmla="*/ 2014134 h 2209800"/>
                <a:gd name="connsiteX8-545" fmla="*/ 1272 w 1807449"/>
                <a:gd name="connsiteY8-546" fmla="*/ 304800 h 2209800"/>
                <a:gd name="connsiteX0-547" fmla="*/ 1272 w 1807449"/>
                <a:gd name="connsiteY0-548" fmla="*/ 304800 h 2209800"/>
                <a:gd name="connsiteX1-549" fmla="*/ 229872 w 1807449"/>
                <a:gd name="connsiteY1-550" fmla="*/ 808 h 2209800"/>
                <a:gd name="connsiteX2-551" fmla="*/ 1449071 w 1807449"/>
                <a:gd name="connsiteY2-552" fmla="*/ 0 h 2209800"/>
                <a:gd name="connsiteX3-553" fmla="*/ 1791971 w 1807449"/>
                <a:gd name="connsiteY3-554" fmla="*/ 466725 h 2209800"/>
                <a:gd name="connsiteX4-555" fmla="*/ 1782446 w 1807449"/>
                <a:gd name="connsiteY4-556" fmla="*/ 1847850 h 2209800"/>
                <a:gd name="connsiteX5-557" fmla="*/ 1401445 w 1807449"/>
                <a:gd name="connsiteY5-558" fmla="*/ 2209800 h 2209800"/>
                <a:gd name="connsiteX6-559" fmla="*/ 444265 w 1807449"/>
                <a:gd name="connsiteY6-560" fmla="*/ 2205441 h 2209800"/>
                <a:gd name="connsiteX7-561" fmla="*/ 180309 w 1807449"/>
                <a:gd name="connsiteY7-562" fmla="*/ 2014134 h 2209800"/>
                <a:gd name="connsiteX8-563" fmla="*/ 1272 w 1807449"/>
                <a:gd name="connsiteY8-564" fmla="*/ 304800 h 2209800"/>
                <a:gd name="connsiteX0-565" fmla="*/ 1272 w 1807449"/>
                <a:gd name="connsiteY0-566" fmla="*/ 304800 h 2209800"/>
                <a:gd name="connsiteX1-567" fmla="*/ 229872 w 1807449"/>
                <a:gd name="connsiteY1-568" fmla="*/ 808 h 2209800"/>
                <a:gd name="connsiteX2-569" fmla="*/ 1449071 w 1807449"/>
                <a:gd name="connsiteY2-570" fmla="*/ 0 h 2209800"/>
                <a:gd name="connsiteX3-571" fmla="*/ 1791971 w 1807449"/>
                <a:gd name="connsiteY3-572" fmla="*/ 466725 h 2209800"/>
                <a:gd name="connsiteX4-573" fmla="*/ 1782446 w 1807449"/>
                <a:gd name="connsiteY4-574" fmla="*/ 1847850 h 2209800"/>
                <a:gd name="connsiteX5-575" fmla="*/ 1401445 w 1807449"/>
                <a:gd name="connsiteY5-576" fmla="*/ 2209800 h 2209800"/>
                <a:gd name="connsiteX6-577" fmla="*/ 444265 w 1807449"/>
                <a:gd name="connsiteY6-578" fmla="*/ 2205441 h 2209800"/>
                <a:gd name="connsiteX7-579" fmla="*/ 180309 w 1807449"/>
                <a:gd name="connsiteY7-580" fmla="*/ 2014134 h 2209800"/>
                <a:gd name="connsiteX8-581" fmla="*/ 1272 w 1807449"/>
                <a:gd name="connsiteY8-582" fmla="*/ 304800 h 2209800"/>
                <a:gd name="connsiteX0-583" fmla="*/ 1272 w 1800825"/>
                <a:gd name="connsiteY0-584" fmla="*/ 304800 h 2209800"/>
                <a:gd name="connsiteX1-585" fmla="*/ 229872 w 1800825"/>
                <a:gd name="connsiteY1-586" fmla="*/ 808 h 2209800"/>
                <a:gd name="connsiteX2-587" fmla="*/ 1449071 w 1800825"/>
                <a:gd name="connsiteY2-588" fmla="*/ 0 h 2209800"/>
                <a:gd name="connsiteX3-589" fmla="*/ 1791971 w 1800825"/>
                <a:gd name="connsiteY3-590" fmla="*/ 466725 h 2209800"/>
                <a:gd name="connsiteX4-591" fmla="*/ 1782446 w 1800825"/>
                <a:gd name="connsiteY4-592" fmla="*/ 1847850 h 2209800"/>
                <a:gd name="connsiteX5-593" fmla="*/ 1401445 w 1800825"/>
                <a:gd name="connsiteY5-594" fmla="*/ 2209800 h 2209800"/>
                <a:gd name="connsiteX6-595" fmla="*/ 444265 w 1800825"/>
                <a:gd name="connsiteY6-596" fmla="*/ 2205441 h 2209800"/>
                <a:gd name="connsiteX7-597" fmla="*/ 180309 w 1800825"/>
                <a:gd name="connsiteY7-598" fmla="*/ 2014134 h 2209800"/>
                <a:gd name="connsiteX8-599" fmla="*/ 1272 w 1800825"/>
                <a:gd name="connsiteY8-600" fmla="*/ 304800 h 2209800"/>
                <a:gd name="connsiteX0-601" fmla="*/ 1272 w 1796271"/>
                <a:gd name="connsiteY0-602" fmla="*/ 304800 h 2209800"/>
                <a:gd name="connsiteX1-603" fmla="*/ 229872 w 1796271"/>
                <a:gd name="connsiteY1-604" fmla="*/ 808 h 2209800"/>
                <a:gd name="connsiteX2-605" fmla="*/ 1449071 w 1796271"/>
                <a:gd name="connsiteY2-606" fmla="*/ 0 h 2209800"/>
                <a:gd name="connsiteX3-607" fmla="*/ 1791971 w 1796271"/>
                <a:gd name="connsiteY3-608" fmla="*/ 466725 h 2209800"/>
                <a:gd name="connsiteX4-609" fmla="*/ 1782446 w 1796271"/>
                <a:gd name="connsiteY4-610" fmla="*/ 1847850 h 2209800"/>
                <a:gd name="connsiteX5-611" fmla="*/ 1401445 w 1796271"/>
                <a:gd name="connsiteY5-612" fmla="*/ 2209800 h 2209800"/>
                <a:gd name="connsiteX6-613" fmla="*/ 444265 w 1796271"/>
                <a:gd name="connsiteY6-614" fmla="*/ 2205441 h 2209800"/>
                <a:gd name="connsiteX7-615" fmla="*/ 180309 w 1796271"/>
                <a:gd name="connsiteY7-616" fmla="*/ 2014134 h 2209800"/>
                <a:gd name="connsiteX8-617" fmla="*/ 1272 w 1796271"/>
                <a:gd name="connsiteY8-618" fmla="*/ 304800 h 22098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95" y="connsiteY6-96"/>
                </a:cxn>
                <a:cxn ang="0">
                  <a:pos x="connsiteX7-195" y="connsiteY7-196"/>
                </a:cxn>
                <a:cxn ang="0">
                  <a:pos x="connsiteX8-293" y="connsiteY8-294"/>
                </a:cxn>
              </a:cxnLst>
              <a:rect l="l" t="t" r="r" b="b"/>
              <a:pathLst>
                <a:path w="1796271" h="2209800">
                  <a:moveTo>
                    <a:pt x="1272" y="304800"/>
                  </a:moveTo>
                  <a:cubicBezTo>
                    <a:pt x="-8253" y="85725"/>
                    <a:pt x="32592" y="40846"/>
                    <a:pt x="229872" y="808"/>
                  </a:cubicBezTo>
                  <a:lnTo>
                    <a:pt x="1449071" y="0"/>
                  </a:lnTo>
                  <a:cubicBezTo>
                    <a:pt x="1734821" y="31750"/>
                    <a:pt x="1770500" y="46065"/>
                    <a:pt x="1791971" y="466725"/>
                  </a:cubicBezTo>
                  <a:cubicBezTo>
                    <a:pt x="1799102" y="774700"/>
                    <a:pt x="1798294" y="1503740"/>
                    <a:pt x="1782446" y="1847850"/>
                  </a:cubicBezTo>
                  <a:cubicBezTo>
                    <a:pt x="1738022" y="2159026"/>
                    <a:pt x="1736030" y="2201487"/>
                    <a:pt x="1401445" y="2209800"/>
                  </a:cubicBezTo>
                  <a:lnTo>
                    <a:pt x="444265" y="2205441"/>
                  </a:lnTo>
                  <a:cubicBezTo>
                    <a:pt x="248491" y="2189512"/>
                    <a:pt x="220776" y="2147107"/>
                    <a:pt x="180309" y="2014134"/>
                  </a:cubicBezTo>
                  <a:cubicBezTo>
                    <a:pt x="110297" y="1454688"/>
                    <a:pt x="60951" y="874578"/>
                    <a:pt x="1272" y="304800"/>
                  </a:cubicBezTo>
                  <a:close/>
                </a:path>
              </a:pathLst>
            </a:custGeom>
            <a:grpFill/>
            <a:ln w="38100">
              <a:solidFill>
                <a:schemeClr val="bg1">
                  <a:lumMod val="95000"/>
                </a:schemeClr>
              </a:solidFill>
            </a:ln>
            <a:effectLst>
              <a:outerShdw blurRad="101600" dist="101600" dir="5400000" sx="103000" sy="103000" algn="t" rotWithShape="0">
                <a:prstClr val="black">
                  <a:alpha val="20000"/>
                </a:prstClr>
              </a:outerShdw>
              <a:softEdge rad="127000"/>
            </a:effectLst>
            <a:scene3d>
              <a:camera prst="orthographicFront"/>
              <a:lightRig rig="threePt" dir="t"/>
            </a:scene3d>
            <a:sp3d extrusionH="38100"/>
          </p:spPr>
          <p:txBody>
            <a:bodyPr vert="horz" wrap="square" lIns="68580" tIns="34290" rIns="68580" bIns="34290" numCol="1" anchor="t" anchorCtr="0" compatLnSpc="1"/>
            <a:lstStyle/>
            <a:p>
              <a:endParaRPr lang="zh-CN" altLang="en-US">
                <a:solidFill>
                  <a:prstClr val="black"/>
                </a:solidFill>
              </a:endParaRPr>
            </a:p>
          </p:txBody>
        </p:sp>
      </p:grpSp>
      <p:sp>
        <p:nvSpPr>
          <p:cNvPr id="7" name="矩形 6"/>
          <p:cNvSpPr/>
          <p:nvPr/>
        </p:nvSpPr>
        <p:spPr>
          <a:xfrm>
            <a:off x="4895351" y="1763340"/>
            <a:ext cx="4174705" cy="4801314"/>
          </a:xfrm>
          <a:prstGeom prst="rect">
            <a:avLst/>
          </a:prstGeom>
        </p:spPr>
        <p:txBody>
          <a:bodyPr wrap="square">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专业优势</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8" name="矩形 7"/>
          <p:cNvSpPr/>
          <p:nvPr/>
        </p:nvSpPr>
        <p:spPr>
          <a:xfrm>
            <a:off x="8017295" y="1763340"/>
            <a:ext cx="4174705" cy="4801314"/>
          </a:xfrm>
          <a:prstGeom prst="rect">
            <a:avLst/>
          </a:prstGeom>
        </p:spPr>
        <p:txBody>
          <a:bodyPr wrap="square">
            <a:spAutoFit/>
          </a:bodyPr>
          <a:lstStyle/>
          <a:p>
            <a:pPr>
              <a:lnSpc>
                <a:spcPct val="150000"/>
              </a:lnSpc>
            </a:pPr>
            <a:r>
              <a:rPr lang="zh-CN" altLang="en-US" sz="2400" b="1" dirty="0" smtClean="0">
                <a:latin typeface="微软雅黑" panose="020B0503020204020204" pitchFamily="34" charset="-122"/>
                <a:ea typeface="微软雅黑" panose="020B0503020204020204" pitchFamily="34" charset="-122"/>
              </a:rPr>
              <a:t>个人优势</a:t>
            </a:r>
            <a:endParaRPr lang="en-US" altLang="zh-CN" sz="24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a:t>
            </a:r>
            <a:endParaRPr lang="en-US" altLang="zh-CN"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randombar(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sp>
        <p:nvSpPr>
          <p:cNvPr id="5" name="TextBox 4"/>
          <p:cNvSpPr txBox="1"/>
          <p:nvPr/>
        </p:nvSpPr>
        <p:spPr>
          <a:xfrm>
            <a:off x="2985247" y="3954121"/>
            <a:ext cx="3270940" cy="1077218"/>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04.</a:t>
            </a:r>
            <a:r>
              <a:rPr lang="zh-CN" altLang="en-US" sz="3200" b="1" dirty="0" smtClean="0">
                <a:latin typeface="微软雅黑" panose="020B0503020204020204" pitchFamily="34" charset="-122"/>
                <a:ea typeface="微软雅黑" panose="020B0503020204020204" pitchFamily="34" charset="-122"/>
              </a:rPr>
              <a:t>说教学程序</a:t>
            </a:r>
          </a:p>
          <a:p>
            <a:pPr algn="ctr"/>
            <a:endParaRPr lang="zh-CN" altLang="en-US" sz="3200" b="1" dirty="0" smtClean="0">
              <a:latin typeface="微软雅黑" panose="020B0503020204020204" pitchFamily="34" charset="-122"/>
              <a:ea typeface="微软雅黑" panose="020B0503020204020204" pitchFamily="34" charset="-122"/>
            </a:endParaRP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4.1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6471312" y="2714688"/>
            <a:ext cx="1300958" cy="1113221"/>
            <a:chOff x="6659570" y="2849159"/>
            <a:chExt cx="1300958" cy="1113221"/>
          </a:xfrm>
        </p:grpSpPr>
        <p:grpSp>
          <p:nvGrpSpPr>
            <p:cNvPr id="5" name="组合 4"/>
            <p:cNvGrpSpPr/>
            <p:nvPr/>
          </p:nvGrpSpPr>
          <p:grpSpPr>
            <a:xfrm>
              <a:off x="6659570" y="2849159"/>
              <a:ext cx="1300958" cy="1113221"/>
              <a:chOff x="3183471" y="2060848"/>
              <a:chExt cx="1300958" cy="1113221"/>
            </a:xfrm>
          </p:grpSpPr>
          <p:sp>
            <p:nvSpPr>
              <p:cNvPr id="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9" name="组合 8"/>
          <p:cNvGrpSpPr/>
          <p:nvPr/>
        </p:nvGrpSpPr>
        <p:grpSpPr>
          <a:xfrm>
            <a:off x="5453177" y="3333083"/>
            <a:ext cx="1300958" cy="1113221"/>
            <a:chOff x="5641435" y="3467554"/>
            <a:chExt cx="1300958" cy="1113221"/>
          </a:xfrm>
        </p:grpSpPr>
        <p:grpSp>
          <p:nvGrpSpPr>
            <p:cNvPr id="10" name="组合 9"/>
            <p:cNvGrpSpPr/>
            <p:nvPr/>
          </p:nvGrpSpPr>
          <p:grpSpPr>
            <a:xfrm>
              <a:off x="5641435" y="3467554"/>
              <a:ext cx="1300958" cy="1113221"/>
              <a:chOff x="3183471" y="2060848"/>
              <a:chExt cx="1300958" cy="1113221"/>
            </a:xfrm>
          </p:grpSpPr>
          <p:sp>
            <p:nvSpPr>
              <p:cNvPr id="1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102"/>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14" name="组合 13"/>
          <p:cNvGrpSpPr/>
          <p:nvPr/>
        </p:nvGrpSpPr>
        <p:grpSpPr>
          <a:xfrm>
            <a:off x="4802698" y="4520446"/>
            <a:ext cx="1300958" cy="1113221"/>
            <a:chOff x="4990956" y="4654917"/>
            <a:chExt cx="1300958" cy="1113221"/>
          </a:xfrm>
        </p:grpSpPr>
        <p:grpSp>
          <p:nvGrpSpPr>
            <p:cNvPr id="15" name="组合 14"/>
            <p:cNvGrpSpPr/>
            <p:nvPr/>
          </p:nvGrpSpPr>
          <p:grpSpPr>
            <a:xfrm>
              <a:off x="4990956" y="4654917"/>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92D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19" name="组合 18"/>
          <p:cNvGrpSpPr/>
          <p:nvPr/>
        </p:nvGrpSpPr>
        <p:grpSpPr>
          <a:xfrm>
            <a:off x="5416106" y="2158078"/>
            <a:ext cx="1300958" cy="1113221"/>
            <a:chOff x="5604364" y="2292549"/>
            <a:chExt cx="1300958" cy="1113221"/>
          </a:xfrm>
        </p:grpSpPr>
        <p:grpSp>
          <p:nvGrpSpPr>
            <p:cNvPr id="20" name="组合 19"/>
            <p:cNvGrpSpPr/>
            <p:nvPr/>
          </p:nvGrpSpPr>
          <p:grpSpPr>
            <a:xfrm>
              <a:off x="5604364" y="2292549"/>
              <a:ext cx="1300958" cy="1113221"/>
              <a:chOff x="3183471" y="2060848"/>
              <a:chExt cx="1300958" cy="1113221"/>
            </a:xfrm>
          </p:grpSpPr>
          <p:sp>
            <p:nvSpPr>
              <p:cNvPr id="2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34"/>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4351163" y="1584677"/>
            <a:ext cx="1300958" cy="1113221"/>
            <a:chOff x="4539421" y="1719148"/>
            <a:chExt cx="1300958" cy="1113221"/>
          </a:xfrm>
        </p:grpSpPr>
        <p:grpSp>
          <p:nvGrpSpPr>
            <p:cNvPr id="25" name="组合 24"/>
            <p:cNvGrpSpPr/>
            <p:nvPr/>
          </p:nvGrpSpPr>
          <p:grpSpPr>
            <a:xfrm>
              <a:off x="4539421" y="1719148"/>
              <a:ext cx="1300958" cy="1113221"/>
              <a:chOff x="3183471" y="2060848"/>
              <a:chExt cx="1300958" cy="1113221"/>
            </a:xfrm>
          </p:grpSpPr>
          <p:sp>
            <p:nvSpPr>
              <p:cNvPr id="2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ln>
          </p:spPr>
          <p:txBody>
            <a:bodyPr vert="horz" wrap="square" lIns="91440" tIns="45720" rIns="91440" bIns="45720" numCol="1" anchor="t" anchorCtr="0" compatLnSpc="1"/>
            <a:lstStyle/>
            <a:p>
              <a:endParaRPr lang="zh-CN" altLang="en-US"/>
            </a:p>
          </p:txBody>
        </p:sp>
      </p:grpSp>
      <p:grpSp>
        <p:nvGrpSpPr>
          <p:cNvPr id="29" name="组合 28"/>
          <p:cNvGrpSpPr/>
          <p:nvPr/>
        </p:nvGrpSpPr>
        <p:grpSpPr>
          <a:xfrm>
            <a:off x="1602623" y="1912240"/>
            <a:ext cx="3379237" cy="1264180"/>
            <a:chOff x="899592" y="2396334"/>
            <a:chExt cx="2689256" cy="1264180"/>
          </a:xfrm>
        </p:grpSpPr>
        <p:cxnSp>
          <p:nvCxnSpPr>
            <p:cNvPr id="30" name="直接连接符 29"/>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1"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32"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3" name="组合 32"/>
          <p:cNvGrpSpPr/>
          <p:nvPr/>
        </p:nvGrpSpPr>
        <p:grpSpPr>
          <a:xfrm>
            <a:off x="1602624" y="3350060"/>
            <a:ext cx="4717412" cy="1180365"/>
            <a:chOff x="899592" y="2436675"/>
            <a:chExt cx="3754199" cy="1180365"/>
          </a:xfrm>
        </p:grpSpPr>
        <p:cxnSp>
          <p:nvCxnSpPr>
            <p:cNvPr id="34" name="直接连接符 33"/>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8</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36"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7" name="组合 36"/>
          <p:cNvGrpSpPr/>
          <p:nvPr/>
        </p:nvGrpSpPr>
        <p:grpSpPr>
          <a:xfrm>
            <a:off x="1602623" y="4616102"/>
            <a:ext cx="3929175" cy="1166918"/>
            <a:chOff x="899592" y="2450122"/>
            <a:chExt cx="3126906" cy="1166918"/>
          </a:xfrm>
        </p:grpSpPr>
        <p:cxnSp>
          <p:nvCxnSpPr>
            <p:cNvPr id="38" name="直接连接符 37"/>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9" name="TextBox 44"/>
            <p:cNvSpPr txBox="1"/>
            <p:nvPr/>
          </p:nvSpPr>
          <p:spPr>
            <a:xfrm>
              <a:off x="971600" y="2450122"/>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10</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40"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41" name="组合 40"/>
          <p:cNvGrpSpPr/>
          <p:nvPr/>
        </p:nvGrpSpPr>
        <p:grpSpPr>
          <a:xfrm>
            <a:off x="6404812" y="2389724"/>
            <a:ext cx="4043554" cy="1260219"/>
            <a:chOff x="6593070" y="2524195"/>
            <a:chExt cx="4043554" cy="1260219"/>
          </a:xfrm>
        </p:grpSpPr>
        <p:cxnSp>
          <p:nvCxnSpPr>
            <p:cNvPr id="42" name="直接连接符 41"/>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3"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6593070" y="2524195"/>
              <a:ext cx="3959697" cy="1260219"/>
              <a:chOff x="6593070" y="2524195"/>
              <a:chExt cx="3959697" cy="1260219"/>
            </a:xfrm>
          </p:grpSpPr>
          <p:sp>
            <p:nvSpPr>
              <p:cNvPr id="45"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cxnSp>
            <p:nvCxnSpPr>
              <p:cNvPr id="46" name="直接连接符 45"/>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48" name="组合 47"/>
          <p:cNvGrpSpPr/>
          <p:nvPr/>
        </p:nvGrpSpPr>
        <p:grpSpPr>
          <a:xfrm>
            <a:off x="7121791" y="3736451"/>
            <a:ext cx="3326575" cy="1358766"/>
            <a:chOff x="7310049" y="3870922"/>
            <a:chExt cx="3326575" cy="1358766"/>
          </a:xfrm>
        </p:grpSpPr>
        <p:sp>
          <p:nvSpPr>
            <p:cNvPr id="49"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50"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nvGrpSpPr>
            <p:cNvPr id="51" name="组合 50"/>
            <p:cNvGrpSpPr/>
            <p:nvPr/>
          </p:nvGrpSpPr>
          <p:grpSpPr>
            <a:xfrm>
              <a:off x="7310049" y="3870922"/>
              <a:ext cx="3326575" cy="509059"/>
              <a:chOff x="7310049" y="3870922"/>
              <a:chExt cx="3326575" cy="509059"/>
            </a:xfrm>
          </p:grpSpPr>
          <p:cxnSp>
            <p:nvCxnSpPr>
              <p:cNvPr id="52" name="直接连接符 51"/>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right)">
                                      <p:cBhvr>
                                        <p:cTn id="39" dur="500"/>
                                        <p:tgtEl>
                                          <p:spTgt spid="33"/>
                                        </p:tgtEl>
                                      </p:cBhvr>
                                    </p:animEffect>
                                  </p:childTnLst>
                                </p:cTn>
                              </p:par>
                            </p:childTnLst>
                          </p:cTn>
                        </p:par>
                        <p:par>
                          <p:cTn id="40" fill="hold">
                            <p:stCondLst>
                              <p:cond delay="4000"/>
                            </p:stCondLst>
                            <p:childTnLst>
                              <p:par>
                                <p:cTn id="41" presetID="2" presetClass="entr" presetSubtype="4"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2" presetClass="entr" presetSubtype="2"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4.2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7696271" y="1439168"/>
            <a:ext cx="2722124" cy="2477002"/>
            <a:chOff x="7803849" y="1754071"/>
            <a:chExt cx="2722124" cy="2477002"/>
          </a:xfrm>
        </p:grpSpPr>
        <p:sp>
          <p:nvSpPr>
            <p:cNvPr id="5" name="Freeform 40"/>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92D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7" name="Freeform 50"/>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92D050"/>
            </a:solidFill>
            <a:ln>
              <a:noFill/>
            </a:ln>
          </p:spPr>
          <p:txBody>
            <a:bodyPr vert="horz" wrap="square" lIns="91440" tIns="45720" rIns="91440" bIns="45720" numCol="1" anchor="t" anchorCtr="0" compatLnSpc="1"/>
            <a:lstStyle/>
            <a:p>
              <a:endParaRPr lang="zh-CN" altLang="en-US"/>
            </a:p>
          </p:txBody>
        </p:sp>
        <p:sp>
          <p:nvSpPr>
            <p:cNvPr id="8" name="文本框 7"/>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4</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9" name="组合 8"/>
          <p:cNvGrpSpPr/>
          <p:nvPr/>
        </p:nvGrpSpPr>
        <p:grpSpPr>
          <a:xfrm>
            <a:off x="5654965" y="1439168"/>
            <a:ext cx="2722124" cy="2477002"/>
            <a:chOff x="5762543" y="1754071"/>
            <a:chExt cx="2722124" cy="2477002"/>
          </a:xfrm>
        </p:grpSpPr>
        <p:sp>
          <p:nvSpPr>
            <p:cNvPr id="10" name="Freeform 42"/>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2"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0070C0"/>
            </a:solidFill>
            <a:ln>
              <a:noFill/>
            </a:ln>
          </p:spPr>
          <p:txBody>
            <a:bodyPr vert="horz" wrap="square" lIns="91440" tIns="45720" rIns="91440" bIns="45720" numCol="1" anchor="t" anchorCtr="0" compatLnSpc="1"/>
            <a:lstStyle/>
            <a:p>
              <a:endParaRPr lang="zh-CN" altLang="en-US"/>
            </a:p>
          </p:txBody>
        </p:sp>
        <p:sp>
          <p:nvSpPr>
            <p:cNvPr id="13" name="文本框 12"/>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3</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14" name="组合 13"/>
          <p:cNvGrpSpPr/>
          <p:nvPr/>
        </p:nvGrpSpPr>
        <p:grpSpPr>
          <a:xfrm>
            <a:off x="3612508" y="1439168"/>
            <a:ext cx="2719821" cy="2477002"/>
            <a:chOff x="3720086" y="1754071"/>
            <a:chExt cx="2719821" cy="2477002"/>
          </a:xfrm>
        </p:grpSpPr>
        <p:sp>
          <p:nvSpPr>
            <p:cNvPr id="15" name="Freeform 44"/>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3720086" y="1754071"/>
              <a:ext cx="2719821" cy="2477002"/>
              <a:chOff x="3720086" y="1754071"/>
              <a:chExt cx="2719821" cy="2477002"/>
            </a:xfrm>
          </p:grpSpPr>
          <p:sp>
            <p:nvSpPr>
              <p:cNvPr id="17"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18"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0B050"/>
              </a:solidFill>
              <a:ln>
                <a:noFill/>
              </a:ln>
            </p:spPr>
            <p:txBody>
              <a:bodyPr vert="horz" wrap="square" lIns="91440" tIns="45720" rIns="91440" bIns="45720" numCol="1" anchor="t" anchorCtr="0" compatLnSpc="1"/>
              <a:lstStyle/>
              <a:p>
                <a:endParaRPr lang="zh-CN" altLang="en-US"/>
              </a:p>
            </p:txBody>
          </p:sp>
          <p:sp>
            <p:nvSpPr>
              <p:cNvPr id="19" name="文本框 18"/>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2</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20" name="组合 19"/>
          <p:cNvGrpSpPr/>
          <p:nvPr/>
        </p:nvGrpSpPr>
        <p:grpSpPr>
          <a:xfrm>
            <a:off x="1568899" y="1439168"/>
            <a:ext cx="2722124" cy="2444498"/>
            <a:chOff x="1676477" y="1754071"/>
            <a:chExt cx="2722124" cy="2444498"/>
          </a:xfrm>
        </p:grpSpPr>
        <p:sp>
          <p:nvSpPr>
            <p:cNvPr id="21"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F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3" name="Freeform 51"/>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rgbClr val="00B0F0"/>
            </a:solidFill>
            <a:ln>
              <a:noFill/>
            </a:ln>
          </p:spPr>
          <p:txBody>
            <a:bodyPr vert="horz" wrap="square" lIns="91440" tIns="45720" rIns="91440" bIns="45720" numCol="1" anchor="t" anchorCtr="0" compatLnSpc="1"/>
            <a:lstStyle/>
            <a:p>
              <a:endParaRPr lang="zh-CN" altLang="en-US"/>
            </a:p>
          </p:txBody>
        </p:sp>
        <p:sp>
          <p:nvSpPr>
            <p:cNvPr id="24" name="文本框 23"/>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smtClean="0">
                  <a:solidFill>
                    <a:schemeClr val="tx1"/>
                  </a:solidFill>
                  <a:latin typeface="微软雅黑" panose="020B0503020204020204" pitchFamily="34" charset="-122"/>
                  <a:ea typeface="微软雅黑" panose="020B0503020204020204" pitchFamily="34" charset="-122"/>
                </a:rPr>
                <a:t>0 </a:t>
              </a:r>
              <a:r>
                <a:rPr lang="en-US" altLang="zh-CN" b="1" dirty="0">
                  <a:solidFill>
                    <a:schemeClr val="tx1"/>
                  </a:solidFill>
                  <a:latin typeface="微软雅黑" panose="020B0503020204020204" pitchFamily="34" charset="-122"/>
                  <a:ea typeface="微软雅黑" panose="020B0503020204020204" pitchFamily="34" charset="-122"/>
                </a:rPr>
                <a:t>1</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2180186" y="4140578"/>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1350688" y="4214306"/>
            <a:ext cx="843273" cy="757269"/>
            <a:chOff x="1676477" y="1754071"/>
            <a:chExt cx="2722124" cy="2444498"/>
          </a:xfrm>
        </p:grpSpPr>
        <p:sp>
          <p:nvSpPr>
            <p:cNvPr id="27"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29" name="文本框 28"/>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30" name="矩形 29"/>
          <p:cNvSpPr/>
          <p:nvPr/>
        </p:nvSpPr>
        <p:spPr>
          <a:xfrm>
            <a:off x="2180186" y="5172159"/>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a:t>
            </a:r>
            <a:r>
              <a:rPr lang="zh-CN" altLang="en-US" sz="1600" cap="all" dirty="0" smtClean="0">
                <a:latin typeface="微软雅黑" panose="020B0503020204020204" pitchFamily="34" charset="-122"/>
                <a:ea typeface="微软雅黑" panose="020B0503020204020204" pitchFamily="34" charset="-122"/>
              </a:rPr>
              <a:t>内容点击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点击输入您想要的文字内容</a:t>
            </a: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endParaRPr>
          </a:p>
          <a:p>
            <a:pPr>
              <a:lnSpc>
                <a:spcPct val="150000"/>
              </a:lnSpc>
              <a:spcBef>
                <a:spcPct val="0"/>
              </a:spcBef>
            </a:pPr>
            <a:endParaRPr lang="en-US" altLang="zh-CN" sz="1600" cap="all" dirty="0">
              <a:latin typeface="微软雅黑" panose="020B0503020204020204" pitchFamily="34" charset="-122"/>
              <a:ea typeface="微软雅黑" panose="020B0503020204020204" pitchFamily="34" charset="-122"/>
            </a:endParaRPr>
          </a:p>
        </p:txBody>
      </p:sp>
      <p:grpSp>
        <p:nvGrpSpPr>
          <p:cNvPr id="31" name="组合 30"/>
          <p:cNvGrpSpPr/>
          <p:nvPr/>
        </p:nvGrpSpPr>
        <p:grpSpPr>
          <a:xfrm>
            <a:off x="1350688" y="5245887"/>
            <a:ext cx="843273" cy="757269"/>
            <a:chOff x="1676477" y="1754071"/>
            <a:chExt cx="2722124" cy="2444498"/>
          </a:xfrm>
        </p:grpSpPr>
        <p:sp>
          <p:nvSpPr>
            <p:cNvPr id="32" name="Freeform 46"/>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B05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lstStyle/>
            <a:p>
              <a:endParaRPr lang="zh-CN" altLang="en-US"/>
            </a:p>
          </p:txBody>
        </p:sp>
        <p:sp>
          <p:nvSpPr>
            <p:cNvPr id="34" name="文本框 33"/>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2500"/>
                            </p:stCondLst>
                            <p:childTnLst>
                              <p:par>
                                <p:cTn id="25" presetID="22" presetClass="entr" presetSubtype="8" fill="hold" grpId="0" nodeType="afterEffect">
                                  <p:stCondLst>
                                    <p:cond delay="0"/>
                                  </p:stCondLst>
                                  <p:iterate type="lt">
                                    <p:tmPct val="30000"/>
                                  </p:iterate>
                                  <p:childTnLst>
                                    <p:set>
                                      <p:cBhvr>
                                        <p:cTn id="26" dur="1" fill="hold">
                                          <p:stCondLst>
                                            <p:cond delay="0"/>
                                          </p:stCondLst>
                                        </p:cTn>
                                        <p:tgtEl>
                                          <p:spTgt spid="25"/>
                                        </p:tgtEl>
                                        <p:attrNameLst>
                                          <p:attrName>style.visibility</p:attrName>
                                        </p:attrNameLst>
                                      </p:cBhvr>
                                      <p:to>
                                        <p:strVal val="visible"/>
                                      </p:to>
                                    </p:set>
                                    <p:animEffect transition="in" filter="wipe(left)">
                                      <p:cBhvr>
                                        <p:cTn id="27" dur="50"/>
                                        <p:tgtEl>
                                          <p:spTgt spid="25"/>
                                        </p:tgtEl>
                                      </p:cBhvr>
                                    </p:animEffect>
                                  </p:childTnLst>
                                </p:cTn>
                              </p:par>
                              <p:par>
                                <p:cTn id="28" presetID="36" presetClass="emph" presetSubtype="0" fill="hold" grpId="1" nodeType="withEffect">
                                  <p:stCondLst>
                                    <p:cond delay="0"/>
                                  </p:stCondLst>
                                  <p:iterate type="lt">
                                    <p:tmPct val="30000"/>
                                  </p:iterate>
                                  <p:childTnLst>
                                    <p:animScale>
                                      <p:cBhvr>
                                        <p:cTn id="29" dur="25" autoRev="1" fill="hold">
                                          <p:stCondLst>
                                            <p:cond delay="0"/>
                                          </p:stCondLst>
                                        </p:cTn>
                                        <p:tgtEl>
                                          <p:spTgt spid="25"/>
                                        </p:tgtEl>
                                      </p:cBhvr>
                                      <p:to x="80000" y="100000"/>
                                    </p:animScale>
                                    <p:anim by="(#ppt_w*0.10)" calcmode="lin" valueType="num">
                                      <p:cBhvr>
                                        <p:cTn id="30" dur="25" autoRev="1" fill="hold">
                                          <p:stCondLst>
                                            <p:cond delay="0"/>
                                          </p:stCondLst>
                                        </p:cTn>
                                        <p:tgtEl>
                                          <p:spTgt spid="25"/>
                                        </p:tgtEl>
                                        <p:attrNameLst>
                                          <p:attrName>ppt_x</p:attrName>
                                        </p:attrNameLst>
                                      </p:cBhvr>
                                    </p:anim>
                                    <p:anim by="(-#ppt_w*0.10)" calcmode="lin" valueType="num">
                                      <p:cBhvr>
                                        <p:cTn id="31" dur="25" autoRev="1" fill="hold">
                                          <p:stCondLst>
                                            <p:cond delay="0"/>
                                          </p:stCondLst>
                                        </p:cTn>
                                        <p:tgtEl>
                                          <p:spTgt spid="25"/>
                                        </p:tgtEl>
                                        <p:attrNameLst>
                                          <p:attrName>ppt_y</p:attrName>
                                        </p:attrNameLst>
                                      </p:cBhvr>
                                    </p:anim>
                                    <p:animRot by="-480000">
                                      <p:cBhvr>
                                        <p:cTn id="32" dur="25" autoRev="1" fill="hold">
                                          <p:stCondLst>
                                            <p:cond delay="0"/>
                                          </p:stCondLst>
                                        </p:cTn>
                                        <p:tgtEl>
                                          <p:spTgt spid="25"/>
                                        </p:tgtEl>
                                        <p:attrNameLst>
                                          <p:attrName>r</p:attrName>
                                        </p:attrNameLst>
                                      </p:cBhvr>
                                    </p:animRot>
                                  </p:childTnLst>
                                </p:cTn>
                              </p:par>
                            </p:childTnLst>
                          </p:cTn>
                        </p:par>
                        <p:par>
                          <p:cTn id="33" fill="hold">
                            <p:stCondLst>
                              <p:cond delay="3795"/>
                            </p:stCondLst>
                            <p:childTnLst>
                              <p:par>
                                <p:cTn id="34" presetID="2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par>
                          <p:cTn id="37" fill="hold">
                            <p:stCondLst>
                              <p:cond delay="4295"/>
                            </p:stCondLst>
                            <p:childTnLst>
                              <p:par>
                                <p:cTn id="38" presetID="22" presetClass="entr" presetSubtype="8" fill="hold" grpId="0" nodeType="afterEffect">
                                  <p:stCondLst>
                                    <p:cond delay="0"/>
                                  </p:stCondLst>
                                  <p:iterate type="lt">
                                    <p:tmPct val="30000"/>
                                  </p:iterate>
                                  <p:childTnLst>
                                    <p:set>
                                      <p:cBhvr>
                                        <p:cTn id="39" dur="1" fill="hold">
                                          <p:stCondLst>
                                            <p:cond delay="0"/>
                                          </p:stCondLst>
                                        </p:cTn>
                                        <p:tgtEl>
                                          <p:spTgt spid="30"/>
                                        </p:tgtEl>
                                        <p:attrNameLst>
                                          <p:attrName>style.visibility</p:attrName>
                                        </p:attrNameLst>
                                      </p:cBhvr>
                                      <p:to>
                                        <p:strVal val="visible"/>
                                      </p:to>
                                    </p:set>
                                    <p:animEffect transition="in" filter="wipe(left)">
                                      <p:cBhvr>
                                        <p:cTn id="40" dur="50"/>
                                        <p:tgtEl>
                                          <p:spTgt spid="30"/>
                                        </p:tgtEl>
                                      </p:cBhvr>
                                    </p:animEffect>
                                  </p:childTnLst>
                                </p:cTn>
                              </p:par>
                              <p:par>
                                <p:cTn id="41" presetID="36" presetClass="emph" presetSubtype="0" fill="hold" grpId="1" nodeType="withEffect">
                                  <p:stCondLst>
                                    <p:cond delay="0"/>
                                  </p:stCondLst>
                                  <p:iterate type="lt">
                                    <p:tmPct val="30000"/>
                                  </p:iterate>
                                  <p:childTnLst>
                                    <p:animScale>
                                      <p:cBhvr>
                                        <p:cTn id="42" dur="25" autoRev="1" fill="hold">
                                          <p:stCondLst>
                                            <p:cond delay="0"/>
                                          </p:stCondLst>
                                        </p:cTn>
                                        <p:tgtEl>
                                          <p:spTgt spid="30"/>
                                        </p:tgtEl>
                                      </p:cBhvr>
                                      <p:to x="80000" y="100000"/>
                                    </p:animScale>
                                    <p:anim by="(#ppt_w*0.10)" calcmode="lin" valueType="num">
                                      <p:cBhvr>
                                        <p:cTn id="43" dur="25" autoRev="1" fill="hold">
                                          <p:stCondLst>
                                            <p:cond delay="0"/>
                                          </p:stCondLst>
                                        </p:cTn>
                                        <p:tgtEl>
                                          <p:spTgt spid="30"/>
                                        </p:tgtEl>
                                        <p:attrNameLst>
                                          <p:attrName>ppt_x</p:attrName>
                                        </p:attrNameLst>
                                      </p:cBhvr>
                                    </p:anim>
                                    <p:anim by="(-#ppt_w*0.10)" calcmode="lin" valueType="num">
                                      <p:cBhvr>
                                        <p:cTn id="44" dur="25" autoRev="1" fill="hold">
                                          <p:stCondLst>
                                            <p:cond delay="0"/>
                                          </p:stCondLst>
                                        </p:cTn>
                                        <p:tgtEl>
                                          <p:spTgt spid="30"/>
                                        </p:tgtEl>
                                        <p:attrNameLst>
                                          <p:attrName>ppt_y</p:attrName>
                                        </p:attrNameLst>
                                      </p:cBhvr>
                                    </p:anim>
                                    <p:animRot by="-480000">
                                      <p:cBhvr>
                                        <p:cTn id="45" dur="25" autoRev="1" fill="hold">
                                          <p:stCondLst>
                                            <p:cond delay="0"/>
                                          </p:stCondLst>
                                        </p:cTn>
                                        <p:tgtEl>
                                          <p:spTgt spid="3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5" grpId="1"/>
      <p:bldP spid="30" grpId="0"/>
      <p:bldP spid="3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4.3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Group 2"/>
          <p:cNvGrpSpPr/>
          <p:nvPr/>
        </p:nvGrpSpPr>
        <p:grpSpPr bwMode="auto">
          <a:xfrm>
            <a:off x="3877183" y="1884490"/>
            <a:ext cx="3906838" cy="2960687"/>
            <a:chOff x="0" y="0"/>
            <a:chExt cx="3907055" cy="2960894"/>
          </a:xfrm>
        </p:grpSpPr>
        <p:sp>
          <p:nvSpPr>
            <p:cNvPr id="5" name="Freeform 2"/>
            <p:cNvSpPr>
              <a:spLocks noChangeArrowheads="1"/>
            </p:cNvSpPr>
            <p:nvPr/>
          </p:nvSpPr>
          <p:spPr bwMode="auto">
            <a:xfrm>
              <a:off x="1295872" y="400078"/>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Freeform 3"/>
            <p:cNvSpPr>
              <a:spLocks noChangeArrowheads="1"/>
            </p:cNvSpPr>
            <p:nvPr/>
          </p:nvSpPr>
          <p:spPr bwMode="auto">
            <a:xfrm>
              <a:off x="497291" y="0"/>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Oval 4"/>
            <p:cNvSpPr>
              <a:spLocks noChangeArrowheads="1"/>
            </p:cNvSpPr>
            <p:nvPr/>
          </p:nvSpPr>
          <p:spPr bwMode="auto">
            <a:xfrm>
              <a:off x="1843378" y="364443"/>
              <a:ext cx="153884" cy="149017"/>
            </a:xfrm>
            <a:prstGeom prst="ellipse">
              <a:avLst/>
            </a:prstGeom>
            <a:gradFill rotWithShape="1">
              <a:gsLst>
                <a:gs pos="0">
                  <a:srgbClr val="FFFFFF"/>
                </a:gs>
                <a:gs pos="100000">
                  <a:srgbClr val="00B0F0"/>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Line 5"/>
            <p:cNvSpPr>
              <a:spLocks noChangeShapeType="1"/>
            </p:cNvSpPr>
            <p:nvPr/>
          </p:nvSpPr>
          <p:spPr bwMode="auto">
            <a:xfrm>
              <a:off x="3344970" y="139298"/>
              <a:ext cx="529688" cy="1271500"/>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Line 6"/>
            <p:cNvSpPr>
              <a:spLocks noChangeShapeType="1"/>
            </p:cNvSpPr>
            <p:nvPr/>
          </p:nvSpPr>
          <p:spPr bwMode="auto">
            <a:xfrm>
              <a:off x="3333631" y="139298"/>
              <a:ext cx="1" cy="1263401"/>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Line 7"/>
            <p:cNvSpPr>
              <a:spLocks noChangeShapeType="1"/>
            </p:cNvSpPr>
            <p:nvPr/>
          </p:nvSpPr>
          <p:spPr bwMode="auto">
            <a:xfrm flipH="1">
              <a:off x="2774786" y="142538"/>
              <a:ext cx="552366" cy="1231006"/>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Freeform 8"/>
            <p:cNvSpPr>
              <a:spLocks noChangeArrowheads="1"/>
            </p:cNvSpPr>
            <p:nvPr/>
          </p:nvSpPr>
          <p:spPr bwMode="auto">
            <a:xfrm>
              <a:off x="2708373" y="1381644"/>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mpd="sng">
              <a:solidFill>
                <a:srgbClr val="D7D7D7"/>
              </a:solidFill>
              <a:miter lim="800000"/>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Line 9"/>
            <p:cNvSpPr>
              <a:spLocks noChangeShapeType="1"/>
            </p:cNvSpPr>
            <p:nvPr/>
          </p:nvSpPr>
          <p:spPr bwMode="auto">
            <a:xfrm>
              <a:off x="634977" y="1051215"/>
              <a:ext cx="529687" cy="1269880"/>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Line 10"/>
            <p:cNvSpPr>
              <a:spLocks noChangeShapeType="1"/>
            </p:cNvSpPr>
            <p:nvPr/>
          </p:nvSpPr>
          <p:spPr bwMode="auto">
            <a:xfrm>
              <a:off x="626877" y="1051215"/>
              <a:ext cx="1" cy="1263401"/>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Line 11"/>
            <p:cNvSpPr>
              <a:spLocks noChangeShapeType="1"/>
            </p:cNvSpPr>
            <p:nvPr/>
          </p:nvSpPr>
          <p:spPr bwMode="auto">
            <a:xfrm flipH="1">
              <a:off x="58314" y="1052834"/>
              <a:ext cx="560465" cy="1239105"/>
            </a:xfrm>
            <a:prstGeom prst="line">
              <a:avLst/>
            </a:prstGeom>
            <a:noFill/>
            <a:ln w="3175" cmpd="sng">
              <a:solidFill>
                <a:srgbClr val="D7D7D7"/>
              </a:solidFill>
              <a:miter lim="800000"/>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Freeform 12"/>
            <p:cNvSpPr>
              <a:spLocks noChangeArrowheads="1"/>
            </p:cNvSpPr>
            <p:nvPr/>
          </p:nvSpPr>
          <p:spPr bwMode="auto">
            <a:xfrm>
              <a:off x="0" y="229194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70C0"/>
            </a:solidFill>
            <a:ln w="3175" cmpd="sng">
              <a:solidFill>
                <a:srgbClr val="D7D7D7"/>
              </a:solidFill>
              <a:miter lim="800000"/>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6" name="TextBox 53"/>
          <p:cNvSpPr>
            <a:spLocks noChangeArrowheads="1"/>
          </p:cNvSpPr>
          <p:nvPr/>
        </p:nvSpPr>
        <p:spPr bwMode="auto">
          <a:xfrm>
            <a:off x="1367449" y="3754742"/>
            <a:ext cx="2101850"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dirty="0"/>
          </a:p>
        </p:txBody>
      </p:sp>
      <p:sp>
        <p:nvSpPr>
          <p:cNvPr id="17" name="TextBox 58"/>
          <p:cNvSpPr>
            <a:spLocks noChangeArrowheads="1"/>
          </p:cNvSpPr>
          <p:nvPr/>
        </p:nvSpPr>
        <p:spPr bwMode="auto">
          <a:xfrm>
            <a:off x="1611289" y="4044320"/>
            <a:ext cx="1928960"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sp>
        <p:nvSpPr>
          <p:cNvPr id="18" name="TextBox 53"/>
          <p:cNvSpPr>
            <a:spLocks noChangeArrowheads="1"/>
          </p:cNvSpPr>
          <p:nvPr/>
        </p:nvSpPr>
        <p:spPr bwMode="auto">
          <a:xfrm>
            <a:off x="8151703" y="2676652"/>
            <a:ext cx="214312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a:r>
              <a:rPr lang="zh-CN" altLang="en-US" b="1">
                <a:latin typeface="微软雅黑" panose="020B0503020204020204" pitchFamily="34" charset="-122"/>
                <a:ea typeface="微软雅黑" panose="020B0503020204020204" pitchFamily="34" charset="-122"/>
                <a:sym typeface="宋体" panose="02010600030101010101" pitchFamily="2" charset="-122"/>
              </a:rPr>
              <a:t>单击此处添加标题</a:t>
            </a:r>
            <a:endParaRPr lang="zh-CN" altLang="en-US">
              <a:ea typeface="微软雅黑" panose="020B0503020204020204" pitchFamily="34" charset="-122"/>
              <a:sym typeface="宋体" panose="02010600030101010101" pitchFamily="2" charset="-122"/>
            </a:endParaRPr>
          </a:p>
        </p:txBody>
      </p:sp>
      <p:sp>
        <p:nvSpPr>
          <p:cNvPr id="19" name="TextBox 60"/>
          <p:cNvSpPr>
            <a:spLocks noChangeArrowheads="1"/>
          </p:cNvSpPr>
          <p:nvPr/>
        </p:nvSpPr>
        <p:spPr bwMode="auto">
          <a:xfrm>
            <a:off x="8531114" y="2985281"/>
            <a:ext cx="1930697"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pic>
        <p:nvPicPr>
          <p:cNvPr id="20"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49" t="17223" r="31250" b="72960"/>
          <a:stretch>
            <a:fillRect/>
          </a:stretch>
        </p:blipFill>
        <p:spPr bwMode="auto">
          <a:xfrm>
            <a:off x="2092301" y="2987979"/>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6" b="72591"/>
          <a:stretch>
            <a:fillRect/>
          </a:stretch>
        </p:blipFill>
        <p:spPr bwMode="auto">
          <a:xfrm>
            <a:off x="9058165" y="1884490"/>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4"/>
                                        </p:tgtEl>
                                        <p:attrNameLst>
                                          <p:attrName>ppt_x</p:attrName>
                                          <p:attrName>ppt_y</p:attrName>
                                        </p:attrNameLst>
                                      </p:cBhvr>
                                      <p:rCtr x="0" y="0"/>
                                    </p:animMotion>
                                    <p:animEffect>
                                      <p:cBhvr>
                                        <p:cTn id="9" dur="1000"/>
                                        <p:tgtEl>
                                          <p:spTgt spid="4"/>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fmla" valueType="str">
                                      <p:cBhvr>
                                        <p:cTn id="14" dur="100" fill="hold"/>
                                        <p:tgtEl>
                                          <p:spTgt spid="20"/>
                                        </p:tgtEl>
                                        <p:attrNameLst>
                                          <p:attrName>style.visibility</p:attrName>
                                        </p:attrNameLst>
                                      </p:cBhvr>
                                      <p:tavLst>
                                        <p:tav tm="0">
                                          <p:val>
                                            <p:strVal val="hidden"/>
                                          </p:val>
                                        </p:tav>
                                        <p:tav tm="50000">
                                          <p:val>
                                            <p:strVal val="visible"/>
                                          </p:val>
                                        </p:tav>
                                      </p:tavLst>
                                    </p:anim>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fmla" valueType="str">
                                      <p:cBhvr>
                                        <p:cTn id="19" dur="100" fill="hold"/>
                                        <p:tgtEl>
                                          <p:spTgt spid="21"/>
                                        </p:tgtEl>
                                        <p:attrNameLst>
                                          <p:attrName>style.visibility</p:attrName>
                                        </p:attrNameLst>
                                      </p:cBhvr>
                                      <p:tavLst>
                                        <p:tav tm="0">
                                          <p:val>
                                            <p:strVal val="hidden"/>
                                          </p:val>
                                        </p:tav>
                                        <p:tav tm="50000">
                                          <p:val>
                                            <p:strVal val="visible"/>
                                          </p:val>
                                        </p:tav>
                                      </p:tavLst>
                                    </p:anim>
                                  </p:childTnLst>
                                </p:cTn>
                              </p:par>
                            </p:childTnLst>
                          </p:cTn>
                        </p:par>
                        <p:par>
                          <p:cTn id="20" fill="hold">
                            <p:stCondLst>
                              <p:cond delay="1000"/>
                            </p:stCondLst>
                            <p:childTnLst>
                              <p:par>
                                <p:cTn id="21" presetID="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ppt_x</p:attrName>
                                        </p:attrNameLst>
                                      </p:cBhvr>
                                      <p:tavLst>
                                        <p:tav tm="0">
                                          <p:val>
                                            <p:strVal val="#ppt_x"/>
                                          </p:val>
                                        </p:tav>
                                        <p:tav tm="100000">
                                          <p:val>
                                            <p:strVal val="#ppt_x"/>
                                          </p:val>
                                        </p:tav>
                                      </p:tavLst>
                                    </p:anim>
                                    <p:anim calcmode="lin" valueType="num">
                                      <p:cBhvr>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ppt_x</p:attrName>
                                        </p:attrNameLst>
                                      </p:cBhvr>
                                      <p:tavLst>
                                        <p:tav tm="0">
                                          <p:val>
                                            <p:strVal val="#ppt_x"/>
                                          </p:val>
                                        </p:tav>
                                        <p:tav tm="100000">
                                          <p:val>
                                            <p:strVal val="#ppt_x"/>
                                          </p:val>
                                        </p:tav>
                                      </p:tavLst>
                                    </p:anim>
                                    <p:anim calcmode="lin" valueType="num">
                                      <p:cBhvr>
                                        <p:cTn id="33" dur="500" fill="hold"/>
                                        <p:tgtEl>
                                          <p:spTgt spid="18"/>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ppt_x</p:attrName>
                                        </p:attrNameLst>
                                      </p:cBhvr>
                                      <p:tavLst>
                                        <p:tav tm="0">
                                          <p:val>
                                            <p:strVal val="#ppt_x"/>
                                          </p:val>
                                        </p:tav>
                                        <p:tav tm="100000">
                                          <p:val>
                                            <p:strVal val="#ppt_x"/>
                                          </p:val>
                                        </p:tav>
                                      </p:tavLst>
                                    </p:anim>
                                    <p:anim calcmode="lin" valueType="num">
                                      <p:cBhvr>
                                        <p:cTn id="37"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utoUpdateAnimBg="0"/>
      <p:bldP spid="17" grpId="0" bldLvl="0" autoUpdateAnimBg="0"/>
      <p:bldP spid="18" grpId="0" bldLvl="0" autoUpdateAnimBg="0"/>
      <p:bldP spid="19"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4.4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54" name="TextBox 3"/>
          <p:cNvSpPr>
            <a:spLocks noChangeArrowheads="1"/>
          </p:cNvSpPr>
          <p:nvPr/>
        </p:nvSpPr>
        <p:spPr bwMode="auto">
          <a:xfrm>
            <a:off x="6536751" y="3852971"/>
            <a:ext cx="287841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TextBox 4"/>
          <p:cNvSpPr>
            <a:spLocks noChangeArrowheads="1"/>
          </p:cNvSpPr>
          <p:nvPr/>
        </p:nvSpPr>
        <p:spPr bwMode="auto">
          <a:xfrm>
            <a:off x="3911285" y="5217663"/>
            <a:ext cx="314964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TextBox 5"/>
          <p:cNvSpPr>
            <a:spLocks noChangeArrowheads="1"/>
          </p:cNvSpPr>
          <p:nvPr/>
        </p:nvSpPr>
        <p:spPr bwMode="auto">
          <a:xfrm>
            <a:off x="8689253" y="2634759"/>
            <a:ext cx="2605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Char cha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点击此处输入文字</a:t>
            </a:r>
            <a:endParaRPr lang="en-US" altLang="zh-CN" sz="1400"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7" name="Group 5"/>
          <p:cNvGrpSpPr/>
          <p:nvPr/>
        </p:nvGrpSpPr>
        <p:grpSpPr bwMode="auto">
          <a:xfrm>
            <a:off x="1335641" y="2244206"/>
            <a:ext cx="2575644" cy="3551233"/>
            <a:chOff x="0" y="0"/>
            <a:chExt cx="1944688" cy="2681281"/>
          </a:xfrm>
          <a:solidFill>
            <a:srgbClr val="00B050"/>
          </a:solidFill>
        </p:grpSpPr>
        <p:sp>
          <p:nvSpPr>
            <p:cNvPr id="58" name="椭圆​​ 2"/>
            <p:cNvSpPr>
              <a:spLocks noChangeArrowheads="1"/>
            </p:cNvSpPr>
            <p:nvPr/>
          </p:nvSpPr>
          <p:spPr bwMode="auto">
            <a:xfrm>
              <a:off x="0" y="0"/>
              <a:ext cx="1944688" cy="2447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59" name="椭圆​​ 6"/>
            <p:cNvSpPr>
              <a:spLocks noChangeArrowheads="1"/>
            </p:cNvSpPr>
            <p:nvPr/>
          </p:nvSpPr>
          <p:spPr bwMode="auto">
            <a:xfrm>
              <a:off x="216198" y="2530160"/>
              <a:ext cx="1512168" cy="15112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b="1">
                <a:sym typeface="宋体" panose="02010600030101010101" pitchFamily="2" charset="-122"/>
              </a:endParaRPr>
            </a:p>
          </p:txBody>
        </p:sp>
        <p:sp>
          <p:nvSpPr>
            <p:cNvPr id="60" name="矩形​​ 16"/>
            <p:cNvSpPr>
              <a:spLocks noChangeArrowheads="1"/>
            </p:cNvSpPr>
            <p:nvPr/>
          </p:nvSpPr>
          <p:spPr bwMode="auto">
            <a:xfrm>
              <a:off x="542443" y="510708"/>
              <a:ext cx="836570" cy="62742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Arial Unicode MS" pitchFamily="34" charset="-122"/>
                </a:rPr>
                <a:t>点击录</a:t>
              </a:r>
              <a:endParaRPr lang="en-US" altLang="zh-CN" sz="2400" b="1" dirty="0">
                <a:solidFill>
                  <a:schemeClr val="bg1"/>
                </a:solidFill>
                <a:latin typeface="微软雅黑" panose="020B0503020204020204" pitchFamily="34" charset="-122"/>
                <a:ea typeface="微软雅黑" panose="020B0503020204020204" pitchFamily="34" charset="-122"/>
                <a:sym typeface="Arial Unicode MS" pitchFamily="34" charset="-122"/>
              </a:endParaRPr>
            </a:p>
            <a:p>
              <a:pPr algn="ctr"/>
              <a:r>
                <a:rPr lang="zh-CN" altLang="en-US" sz="2400" b="1" dirty="0">
                  <a:solidFill>
                    <a:schemeClr val="bg1"/>
                  </a:solidFill>
                  <a:latin typeface="微软雅黑" panose="020B0503020204020204" pitchFamily="34" charset="-122"/>
                  <a:ea typeface="微软雅黑" panose="020B0503020204020204" pitchFamily="34" charset="-122"/>
                  <a:sym typeface="Arial Unicode MS" pitchFamily="34" charset="-122"/>
                </a:rPr>
                <a:t>入内容</a:t>
              </a:r>
              <a:endParaRPr lang="zh-CN" altLang="en-US" dirty="0">
                <a:solidFill>
                  <a:schemeClr val="bg1"/>
                </a:solidFill>
              </a:endParaRPr>
            </a:p>
          </p:txBody>
        </p:sp>
      </p:grpSp>
      <p:grpSp>
        <p:nvGrpSpPr>
          <p:cNvPr id="61" name="Group 9"/>
          <p:cNvGrpSpPr/>
          <p:nvPr/>
        </p:nvGrpSpPr>
        <p:grpSpPr bwMode="auto">
          <a:xfrm>
            <a:off x="4629724" y="1750520"/>
            <a:ext cx="1907027" cy="2577746"/>
            <a:chOff x="0" y="0"/>
            <a:chExt cx="1439862" cy="1946260"/>
          </a:xfrm>
          <a:solidFill>
            <a:srgbClr val="00B0F0"/>
          </a:solidFill>
        </p:grpSpPr>
        <p:sp>
          <p:nvSpPr>
            <p:cNvPr id="62" name="椭圆​​ 2"/>
            <p:cNvSpPr>
              <a:spLocks noChangeArrowheads="1"/>
            </p:cNvSpPr>
            <p:nvPr/>
          </p:nvSpPr>
          <p:spPr bwMode="auto">
            <a:xfrm>
              <a:off x="0" y="0"/>
              <a:ext cx="1439862" cy="1812925"/>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63" name="椭圆​​ 9"/>
            <p:cNvSpPr>
              <a:spLocks noChangeArrowheads="1"/>
            </p:cNvSpPr>
            <p:nvPr/>
          </p:nvSpPr>
          <p:spPr bwMode="auto">
            <a:xfrm>
              <a:off x="127074" y="1851416"/>
              <a:ext cx="1116000" cy="948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b="1">
                <a:sym typeface="宋体" panose="02010600030101010101" pitchFamily="2" charset="-122"/>
              </a:endParaRPr>
            </a:p>
          </p:txBody>
        </p:sp>
        <p:sp>
          <p:nvSpPr>
            <p:cNvPr id="64" name="矩形​​ 17"/>
            <p:cNvSpPr>
              <a:spLocks noChangeArrowheads="1"/>
            </p:cNvSpPr>
            <p:nvPr/>
          </p:nvSpPr>
          <p:spPr bwMode="auto">
            <a:xfrm>
              <a:off x="330756" y="326679"/>
              <a:ext cx="720379" cy="534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sym typeface="Arial Unicode MS" pitchFamily="34" charset="-122"/>
                </a:rPr>
                <a:t>点击录</a:t>
              </a:r>
              <a:endParaRPr lang="en-US" altLang="zh-CN" sz="2000" b="1" dirty="0">
                <a:solidFill>
                  <a:schemeClr val="bg1"/>
                </a:solidFill>
                <a:latin typeface="微软雅黑" panose="020B0503020204020204" pitchFamily="34" charset="-122"/>
                <a:ea typeface="微软雅黑" panose="020B0503020204020204" pitchFamily="34" charset="-122"/>
                <a:sym typeface="Arial Unicode MS" pitchFamily="34" charset="-122"/>
              </a:endParaRPr>
            </a:p>
            <a:p>
              <a:pPr algn="ctr"/>
              <a:r>
                <a:rPr lang="zh-CN" altLang="en-US" sz="2000" b="1" dirty="0">
                  <a:solidFill>
                    <a:schemeClr val="bg1"/>
                  </a:solidFill>
                  <a:latin typeface="微软雅黑" panose="020B0503020204020204" pitchFamily="34" charset="-122"/>
                  <a:ea typeface="微软雅黑" panose="020B0503020204020204" pitchFamily="34" charset="-122"/>
                  <a:sym typeface="Arial Unicode MS" pitchFamily="34" charset="-122"/>
                </a:rPr>
                <a:t>入内容</a:t>
              </a:r>
              <a:endParaRPr lang="zh-CN" altLang="en-US" dirty="0">
                <a:solidFill>
                  <a:schemeClr val="bg1"/>
                </a:solidFill>
              </a:endParaRPr>
            </a:p>
          </p:txBody>
        </p:sp>
      </p:grpSp>
      <p:grpSp>
        <p:nvGrpSpPr>
          <p:cNvPr id="65" name="Group 13"/>
          <p:cNvGrpSpPr/>
          <p:nvPr/>
        </p:nvGrpSpPr>
        <p:grpSpPr bwMode="auto">
          <a:xfrm>
            <a:off x="7324648" y="1388038"/>
            <a:ext cx="1341437" cy="1797694"/>
            <a:chOff x="0" y="0"/>
            <a:chExt cx="1012825" cy="1357676"/>
          </a:xfrm>
          <a:solidFill>
            <a:srgbClr val="0070C0"/>
          </a:solidFill>
        </p:grpSpPr>
        <p:sp>
          <p:nvSpPr>
            <p:cNvPr id="66" name="椭圆​​ 2"/>
            <p:cNvSpPr>
              <a:spLocks noChangeArrowheads="1"/>
            </p:cNvSpPr>
            <p:nvPr/>
          </p:nvSpPr>
          <p:spPr bwMode="auto">
            <a:xfrm>
              <a:off x="0" y="0"/>
              <a:ext cx="1012825" cy="1274762"/>
            </a:xfrm>
            <a:custGeom>
              <a:avLst/>
              <a:gdLst>
                <a:gd name="T0" fmla="*/ 0 w 1944132"/>
                <a:gd name="T1" fmla="*/ 0 h 2448272"/>
                <a:gd name="T2" fmla="*/ 1944132 w 1944132"/>
                <a:gd name="T3" fmla="*/ 2448272 h 2448272"/>
              </a:gdLst>
              <a:ahLst/>
              <a:cxnLst/>
              <a:rect l="T0" t="T1" r="T2" b="T3"/>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ea typeface="华文细黑" panose="02010600040101010101" pitchFamily="2" charset="-122"/>
                <a:sym typeface="Arial" panose="020B0604020202020204" pitchFamily="34" charset="0"/>
              </a:endParaRPr>
            </a:p>
          </p:txBody>
        </p:sp>
        <p:sp>
          <p:nvSpPr>
            <p:cNvPr id="67" name="椭圆​​ 10"/>
            <p:cNvSpPr>
              <a:spLocks noChangeArrowheads="1"/>
            </p:cNvSpPr>
            <p:nvPr/>
          </p:nvSpPr>
          <p:spPr bwMode="auto">
            <a:xfrm>
              <a:off x="144145" y="1262832"/>
              <a:ext cx="720000" cy="9484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en-US" b="1">
                <a:sym typeface="宋体" panose="02010600030101010101" pitchFamily="2" charset="-122"/>
              </a:endParaRPr>
            </a:p>
          </p:txBody>
        </p:sp>
        <p:sp>
          <p:nvSpPr>
            <p:cNvPr id="68" name="矩形​​ 18"/>
            <p:cNvSpPr>
              <a:spLocks noChangeArrowheads="1"/>
            </p:cNvSpPr>
            <p:nvPr/>
          </p:nvSpPr>
          <p:spPr bwMode="auto">
            <a:xfrm>
              <a:off x="203524" y="210633"/>
              <a:ext cx="604189" cy="4416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sym typeface="Arial Unicode MS" pitchFamily="34" charset="-122"/>
                </a:rPr>
                <a:t>点击录</a:t>
              </a:r>
              <a:endParaRPr lang="en-US" altLang="zh-CN" sz="1600" b="1" dirty="0">
                <a:solidFill>
                  <a:schemeClr val="bg1"/>
                </a:solidFill>
                <a:latin typeface="微软雅黑" panose="020B0503020204020204" pitchFamily="34" charset="-122"/>
                <a:ea typeface="微软雅黑" panose="020B0503020204020204" pitchFamily="34" charset="-122"/>
                <a:sym typeface="Arial Unicode MS"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sym typeface="Arial Unicode MS" pitchFamily="34" charset="-122"/>
                </a:rPr>
                <a:t>入内容</a:t>
              </a:r>
              <a:endParaRPr lang="zh-CN" altLang="en-US" dirty="0">
                <a:solidFill>
                  <a:schemeClr val="bg1"/>
                </a:solidFil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p:cBhvr>
                                        <p:cTn id="7" dur="362">
                                          <p:stCondLst>
                                            <p:cond delay="0"/>
                                          </p:stCondLst>
                                        </p:cTn>
                                        <p:tgtEl>
                                          <p:spTgt spid="57"/>
                                        </p:tgtEl>
                                      </p:cBhvr>
                                    </p:animEffect>
                                    <p:anim calcmode="lin" valueType="num">
                                      <p:cBhvr>
                                        <p:cTn id="8" dur="1139" tmFilter="0,0; 0.14,0.36; 0.43,0.73; 0.71,0.91; 1.0,1.0">
                                          <p:stCondLst>
                                            <p:cond delay="0"/>
                                          </p:stCondLst>
                                        </p:cTn>
                                        <p:tgtEl>
                                          <p:spTgt spid="5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5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5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5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57"/>
                                        </p:tgtEl>
                                        <p:attrNameLst>
                                          <p:attrName>ppt_y</p:attrName>
                                        </p:attrNameLst>
                                      </p:cBhvr>
                                      <p:tavLst>
                                        <p:tav tm="0" fmla="#ppt_y-sin(pi*$)/81">
                                          <p:val>
                                            <p:fltVal val="0"/>
                                          </p:val>
                                        </p:tav>
                                        <p:tav tm="100000">
                                          <p:val>
                                            <p:fltVal val="1"/>
                                          </p:val>
                                        </p:tav>
                                      </p:tavLst>
                                    </p:anim>
                                    <p:animScale>
                                      <p:cBhvr>
                                        <p:cTn id="13" dur="16">
                                          <p:stCondLst>
                                            <p:cond delay="406"/>
                                          </p:stCondLst>
                                        </p:cTn>
                                        <p:tgtEl>
                                          <p:spTgt spid="57"/>
                                        </p:tgtEl>
                                      </p:cBhvr>
                                      <p:to x="100000" y="60000"/>
                                    </p:animScale>
                                    <p:animScale>
                                      <p:cBhvr>
                                        <p:cTn id="14" dur="104" decel="50000">
                                          <p:stCondLst>
                                            <p:cond delay="423"/>
                                          </p:stCondLst>
                                        </p:cTn>
                                        <p:tgtEl>
                                          <p:spTgt spid="57"/>
                                        </p:tgtEl>
                                      </p:cBhvr>
                                      <p:to x="100000" y="100000"/>
                                    </p:animScale>
                                    <p:animScale>
                                      <p:cBhvr>
                                        <p:cTn id="15" dur="16">
                                          <p:stCondLst>
                                            <p:cond delay="820"/>
                                          </p:stCondLst>
                                        </p:cTn>
                                        <p:tgtEl>
                                          <p:spTgt spid="57"/>
                                        </p:tgtEl>
                                      </p:cBhvr>
                                      <p:to x="100000" y="80000"/>
                                    </p:animScale>
                                    <p:animScale>
                                      <p:cBhvr>
                                        <p:cTn id="16" dur="104" decel="50000">
                                          <p:stCondLst>
                                            <p:cond delay="836"/>
                                          </p:stCondLst>
                                        </p:cTn>
                                        <p:tgtEl>
                                          <p:spTgt spid="57"/>
                                        </p:tgtEl>
                                      </p:cBhvr>
                                      <p:to x="100000" y="100000"/>
                                    </p:animScale>
                                    <p:animScale>
                                      <p:cBhvr>
                                        <p:cTn id="17" dur="16">
                                          <p:stCondLst>
                                            <p:cond delay="1026"/>
                                          </p:stCondLst>
                                        </p:cTn>
                                        <p:tgtEl>
                                          <p:spTgt spid="57"/>
                                        </p:tgtEl>
                                      </p:cBhvr>
                                      <p:to x="100000" y="90000"/>
                                    </p:animScale>
                                    <p:animScale>
                                      <p:cBhvr>
                                        <p:cTn id="18" dur="104" decel="50000">
                                          <p:stCondLst>
                                            <p:cond delay="1042"/>
                                          </p:stCondLst>
                                        </p:cTn>
                                        <p:tgtEl>
                                          <p:spTgt spid="57"/>
                                        </p:tgtEl>
                                      </p:cBhvr>
                                      <p:to x="100000" y="100000"/>
                                    </p:animScale>
                                    <p:animScale>
                                      <p:cBhvr>
                                        <p:cTn id="19" dur="16">
                                          <p:stCondLst>
                                            <p:cond delay="1130"/>
                                          </p:stCondLst>
                                        </p:cTn>
                                        <p:tgtEl>
                                          <p:spTgt spid="57"/>
                                        </p:tgtEl>
                                      </p:cBhvr>
                                      <p:to x="100000" y="95000"/>
                                    </p:animScale>
                                    <p:animScale>
                                      <p:cBhvr>
                                        <p:cTn id="20" dur="104" decel="50000">
                                          <p:stCondLst>
                                            <p:cond delay="1146"/>
                                          </p:stCondLst>
                                        </p:cTn>
                                        <p:tgtEl>
                                          <p:spTgt spid="5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61"/>
                                        </p:tgtEl>
                                        <p:attrNameLst>
                                          <p:attrName>style.visibility</p:attrName>
                                        </p:attrNameLst>
                                      </p:cBhvr>
                                      <p:to>
                                        <p:strVal val="visible"/>
                                      </p:to>
                                    </p:set>
                                    <p:animEffect>
                                      <p:cBhvr>
                                        <p:cTn id="23" dur="362">
                                          <p:stCondLst>
                                            <p:cond delay="0"/>
                                          </p:stCondLst>
                                        </p:cTn>
                                        <p:tgtEl>
                                          <p:spTgt spid="61"/>
                                        </p:tgtEl>
                                      </p:cBhvr>
                                    </p:animEffect>
                                    <p:anim calcmode="lin" valueType="num">
                                      <p:cBhvr>
                                        <p:cTn id="24" dur="1139" tmFilter="0,0; 0.14,0.36; 0.43,0.73; 0.71,0.91; 1.0,1.0">
                                          <p:stCondLst>
                                            <p:cond delay="0"/>
                                          </p:stCondLst>
                                        </p:cTn>
                                        <p:tgtEl>
                                          <p:spTgt spid="61"/>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61"/>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61"/>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61"/>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61"/>
                                        </p:tgtEl>
                                        <p:attrNameLst>
                                          <p:attrName>ppt_y</p:attrName>
                                        </p:attrNameLst>
                                      </p:cBhvr>
                                      <p:tavLst>
                                        <p:tav tm="0" fmla="#ppt_y-sin(pi*$)/81">
                                          <p:val>
                                            <p:fltVal val="0"/>
                                          </p:val>
                                        </p:tav>
                                        <p:tav tm="100000">
                                          <p:val>
                                            <p:fltVal val="1"/>
                                          </p:val>
                                        </p:tav>
                                      </p:tavLst>
                                    </p:anim>
                                    <p:animScale>
                                      <p:cBhvr>
                                        <p:cTn id="29" dur="16">
                                          <p:stCondLst>
                                            <p:cond delay="406"/>
                                          </p:stCondLst>
                                        </p:cTn>
                                        <p:tgtEl>
                                          <p:spTgt spid="61"/>
                                        </p:tgtEl>
                                      </p:cBhvr>
                                      <p:to x="100000" y="60000"/>
                                    </p:animScale>
                                    <p:animScale>
                                      <p:cBhvr>
                                        <p:cTn id="30" dur="104" decel="50000">
                                          <p:stCondLst>
                                            <p:cond delay="423"/>
                                          </p:stCondLst>
                                        </p:cTn>
                                        <p:tgtEl>
                                          <p:spTgt spid="61"/>
                                        </p:tgtEl>
                                      </p:cBhvr>
                                      <p:to x="100000" y="100000"/>
                                    </p:animScale>
                                    <p:animScale>
                                      <p:cBhvr>
                                        <p:cTn id="31" dur="16">
                                          <p:stCondLst>
                                            <p:cond delay="820"/>
                                          </p:stCondLst>
                                        </p:cTn>
                                        <p:tgtEl>
                                          <p:spTgt spid="61"/>
                                        </p:tgtEl>
                                      </p:cBhvr>
                                      <p:to x="100000" y="80000"/>
                                    </p:animScale>
                                    <p:animScale>
                                      <p:cBhvr>
                                        <p:cTn id="32" dur="104" decel="50000">
                                          <p:stCondLst>
                                            <p:cond delay="836"/>
                                          </p:stCondLst>
                                        </p:cTn>
                                        <p:tgtEl>
                                          <p:spTgt spid="61"/>
                                        </p:tgtEl>
                                      </p:cBhvr>
                                      <p:to x="100000" y="100000"/>
                                    </p:animScale>
                                    <p:animScale>
                                      <p:cBhvr>
                                        <p:cTn id="33" dur="16">
                                          <p:stCondLst>
                                            <p:cond delay="1026"/>
                                          </p:stCondLst>
                                        </p:cTn>
                                        <p:tgtEl>
                                          <p:spTgt spid="61"/>
                                        </p:tgtEl>
                                      </p:cBhvr>
                                      <p:to x="100000" y="90000"/>
                                    </p:animScale>
                                    <p:animScale>
                                      <p:cBhvr>
                                        <p:cTn id="34" dur="104" decel="50000">
                                          <p:stCondLst>
                                            <p:cond delay="1042"/>
                                          </p:stCondLst>
                                        </p:cTn>
                                        <p:tgtEl>
                                          <p:spTgt spid="61"/>
                                        </p:tgtEl>
                                      </p:cBhvr>
                                      <p:to x="100000" y="100000"/>
                                    </p:animScale>
                                    <p:animScale>
                                      <p:cBhvr>
                                        <p:cTn id="35" dur="16">
                                          <p:stCondLst>
                                            <p:cond delay="1130"/>
                                          </p:stCondLst>
                                        </p:cTn>
                                        <p:tgtEl>
                                          <p:spTgt spid="61"/>
                                        </p:tgtEl>
                                      </p:cBhvr>
                                      <p:to x="100000" y="95000"/>
                                    </p:animScale>
                                    <p:animScale>
                                      <p:cBhvr>
                                        <p:cTn id="36" dur="104" decel="50000">
                                          <p:stCondLst>
                                            <p:cond delay="1146"/>
                                          </p:stCondLst>
                                        </p:cTn>
                                        <p:tgtEl>
                                          <p:spTgt spid="61"/>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65"/>
                                        </p:tgtEl>
                                        <p:attrNameLst>
                                          <p:attrName>style.visibility</p:attrName>
                                        </p:attrNameLst>
                                      </p:cBhvr>
                                      <p:to>
                                        <p:strVal val="visible"/>
                                      </p:to>
                                    </p:set>
                                    <p:animEffect>
                                      <p:cBhvr>
                                        <p:cTn id="39" dur="362">
                                          <p:stCondLst>
                                            <p:cond delay="0"/>
                                          </p:stCondLst>
                                        </p:cTn>
                                        <p:tgtEl>
                                          <p:spTgt spid="65"/>
                                        </p:tgtEl>
                                      </p:cBhvr>
                                    </p:animEffect>
                                    <p:anim calcmode="lin" valueType="num">
                                      <p:cBhvr>
                                        <p:cTn id="40" dur="1139" tmFilter="0,0; 0.14,0.36; 0.43,0.73; 0.71,0.91; 1.0,1.0">
                                          <p:stCondLst>
                                            <p:cond delay="0"/>
                                          </p:stCondLst>
                                        </p:cTn>
                                        <p:tgtEl>
                                          <p:spTgt spid="65"/>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65"/>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65"/>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65"/>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65"/>
                                        </p:tgtEl>
                                        <p:attrNameLst>
                                          <p:attrName>ppt_y</p:attrName>
                                        </p:attrNameLst>
                                      </p:cBhvr>
                                      <p:tavLst>
                                        <p:tav tm="0" fmla="#ppt_y-sin(pi*$)/81">
                                          <p:val>
                                            <p:fltVal val="0"/>
                                          </p:val>
                                        </p:tav>
                                        <p:tav tm="100000">
                                          <p:val>
                                            <p:fltVal val="1"/>
                                          </p:val>
                                        </p:tav>
                                      </p:tavLst>
                                    </p:anim>
                                    <p:animScale>
                                      <p:cBhvr>
                                        <p:cTn id="45" dur="16">
                                          <p:stCondLst>
                                            <p:cond delay="406"/>
                                          </p:stCondLst>
                                        </p:cTn>
                                        <p:tgtEl>
                                          <p:spTgt spid="65"/>
                                        </p:tgtEl>
                                      </p:cBhvr>
                                      <p:to x="100000" y="60000"/>
                                    </p:animScale>
                                    <p:animScale>
                                      <p:cBhvr>
                                        <p:cTn id="46" dur="104" decel="50000">
                                          <p:stCondLst>
                                            <p:cond delay="423"/>
                                          </p:stCondLst>
                                        </p:cTn>
                                        <p:tgtEl>
                                          <p:spTgt spid="65"/>
                                        </p:tgtEl>
                                      </p:cBhvr>
                                      <p:to x="100000" y="100000"/>
                                    </p:animScale>
                                    <p:animScale>
                                      <p:cBhvr>
                                        <p:cTn id="47" dur="16">
                                          <p:stCondLst>
                                            <p:cond delay="820"/>
                                          </p:stCondLst>
                                        </p:cTn>
                                        <p:tgtEl>
                                          <p:spTgt spid="65"/>
                                        </p:tgtEl>
                                      </p:cBhvr>
                                      <p:to x="100000" y="80000"/>
                                    </p:animScale>
                                    <p:animScale>
                                      <p:cBhvr>
                                        <p:cTn id="48" dur="104" decel="50000">
                                          <p:stCondLst>
                                            <p:cond delay="836"/>
                                          </p:stCondLst>
                                        </p:cTn>
                                        <p:tgtEl>
                                          <p:spTgt spid="65"/>
                                        </p:tgtEl>
                                      </p:cBhvr>
                                      <p:to x="100000" y="100000"/>
                                    </p:animScale>
                                    <p:animScale>
                                      <p:cBhvr>
                                        <p:cTn id="49" dur="16">
                                          <p:stCondLst>
                                            <p:cond delay="1026"/>
                                          </p:stCondLst>
                                        </p:cTn>
                                        <p:tgtEl>
                                          <p:spTgt spid="65"/>
                                        </p:tgtEl>
                                      </p:cBhvr>
                                      <p:to x="100000" y="90000"/>
                                    </p:animScale>
                                    <p:animScale>
                                      <p:cBhvr>
                                        <p:cTn id="50" dur="104" decel="50000">
                                          <p:stCondLst>
                                            <p:cond delay="1042"/>
                                          </p:stCondLst>
                                        </p:cTn>
                                        <p:tgtEl>
                                          <p:spTgt spid="65"/>
                                        </p:tgtEl>
                                      </p:cBhvr>
                                      <p:to x="100000" y="100000"/>
                                    </p:animScale>
                                    <p:animScale>
                                      <p:cBhvr>
                                        <p:cTn id="51" dur="16">
                                          <p:stCondLst>
                                            <p:cond delay="1130"/>
                                          </p:stCondLst>
                                        </p:cTn>
                                        <p:tgtEl>
                                          <p:spTgt spid="65"/>
                                        </p:tgtEl>
                                      </p:cBhvr>
                                      <p:to x="100000" y="95000"/>
                                    </p:animScale>
                                    <p:animScale>
                                      <p:cBhvr>
                                        <p:cTn id="52" dur="104" decel="50000">
                                          <p:stCondLst>
                                            <p:cond delay="1146"/>
                                          </p:stCondLst>
                                        </p:cTn>
                                        <p:tgtEl>
                                          <p:spTgt spid="65"/>
                                        </p:tgtEl>
                                      </p:cBhvr>
                                      <p:to x="100000" y="100000"/>
                                    </p:animScale>
                                  </p:childTnLst>
                                </p:cTn>
                              </p:par>
                            </p:childTnLst>
                          </p:cTn>
                        </p:par>
                        <p:par>
                          <p:cTn id="53" fill="hold">
                            <p:stCondLst>
                              <p:cond delay="1500"/>
                            </p:stCondLst>
                            <p:childTnLst>
                              <p:par>
                                <p:cTn id="54" presetID="22" presetClass="entr" presetSubtype="2"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p:cBhvr>
                                        <p:cTn id="56" dur="250"/>
                                        <p:tgtEl>
                                          <p:spTgt spid="5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54"/>
                                        </p:tgtEl>
                                        <p:attrNameLst>
                                          <p:attrName>style.visibility</p:attrName>
                                        </p:attrNameLst>
                                      </p:cBhvr>
                                      <p:to>
                                        <p:strVal val="visible"/>
                                      </p:to>
                                    </p:set>
                                    <p:animEffect>
                                      <p:cBhvr>
                                        <p:cTn id="59" dur="250"/>
                                        <p:tgtEl>
                                          <p:spTgt spid="5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5"/>
                                        </p:tgtEl>
                                        <p:attrNameLst>
                                          <p:attrName>style.visibility</p:attrName>
                                        </p:attrNameLst>
                                      </p:cBhvr>
                                      <p:to>
                                        <p:strVal val="visible"/>
                                      </p:to>
                                    </p:set>
                                    <p:animEffect>
                                      <p:cBhvr>
                                        <p:cTn id="62" dur="25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bldLvl="0" autoUpdateAnimBg="0"/>
      <p:bldP spid="55" grpId="0" bldLvl="0" autoUpdateAnimBg="0"/>
      <p:bldP spid="56"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4.5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19" name="组合 18"/>
          <p:cNvGrpSpPr/>
          <p:nvPr/>
        </p:nvGrpSpPr>
        <p:grpSpPr>
          <a:xfrm>
            <a:off x="1476659" y="2063480"/>
            <a:ext cx="1093895" cy="955612"/>
            <a:chOff x="882603" y="2302677"/>
            <a:chExt cx="1093895" cy="955612"/>
          </a:xfrm>
          <a:solidFill>
            <a:srgbClr val="0070C0"/>
          </a:solidFill>
        </p:grpSpPr>
        <p:sp>
          <p:nvSpPr>
            <p:cNvPr id="20"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1"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2"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3"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4"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5"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6"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27"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28" name="文本框 27"/>
          <p:cNvSpPr txBox="1"/>
          <p:nvPr/>
        </p:nvSpPr>
        <p:spPr>
          <a:xfrm>
            <a:off x="1440520" y="3093002"/>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sp>
        <p:nvSpPr>
          <p:cNvPr id="29" name="矩形 28"/>
          <p:cNvSpPr/>
          <p:nvPr/>
        </p:nvSpPr>
        <p:spPr>
          <a:xfrm>
            <a:off x="991416" y="352469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grpSp>
        <p:nvGrpSpPr>
          <p:cNvPr id="30" name="组合 29"/>
          <p:cNvGrpSpPr/>
          <p:nvPr/>
        </p:nvGrpSpPr>
        <p:grpSpPr>
          <a:xfrm>
            <a:off x="3984051" y="2048456"/>
            <a:ext cx="1229112" cy="958730"/>
            <a:chOff x="2855366" y="2301118"/>
            <a:chExt cx="1229112" cy="958730"/>
          </a:xfrm>
          <a:solidFill>
            <a:srgbClr val="00B050"/>
          </a:solidFill>
        </p:grpSpPr>
        <p:sp>
          <p:nvSpPr>
            <p:cNvPr id="31" name="Freeform 26"/>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2" name="Freeform 27"/>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33" name="文本框 32"/>
          <p:cNvSpPr txBox="1"/>
          <p:nvPr/>
        </p:nvSpPr>
        <p:spPr>
          <a:xfrm>
            <a:off x="4174599" y="307953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705814" y="2182439"/>
            <a:ext cx="1000370" cy="690765"/>
            <a:chOff x="5174606" y="2435101"/>
            <a:chExt cx="1000370" cy="690765"/>
          </a:xfrm>
          <a:solidFill>
            <a:srgbClr val="00B0F0"/>
          </a:solidFill>
        </p:grpSpPr>
        <p:sp>
          <p:nvSpPr>
            <p:cNvPr id="35"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6"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7"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38"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39" name="文本框 38"/>
          <p:cNvSpPr txBox="1"/>
          <p:nvPr/>
        </p:nvSpPr>
        <p:spPr>
          <a:xfrm>
            <a:off x="6776572" y="307953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9234138" y="2055349"/>
            <a:ext cx="1001878" cy="994714"/>
            <a:chOff x="7367401" y="2282771"/>
            <a:chExt cx="1001878" cy="994714"/>
          </a:xfrm>
          <a:solidFill>
            <a:srgbClr val="92D050"/>
          </a:solidFill>
        </p:grpSpPr>
        <p:sp>
          <p:nvSpPr>
            <p:cNvPr id="41"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2"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3"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4"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5"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6"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7"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8"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49"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sp>
          <p:nvSpPr>
            <p:cNvPr id="50"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HK" altLang="en-US"/>
            </a:p>
          </p:txBody>
        </p:sp>
      </p:grpSp>
      <p:sp>
        <p:nvSpPr>
          <p:cNvPr id="51" name="文本框 50"/>
          <p:cNvSpPr txBox="1"/>
          <p:nvPr/>
        </p:nvSpPr>
        <p:spPr>
          <a:xfrm>
            <a:off x="9311550" y="3104777"/>
            <a:ext cx="852722" cy="369332"/>
          </a:xfrm>
          <a:prstGeom prst="rect">
            <a:avLst/>
          </a:prstGeom>
          <a:noFill/>
        </p:spPr>
        <p:txBody>
          <a:bodyPr wrap="square" rtlCol="0">
            <a:spAutoFit/>
          </a:bodyPr>
          <a:lstStyle/>
          <a:p>
            <a:pPr algn="ctr"/>
            <a:r>
              <a:rPr lang="en-US" altLang="zh-HK" b="1" dirty="0" smtClean="0">
                <a:latin typeface="微软雅黑" panose="020B0503020204020204" pitchFamily="34" charset="-122"/>
                <a:ea typeface="微软雅黑" panose="020B0503020204020204" pitchFamily="34" charset="-122"/>
              </a:rPr>
              <a:t>T</a:t>
            </a:r>
            <a:r>
              <a:rPr lang="en-US" altLang="zh-CN" b="1" dirty="0" smtClean="0">
                <a:latin typeface="微软雅黑" panose="020B0503020204020204" pitchFamily="34" charset="-122"/>
                <a:ea typeface="微软雅黑" panose="020B0503020204020204" pitchFamily="34" charset="-122"/>
              </a:rPr>
              <a:t>EXT</a:t>
            </a:r>
            <a:endParaRPr lang="zh-HK" altLang="en-US" b="1" dirty="0">
              <a:latin typeface="微软雅黑" panose="020B0503020204020204" pitchFamily="34" charset="-122"/>
              <a:ea typeface="微软雅黑" panose="020B0503020204020204" pitchFamily="34" charset="-122"/>
            </a:endParaRPr>
          </a:p>
        </p:txBody>
      </p:sp>
      <p:sp>
        <p:nvSpPr>
          <p:cNvPr id="52" name="矩形 51"/>
          <p:cNvSpPr/>
          <p:nvPr/>
        </p:nvSpPr>
        <p:spPr>
          <a:xfrm>
            <a:off x="3564326" y="350769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
        <p:nvSpPr>
          <p:cNvPr id="53" name="矩形 52"/>
          <p:cNvSpPr/>
          <p:nvPr/>
        </p:nvSpPr>
        <p:spPr>
          <a:xfrm>
            <a:off x="6251685" y="3553959"/>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
        <p:nvSpPr>
          <p:cNvPr id="69" name="矩形 68"/>
          <p:cNvSpPr/>
          <p:nvPr/>
        </p:nvSpPr>
        <p:spPr>
          <a:xfrm>
            <a:off x="8862917" y="3542678"/>
            <a:ext cx="2314069" cy="313932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请输入您想要的文字</a:t>
            </a:r>
            <a:endParaRPr lang="en-US" altLang="zh-CN" dirty="0" smtClean="0">
              <a:latin typeface="微软雅黑" panose="020B0503020204020204" pitchFamily="34" charset="-122"/>
              <a:ea typeface="微软雅黑" panose="020B0503020204020204" pitchFamily="34" charset="-122"/>
            </a:endParaRPr>
          </a:p>
          <a:p>
            <a:r>
              <a:rPr lang="zh-CN" altLang="en-US" dirty="0">
                <a:latin typeface="微软雅黑" panose="020B0503020204020204" pitchFamily="34" charset="-122"/>
                <a:ea typeface="微软雅黑" panose="020B0503020204020204" pitchFamily="34" charset="-122"/>
              </a:rPr>
              <a:t>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endParaRPr lang="zh-CN" altLang="en-US" dirty="0" smtClean="0">
              <a:latin typeface="微软雅黑" panose="020B0503020204020204" pitchFamily="34" charset="-122"/>
              <a:ea typeface="微软雅黑" panose="020B0503020204020204" pitchFamily="34" charset="-122"/>
            </a:endParaRPr>
          </a:p>
          <a:p>
            <a:pPr lvl="0"/>
            <a:endParaRPr lang="zh-HK" altLang="zh-HK"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ppt_w</p:attrName>
                                        </p:attrNameLst>
                                      </p:cBhvr>
                                      <p:tavLst>
                                        <p:tav tm="0">
                                          <p:val>
                                            <p:fltVal val="0"/>
                                          </p:val>
                                        </p:tav>
                                        <p:tav tm="100000">
                                          <p:val>
                                            <p:strVal val="#ppt_w"/>
                                          </p:val>
                                        </p:tav>
                                      </p:tavLst>
                                    </p:anim>
                                    <p:anim calcmode="lin" valueType="num">
                                      <p:cBhvr>
                                        <p:cTn id="8" dur="500" fill="hold"/>
                                        <p:tgtEl>
                                          <p:spTgt spid="29"/>
                                        </p:tgtEl>
                                        <p:attrNameLst>
                                          <p:attrName>ppt_h</p:attrName>
                                        </p:attrNameLst>
                                      </p:cBhvr>
                                      <p:tavLst>
                                        <p:tav tm="0">
                                          <p:val>
                                            <p:fltVal val="0"/>
                                          </p:val>
                                        </p:tav>
                                        <p:tav tm="100000">
                                          <p:val>
                                            <p:strVal val="#ppt_h"/>
                                          </p:val>
                                        </p:tav>
                                      </p:tavLst>
                                    </p:anim>
                                    <p:animEffect transition="in" filter="fade">
                                      <p:cBhvr>
                                        <p:cTn id="9" dur="500"/>
                                        <p:tgtEl>
                                          <p:spTgt spid="2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69"/>
                                        </p:tgtEl>
                                        <p:attrNameLst>
                                          <p:attrName>style.visibility</p:attrName>
                                        </p:attrNameLst>
                                      </p:cBhvr>
                                      <p:to>
                                        <p:strVal val="visible"/>
                                      </p:to>
                                    </p:set>
                                    <p:anim calcmode="lin" valueType="num">
                                      <p:cBhvr>
                                        <p:cTn id="25" dur="500" fill="hold"/>
                                        <p:tgtEl>
                                          <p:spTgt spid="69"/>
                                        </p:tgtEl>
                                        <p:attrNameLst>
                                          <p:attrName>ppt_w</p:attrName>
                                        </p:attrNameLst>
                                      </p:cBhvr>
                                      <p:tavLst>
                                        <p:tav tm="0">
                                          <p:val>
                                            <p:fltVal val="0"/>
                                          </p:val>
                                        </p:tav>
                                        <p:tav tm="100000">
                                          <p:val>
                                            <p:strVal val="#ppt_w"/>
                                          </p:val>
                                        </p:tav>
                                      </p:tavLst>
                                    </p:anim>
                                    <p:anim calcmode="lin" valueType="num">
                                      <p:cBhvr>
                                        <p:cTn id="26" dur="500" fill="hold"/>
                                        <p:tgtEl>
                                          <p:spTgt spid="69"/>
                                        </p:tgtEl>
                                        <p:attrNameLst>
                                          <p:attrName>ppt_h</p:attrName>
                                        </p:attrNameLst>
                                      </p:cBhvr>
                                      <p:tavLst>
                                        <p:tav tm="0">
                                          <p:val>
                                            <p:fltVal val="0"/>
                                          </p:val>
                                        </p:tav>
                                        <p:tav tm="100000">
                                          <p:val>
                                            <p:strVal val="#ppt_h"/>
                                          </p:val>
                                        </p:tav>
                                      </p:tavLst>
                                    </p:anim>
                                    <p:animEffect transition="in" filter="fade">
                                      <p:cBhvr>
                                        <p:cTn id="2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52" grpId="0"/>
      <p:bldP spid="53" grpId="0"/>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sp>
        <p:nvSpPr>
          <p:cNvPr id="5" name="TextBox 4"/>
          <p:cNvSpPr txBox="1"/>
          <p:nvPr/>
        </p:nvSpPr>
        <p:spPr>
          <a:xfrm>
            <a:off x="2985247" y="3954121"/>
            <a:ext cx="3270940" cy="1077218"/>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05.</a:t>
            </a:r>
            <a:r>
              <a:rPr lang="zh-CN" altLang="en-US" sz="3200" b="1" dirty="0" smtClean="0">
                <a:latin typeface="微软雅黑" panose="020B0503020204020204" pitchFamily="34" charset="-122"/>
                <a:ea typeface="微软雅黑" panose="020B0503020204020204" pitchFamily="34" charset="-122"/>
              </a:rPr>
              <a:t>说板书设计</a:t>
            </a:r>
          </a:p>
          <a:p>
            <a:pPr algn="ctr"/>
            <a:endParaRPr lang="zh-CN" altLang="en-US" sz="3200" b="1" dirty="0" smtClean="0">
              <a:latin typeface="微软雅黑" panose="020B0503020204020204" pitchFamily="34" charset="-122"/>
              <a:ea typeface="微软雅黑" panose="020B0503020204020204" pitchFamily="34" charset="-122"/>
            </a:endParaRP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21194759">
            <a:off x="5530015" y="1444548"/>
            <a:ext cx="1452345" cy="1452345"/>
            <a:chOff x="4883092" y="1682340"/>
            <a:chExt cx="1944216" cy="1944216"/>
          </a:xfrm>
        </p:grpSpPr>
        <p:sp>
          <p:nvSpPr>
            <p:cNvPr id="3" name="圆角矩形 2"/>
            <p:cNvSpPr/>
            <p:nvPr/>
          </p:nvSpPr>
          <p:spPr>
            <a:xfrm rot="19460361">
              <a:off x="4883092" y="1682340"/>
              <a:ext cx="1944216" cy="1944216"/>
            </a:xfrm>
            <a:prstGeom prst="roundRect">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15"/>
            <p:cNvSpPr>
              <a:spLocks noEditPoints="1"/>
            </p:cNvSpPr>
            <p:nvPr/>
          </p:nvSpPr>
          <p:spPr bwMode="auto">
            <a:xfrm rot="405241">
              <a:off x="5321134" y="2057792"/>
              <a:ext cx="1080788" cy="1086431"/>
            </a:xfrm>
            <a:custGeom>
              <a:avLst/>
              <a:gdLst>
                <a:gd name="T0" fmla="*/ 192 w 383"/>
                <a:gd name="T1" fmla="*/ 64 h 385"/>
                <a:gd name="T2" fmla="*/ 336 w 383"/>
                <a:gd name="T3" fmla="*/ 224 h 385"/>
                <a:gd name="T4" fmla="*/ 336 w 383"/>
                <a:gd name="T5" fmla="*/ 385 h 385"/>
                <a:gd name="T6" fmla="*/ 239 w 383"/>
                <a:gd name="T7" fmla="*/ 385 h 385"/>
                <a:gd name="T8" fmla="*/ 239 w 383"/>
                <a:gd name="T9" fmla="*/ 264 h 385"/>
                <a:gd name="T10" fmla="*/ 236 w 383"/>
                <a:gd name="T11" fmla="*/ 253 h 385"/>
                <a:gd name="T12" fmla="*/ 227 w 383"/>
                <a:gd name="T13" fmla="*/ 244 h 385"/>
                <a:gd name="T14" fmla="*/ 215 w 383"/>
                <a:gd name="T15" fmla="*/ 241 h 385"/>
                <a:gd name="T16" fmla="*/ 168 w 383"/>
                <a:gd name="T17" fmla="*/ 241 h 385"/>
                <a:gd name="T18" fmla="*/ 156 w 383"/>
                <a:gd name="T19" fmla="*/ 244 h 385"/>
                <a:gd name="T20" fmla="*/ 146 w 383"/>
                <a:gd name="T21" fmla="*/ 253 h 385"/>
                <a:gd name="T22" fmla="*/ 144 w 383"/>
                <a:gd name="T23" fmla="*/ 264 h 385"/>
                <a:gd name="T24" fmla="*/ 144 w 383"/>
                <a:gd name="T25" fmla="*/ 385 h 385"/>
                <a:gd name="T26" fmla="*/ 48 w 383"/>
                <a:gd name="T27" fmla="*/ 385 h 385"/>
                <a:gd name="T28" fmla="*/ 48 w 383"/>
                <a:gd name="T29" fmla="*/ 224 h 385"/>
                <a:gd name="T30" fmla="*/ 192 w 383"/>
                <a:gd name="T31" fmla="*/ 64 h 385"/>
                <a:gd name="T32" fmla="*/ 312 w 383"/>
                <a:gd name="T33" fmla="*/ 24 h 385"/>
                <a:gd name="T34" fmla="*/ 360 w 383"/>
                <a:gd name="T35" fmla="*/ 24 h 385"/>
                <a:gd name="T36" fmla="*/ 360 w 383"/>
                <a:gd name="T37" fmla="*/ 129 h 385"/>
                <a:gd name="T38" fmla="*/ 312 w 383"/>
                <a:gd name="T39" fmla="*/ 74 h 385"/>
                <a:gd name="T40" fmla="*/ 312 w 383"/>
                <a:gd name="T41" fmla="*/ 24 h 385"/>
                <a:gd name="T42" fmla="*/ 168 w 383"/>
                <a:gd name="T43" fmla="*/ 0 h 385"/>
                <a:gd name="T44" fmla="*/ 215 w 383"/>
                <a:gd name="T45" fmla="*/ 0 h 385"/>
                <a:gd name="T46" fmla="*/ 383 w 383"/>
                <a:gd name="T47" fmla="*/ 193 h 385"/>
                <a:gd name="T48" fmla="*/ 336 w 383"/>
                <a:gd name="T49" fmla="*/ 193 h 385"/>
                <a:gd name="T50" fmla="*/ 192 w 383"/>
                <a:gd name="T51" fmla="*/ 27 h 385"/>
                <a:gd name="T52" fmla="*/ 48 w 383"/>
                <a:gd name="T53" fmla="*/ 193 h 385"/>
                <a:gd name="T54" fmla="*/ 0 w 383"/>
                <a:gd name="T55" fmla="*/ 193 h 385"/>
                <a:gd name="T56" fmla="*/ 168 w 383"/>
                <a:gd name="T57" fmla="*/ 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83" h="385">
                  <a:moveTo>
                    <a:pt x="192" y="64"/>
                  </a:moveTo>
                  <a:lnTo>
                    <a:pt x="336" y="224"/>
                  </a:lnTo>
                  <a:lnTo>
                    <a:pt x="336" y="385"/>
                  </a:lnTo>
                  <a:lnTo>
                    <a:pt x="239" y="385"/>
                  </a:lnTo>
                  <a:lnTo>
                    <a:pt x="239" y="264"/>
                  </a:lnTo>
                  <a:lnTo>
                    <a:pt x="236" y="253"/>
                  </a:lnTo>
                  <a:lnTo>
                    <a:pt x="227" y="244"/>
                  </a:lnTo>
                  <a:lnTo>
                    <a:pt x="215" y="241"/>
                  </a:lnTo>
                  <a:lnTo>
                    <a:pt x="168" y="241"/>
                  </a:lnTo>
                  <a:lnTo>
                    <a:pt x="156" y="244"/>
                  </a:lnTo>
                  <a:lnTo>
                    <a:pt x="146" y="253"/>
                  </a:lnTo>
                  <a:lnTo>
                    <a:pt x="144" y="264"/>
                  </a:lnTo>
                  <a:lnTo>
                    <a:pt x="144" y="385"/>
                  </a:lnTo>
                  <a:lnTo>
                    <a:pt x="48" y="385"/>
                  </a:lnTo>
                  <a:lnTo>
                    <a:pt x="48" y="224"/>
                  </a:lnTo>
                  <a:lnTo>
                    <a:pt x="192" y="64"/>
                  </a:lnTo>
                  <a:close/>
                  <a:moveTo>
                    <a:pt x="312" y="24"/>
                  </a:moveTo>
                  <a:lnTo>
                    <a:pt x="360" y="24"/>
                  </a:lnTo>
                  <a:lnTo>
                    <a:pt x="360" y="129"/>
                  </a:lnTo>
                  <a:lnTo>
                    <a:pt x="312" y="74"/>
                  </a:lnTo>
                  <a:lnTo>
                    <a:pt x="312" y="24"/>
                  </a:lnTo>
                  <a:close/>
                  <a:moveTo>
                    <a:pt x="168" y="0"/>
                  </a:moveTo>
                  <a:lnTo>
                    <a:pt x="215" y="0"/>
                  </a:lnTo>
                  <a:lnTo>
                    <a:pt x="383" y="193"/>
                  </a:lnTo>
                  <a:lnTo>
                    <a:pt x="336" y="193"/>
                  </a:lnTo>
                  <a:lnTo>
                    <a:pt x="192" y="27"/>
                  </a:lnTo>
                  <a:lnTo>
                    <a:pt x="48" y="193"/>
                  </a:lnTo>
                  <a:lnTo>
                    <a:pt x="0" y="193"/>
                  </a:lnTo>
                  <a:lnTo>
                    <a:pt x="168" y="0"/>
                  </a:lnTo>
                  <a:close/>
                </a:path>
              </a:pathLst>
            </a:custGeom>
            <a:solidFill>
              <a:srgbClr val="00B0F0"/>
            </a:solidFill>
            <a:ln w="3175">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endParaRPr>
            </a:p>
          </p:txBody>
        </p:sp>
      </p:grpSp>
      <p:sp>
        <p:nvSpPr>
          <p:cNvPr id="5" name="TextBox 4"/>
          <p:cNvSpPr txBox="1"/>
          <p:nvPr/>
        </p:nvSpPr>
        <p:spPr>
          <a:xfrm>
            <a:off x="3846223" y="3954121"/>
            <a:ext cx="2409964" cy="584775"/>
          </a:xfrm>
          <a:prstGeom prst="rect">
            <a:avLst/>
          </a:prstGeom>
          <a:noFill/>
        </p:spPr>
        <p:txBody>
          <a:bodyPr wrap="square" rtlCol="0">
            <a:spAutoFit/>
          </a:bodyPr>
          <a:lstStyle/>
          <a:p>
            <a:pPr algn="ctr"/>
            <a:r>
              <a:rPr lang="en-US" altLang="zh-CN" sz="3200" b="1" dirty="0" smtClean="0">
                <a:latin typeface="微软雅黑" panose="020B0503020204020204" pitchFamily="34" charset="-122"/>
                <a:ea typeface="微软雅黑" panose="020B0503020204020204" pitchFamily="34" charset="-122"/>
              </a:rPr>
              <a:t>01.</a:t>
            </a:r>
            <a:r>
              <a:rPr lang="zh-CN" altLang="en-US" sz="3200" b="1" dirty="0" smtClean="0">
                <a:latin typeface="微软雅黑" panose="020B0503020204020204" pitchFamily="34" charset="-122"/>
                <a:ea typeface="微软雅黑" panose="020B0503020204020204" pitchFamily="34" charset="-122"/>
              </a:rPr>
              <a:t>说教材</a:t>
            </a:r>
          </a:p>
        </p:txBody>
      </p:sp>
      <p:sp>
        <p:nvSpPr>
          <p:cNvPr id="6" name="TextBox 5"/>
          <p:cNvSpPr txBox="1"/>
          <p:nvPr/>
        </p:nvSpPr>
        <p:spPr>
          <a:xfrm>
            <a:off x="6468528" y="3700966"/>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V="1">
            <a:off x="6158746" y="3450932"/>
            <a:ext cx="0" cy="217592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TextBox 5"/>
          <p:cNvSpPr txBox="1"/>
          <p:nvPr/>
        </p:nvSpPr>
        <p:spPr>
          <a:xfrm>
            <a:off x="6468528" y="4082490"/>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
        <p:nvSpPr>
          <p:cNvPr id="9" name="TextBox 5"/>
          <p:cNvSpPr txBox="1"/>
          <p:nvPr/>
        </p:nvSpPr>
        <p:spPr>
          <a:xfrm>
            <a:off x="6495730" y="4506328"/>
            <a:ext cx="165642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smtClean="0">
                <a:latin typeface="微软雅黑" panose="020B0503020204020204" pitchFamily="34" charset="-122"/>
                <a:ea typeface="微软雅黑" panose="020B0503020204020204" pitchFamily="34" charset="-122"/>
              </a:rPr>
              <a:t>添加小标题</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0-#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0-#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0-#ppt_w/2"/>
                                          </p:val>
                                        </p:tav>
                                        <p:tav tm="100000">
                                          <p:val>
                                            <p:strVal val="#ppt_x"/>
                                          </p:val>
                                        </p:tav>
                                      </p:tavLst>
                                    </p:anim>
                                    <p:anim calcmode="lin" valueType="num">
                                      <p:cBhvr additive="base">
                                        <p:cTn id="31"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5.1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1022722" y="1854834"/>
            <a:ext cx="3236533" cy="1788588"/>
            <a:chOff x="686186" y="1578788"/>
            <a:chExt cx="3236533" cy="1788588"/>
          </a:xfrm>
        </p:grpSpPr>
        <p:sp>
          <p:nvSpPr>
            <p:cNvPr id="5" name="Rectangle 634"/>
            <p:cNvSpPr>
              <a:spLocks noChangeArrowheads="1"/>
            </p:cNvSpPr>
            <p:nvPr/>
          </p:nvSpPr>
          <p:spPr bwMode="auto">
            <a:xfrm>
              <a:off x="686186" y="1578788"/>
              <a:ext cx="3236533" cy="691706"/>
            </a:xfrm>
            <a:prstGeom prst="rect">
              <a:avLst/>
            </a:prstGeom>
            <a:solidFill>
              <a:srgbClr val="00B05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9" name="组合 8"/>
          <p:cNvGrpSpPr/>
          <p:nvPr/>
        </p:nvGrpSpPr>
        <p:grpSpPr>
          <a:xfrm>
            <a:off x="4489484" y="1854834"/>
            <a:ext cx="3236533" cy="1788588"/>
            <a:chOff x="686186" y="1578788"/>
            <a:chExt cx="3236533" cy="1788588"/>
          </a:xfrm>
        </p:grpSpPr>
        <p:sp>
          <p:nvSpPr>
            <p:cNvPr id="10" name="Rectangle 634"/>
            <p:cNvSpPr>
              <a:spLocks noChangeArrowheads="1"/>
            </p:cNvSpPr>
            <p:nvPr/>
          </p:nvSpPr>
          <p:spPr bwMode="auto">
            <a:xfrm>
              <a:off x="686186" y="1578788"/>
              <a:ext cx="3236533" cy="691706"/>
            </a:xfrm>
            <a:prstGeom prst="rect">
              <a:avLst/>
            </a:pr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1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dirty="0">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1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14" name="组合 13"/>
          <p:cNvGrpSpPr/>
          <p:nvPr/>
        </p:nvGrpSpPr>
        <p:grpSpPr>
          <a:xfrm>
            <a:off x="7956246" y="1854834"/>
            <a:ext cx="3236533" cy="1788588"/>
            <a:chOff x="686186" y="1578788"/>
            <a:chExt cx="3236533" cy="1788588"/>
          </a:xfrm>
        </p:grpSpPr>
        <p:sp>
          <p:nvSpPr>
            <p:cNvPr id="15" name="Rectangle 634"/>
            <p:cNvSpPr>
              <a:spLocks noChangeArrowheads="1"/>
            </p:cNvSpPr>
            <p:nvPr/>
          </p:nvSpPr>
          <p:spPr bwMode="auto">
            <a:xfrm>
              <a:off x="686186" y="1578788"/>
              <a:ext cx="3236533" cy="691706"/>
            </a:xfrm>
            <a:prstGeom prst="rect">
              <a:avLst/>
            </a:prstGeom>
            <a:solidFill>
              <a:srgbClr val="00B0F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1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1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19" name="组合 18"/>
          <p:cNvGrpSpPr/>
          <p:nvPr/>
        </p:nvGrpSpPr>
        <p:grpSpPr>
          <a:xfrm>
            <a:off x="990402" y="4050523"/>
            <a:ext cx="3236533" cy="1788588"/>
            <a:chOff x="686186" y="1578788"/>
            <a:chExt cx="3236533" cy="1788588"/>
          </a:xfrm>
        </p:grpSpPr>
        <p:sp>
          <p:nvSpPr>
            <p:cNvPr id="20" name="Rectangle 634"/>
            <p:cNvSpPr>
              <a:spLocks noChangeArrowheads="1"/>
            </p:cNvSpPr>
            <p:nvPr/>
          </p:nvSpPr>
          <p:spPr bwMode="auto">
            <a:xfrm>
              <a:off x="686186" y="1578788"/>
              <a:ext cx="3236533" cy="691706"/>
            </a:xfrm>
            <a:prstGeom prst="rect">
              <a:avLst/>
            </a:prstGeom>
            <a:solidFill>
              <a:srgbClr val="0070C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2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2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24" name="组合 23"/>
          <p:cNvGrpSpPr/>
          <p:nvPr/>
        </p:nvGrpSpPr>
        <p:grpSpPr>
          <a:xfrm>
            <a:off x="4457164" y="4050523"/>
            <a:ext cx="3236533" cy="1788588"/>
            <a:chOff x="686186" y="1578788"/>
            <a:chExt cx="3236533" cy="1788588"/>
          </a:xfrm>
        </p:grpSpPr>
        <p:sp>
          <p:nvSpPr>
            <p:cNvPr id="25" name="Rectangle 634"/>
            <p:cNvSpPr>
              <a:spLocks noChangeArrowheads="1"/>
            </p:cNvSpPr>
            <p:nvPr/>
          </p:nvSpPr>
          <p:spPr bwMode="auto">
            <a:xfrm>
              <a:off x="686186" y="1578788"/>
              <a:ext cx="3236533" cy="691706"/>
            </a:xfrm>
            <a:prstGeom prst="rect">
              <a:avLst/>
            </a:prstGeom>
            <a:solidFill>
              <a:srgbClr val="00B0F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26"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28"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grpSp>
        <p:nvGrpSpPr>
          <p:cNvPr id="29" name="组合 28"/>
          <p:cNvGrpSpPr/>
          <p:nvPr/>
        </p:nvGrpSpPr>
        <p:grpSpPr>
          <a:xfrm>
            <a:off x="7923926" y="4050523"/>
            <a:ext cx="3236533" cy="1788588"/>
            <a:chOff x="686186" y="1578788"/>
            <a:chExt cx="3236533" cy="1788588"/>
          </a:xfrm>
        </p:grpSpPr>
        <p:sp>
          <p:nvSpPr>
            <p:cNvPr id="30" name="Rectangle 634"/>
            <p:cNvSpPr>
              <a:spLocks noChangeArrowheads="1"/>
            </p:cNvSpPr>
            <p:nvPr/>
          </p:nvSpPr>
          <p:spPr bwMode="auto">
            <a:xfrm>
              <a:off x="686186" y="1578788"/>
              <a:ext cx="3236533" cy="691706"/>
            </a:xfrm>
            <a:prstGeom prst="rect">
              <a:avLst/>
            </a:prstGeom>
            <a:solidFill>
              <a:srgbClr val="00B050"/>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31" name="TextBox 707"/>
            <p:cNvSpPr>
              <a:spLocks noChangeArrowheads="1"/>
            </p:cNvSpPr>
            <p:nvPr/>
          </p:nvSpPr>
          <p:spPr bwMode="auto">
            <a:xfrm>
              <a:off x="2243864" y="1722694"/>
              <a:ext cx="1646535" cy="400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1400">
                  <a:solidFill>
                    <a:srgbClr val="FFFFFF"/>
                  </a:solidFill>
                  <a:latin typeface="微软雅黑" panose="020B0503020204020204" pitchFamily="34" charset="-122"/>
                  <a:ea typeface="微软雅黑" panose="020B0503020204020204" pitchFamily="34" charset="-122"/>
                  <a:sym typeface="Arial" panose="020B0604020202020204" pitchFamily="34" charset="0"/>
                </a:rPr>
                <a:t>输入您的</a:t>
              </a:r>
              <a:r>
                <a:rPr lang="zh-CN" altLang="en-US" sz="2000" b="1">
                  <a:solidFill>
                    <a:srgbClr val="FFFFFF"/>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200" b="1">
                <a:solidFill>
                  <a:srgbClr val="FFFFF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Freeform 71"/>
            <p:cNvSpPr>
              <a:spLocks noChangeArrowheads="1"/>
            </p:cNvSpPr>
            <p:nvPr/>
          </p:nvSpPr>
          <p:spPr bwMode="auto">
            <a:xfrm>
              <a:off x="960052" y="1746130"/>
              <a:ext cx="336535" cy="361962"/>
            </a:xfrm>
            <a:custGeom>
              <a:avLst/>
              <a:gdLst>
                <a:gd name="T0" fmla="*/ 20532 w 40"/>
                <a:gd name="T1" fmla="*/ 14168 h 43"/>
                <a:gd name="T2" fmla="*/ 23680 w 40"/>
                <a:gd name="T3" fmla="*/ 7900 h 43"/>
                <a:gd name="T4" fmla="*/ 15789 w 40"/>
                <a:gd name="T5" fmla="*/ 0 h 43"/>
                <a:gd name="T6" fmla="*/ 7892 w 40"/>
                <a:gd name="T7" fmla="*/ 7900 h 43"/>
                <a:gd name="T8" fmla="*/ 11013 w 40"/>
                <a:gd name="T9" fmla="*/ 14168 h 43"/>
                <a:gd name="T10" fmla="*/ 0 w 40"/>
                <a:gd name="T11" fmla="*/ 33993 h 43"/>
                <a:gd name="T12" fmla="*/ 31572 w 40"/>
                <a:gd name="T13" fmla="*/ 33993 h 43"/>
                <a:gd name="T14" fmla="*/ 20532 w 40"/>
                <a:gd name="T15" fmla="*/ 14168 h 43"/>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3"/>
                <a:gd name="T26" fmla="*/ 40 w 40"/>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3">
                  <a:moveTo>
                    <a:pt x="26" y="18"/>
                  </a:moveTo>
                  <a:cubicBezTo>
                    <a:pt x="28" y="16"/>
                    <a:pt x="30" y="13"/>
                    <a:pt x="30" y="10"/>
                  </a:cubicBezTo>
                  <a:cubicBezTo>
                    <a:pt x="30" y="4"/>
                    <a:pt x="26" y="0"/>
                    <a:pt x="20" y="0"/>
                  </a:cubicBezTo>
                  <a:cubicBezTo>
                    <a:pt x="14" y="0"/>
                    <a:pt x="10" y="4"/>
                    <a:pt x="10" y="10"/>
                  </a:cubicBezTo>
                  <a:cubicBezTo>
                    <a:pt x="10" y="13"/>
                    <a:pt x="11" y="16"/>
                    <a:pt x="14" y="18"/>
                  </a:cubicBezTo>
                  <a:cubicBezTo>
                    <a:pt x="7" y="22"/>
                    <a:pt x="1" y="31"/>
                    <a:pt x="0" y="43"/>
                  </a:cubicBezTo>
                  <a:cubicBezTo>
                    <a:pt x="40" y="43"/>
                    <a:pt x="40" y="43"/>
                    <a:pt x="40" y="43"/>
                  </a:cubicBezTo>
                  <a:cubicBezTo>
                    <a:pt x="39" y="31"/>
                    <a:pt x="33" y="22"/>
                    <a:pt x="26" y="1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charset="0"/>
                <a:sym typeface="宋体" panose="02010600030101010101" pitchFamily="2" charset="-122"/>
              </a:endParaRPr>
            </a:p>
          </p:txBody>
        </p:sp>
        <p:sp>
          <p:nvSpPr>
            <p:cNvPr id="33" name="文本框 6"/>
            <p:cNvSpPr>
              <a:spLocks noChangeArrowheads="1"/>
            </p:cNvSpPr>
            <p:nvPr/>
          </p:nvSpPr>
          <p:spPr bwMode="auto">
            <a:xfrm>
              <a:off x="686186" y="2290158"/>
              <a:ext cx="2834041"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endParaRPr lang="en-US" altLang="zh-CN" sz="1600" dirty="0" smtClean="0">
                <a:latin typeface="微软雅黑" panose="020B0503020204020204" pitchFamily="34" charset="-122"/>
                <a:ea typeface="微软雅黑" panose="020B0503020204020204" pitchFamily="34" charset="-122"/>
                <a:sym typeface="微软雅黑" panose="020B0503020204020204" pitchFamily="34" charset="-122"/>
              </a:endParaRPr>
            </a:p>
            <a:p>
              <a:r>
                <a:rPr lang="zh-CN" altLang="en-US" sz="1600" dirty="0" smtClean="0">
                  <a:latin typeface="微软雅黑" panose="020B0503020204020204" pitchFamily="34" charset="-122"/>
                  <a:ea typeface="微软雅黑" panose="020B0503020204020204" pitchFamily="34" charset="-122"/>
                  <a:sym typeface="微软雅黑" panose="020B0503020204020204" pitchFamily="34" charset="-122"/>
                </a:rPr>
                <a:t>在此添加您想要的文字</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ppt_y</p:attrName>
                                        </p:attrNameLst>
                                      </p:cBhvr>
                                      <p:tavLst>
                                        <p:tav tm="0">
                                          <p:val>
                                            <p:strVal val="#ppt_y+#ppt_h*1.125000"/>
                                          </p:val>
                                        </p:tav>
                                        <p:tav tm="100000">
                                          <p:val>
                                            <p:strVal val="#ppt_y"/>
                                          </p:val>
                                        </p:tav>
                                      </p:tavLst>
                                    </p:anim>
                                    <p:animEffect transition="in" filter="wipe(up)">
                                      <p:cBhvr>
                                        <p:cTn id="18" dur="500"/>
                                        <p:tgtEl>
                                          <p:spTgt spid="1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p:tgtEl>
                                          <p:spTgt spid="19"/>
                                        </p:tgtEl>
                                        <p:attrNameLst>
                                          <p:attrName>ppt_y</p:attrName>
                                        </p:attrNameLst>
                                      </p:cBhvr>
                                      <p:tavLst>
                                        <p:tav tm="0">
                                          <p:val>
                                            <p:strVal val="#ppt_y+#ppt_h*1.125000"/>
                                          </p:val>
                                        </p:tav>
                                        <p:tav tm="100000">
                                          <p:val>
                                            <p:strVal val="#ppt_y"/>
                                          </p:val>
                                        </p:tav>
                                      </p:tavLst>
                                    </p:anim>
                                    <p:animEffect transition="in" filter="wipe(up)">
                                      <p:cBhvr>
                                        <p:cTn id="23" dur="500"/>
                                        <p:tgtEl>
                                          <p:spTgt spid="19"/>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p:tgtEl>
                                          <p:spTgt spid="24"/>
                                        </p:tgtEl>
                                        <p:attrNameLst>
                                          <p:attrName>ppt_y</p:attrName>
                                        </p:attrNameLst>
                                      </p:cBhvr>
                                      <p:tavLst>
                                        <p:tav tm="0">
                                          <p:val>
                                            <p:strVal val="#ppt_y+#ppt_h*1.125000"/>
                                          </p:val>
                                        </p:tav>
                                        <p:tav tm="100000">
                                          <p:val>
                                            <p:strVal val="#ppt_y"/>
                                          </p:val>
                                        </p:tav>
                                      </p:tavLst>
                                    </p:anim>
                                    <p:animEffect transition="in" filter="wipe(up)">
                                      <p:cBhvr>
                                        <p:cTn id="28" dur="500"/>
                                        <p:tgtEl>
                                          <p:spTgt spid="24"/>
                                        </p:tgtEl>
                                      </p:cBhvr>
                                    </p:animEffect>
                                  </p:childTnLst>
                                </p:cTn>
                              </p:par>
                            </p:childTnLst>
                          </p:cTn>
                        </p:par>
                        <p:par>
                          <p:cTn id="29" fill="hold">
                            <p:stCondLst>
                              <p:cond delay="2500"/>
                            </p:stCondLst>
                            <p:childTnLst>
                              <p:par>
                                <p:cTn id="30" presetID="1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additive="base">
                                        <p:cTn id="32" dur="500"/>
                                        <p:tgtEl>
                                          <p:spTgt spid="29"/>
                                        </p:tgtEl>
                                        <p:attrNameLst>
                                          <p:attrName>ppt_y</p:attrName>
                                        </p:attrNameLst>
                                      </p:cBhvr>
                                      <p:tavLst>
                                        <p:tav tm="0">
                                          <p:val>
                                            <p:strVal val="#ppt_y+#ppt_h*1.125000"/>
                                          </p:val>
                                        </p:tav>
                                        <p:tav tm="100000">
                                          <p:val>
                                            <p:strVal val="#ppt_y"/>
                                          </p:val>
                                        </p:tav>
                                      </p:tavLst>
                                    </p:anim>
                                    <p:animEffect transition="in" filter="wipe(up)">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5.2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flipH="1">
            <a:off x="6416229" y="1560652"/>
            <a:ext cx="4119975" cy="2148718"/>
            <a:chOff x="1550756" y="1580380"/>
            <a:chExt cx="4235527" cy="2208983"/>
          </a:xfrm>
        </p:grpSpPr>
        <p:sp>
          <p:nvSpPr>
            <p:cNvPr id="5" name="等腰三角形 41"/>
            <p:cNvSpPr/>
            <p:nvPr/>
          </p:nvSpPr>
          <p:spPr>
            <a:xfrm rot="5400000" flipH="1">
              <a:off x="2967260" y="1682963"/>
              <a:ext cx="222648" cy="305565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1" fmla="*/ 0 w 218921"/>
                <a:gd name="connsiteY0-2" fmla="*/ 2984088 h 2984088"/>
                <a:gd name="connsiteX1-3" fmla="*/ 108463 w 218921"/>
                <a:gd name="connsiteY1-4" fmla="*/ 2339462 h 2984088"/>
                <a:gd name="connsiteX2-5" fmla="*/ 218921 w 218921"/>
                <a:gd name="connsiteY2-6" fmla="*/ 0 h 2984088"/>
                <a:gd name="connsiteX3-7" fmla="*/ 218921 w 218921"/>
                <a:gd name="connsiteY3-8" fmla="*/ 2984088 h 2984088"/>
                <a:gd name="connsiteX4" fmla="*/ 0 w 218921"/>
                <a:gd name="connsiteY4" fmla="*/ 2984088 h 2984088"/>
                <a:gd name="connsiteX0-9" fmla="*/ 2453 w 221374"/>
                <a:gd name="connsiteY0-10" fmla="*/ 2984088 h 2984088"/>
                <a:gd name="connsiteX1-11" fmla="*/ 110916 w 221374"/>
                <a:gd name="connsiteY1-12" fmla="*/ 2339462 h 2984088"/>
                <a:gd name="connsiteX2-13" fmla="*/ 221374 w 221374"/>
                <a:gd name="connsiteY2-14" fmla="*/ 0 h 2984088"/>
                <a:gd name="connsiteX3-15" fmla="*/ 221374 w 221374"/>
                <a:gd name="connsiteY3-16" fmla="*/ 2984088 h 2984088"/>
                <a:gd name="connsiteX4-17" fmla="*/ 2453 w 221374"/>
                <a:gd name="connsiteY4-18" fmla="*/ 2984088 h 2984088"/>
                <a:gd name="connsiteX0-19" fmla="*/ 8070 w 226991"/>
                <a:gd name="connsiteY0-20" fmla="*/ 2984088 h 3049797"/>
                <a:gd name="connsiteX1-21" fmla="*/ 116533 w 226991"/>
                <a:gd name="connsiteY1-22" fmla="*/ 2339462 h 3049797"/>
                <a:gd name="connsiteX2-23" fmla="*/ 226991 w 226991"/>
                <a:gd name="connsiteY2-24" fmla="*/ 0 h 3049797"/>
                <a:gd name="connsiteX3-25" fmla="*/ 226991 w 226991"/>
                <a:gd name="connsiteY3-26" fmla="*/ 2984088 h 3049797"/>
                <a:gd name="connsiteX4-27" fmla="*/ 8070 w 226991"/>
                <a:gd name="connsiteY4-28" fmla="*/ 2984088 h 3049797"/>
                <a:gd name="connsiteX0-29" fmla="*/ 3727 w 222648"/>
                <a:gd name="connsiteY0-30" fmla="*/ 2984088 h 3055655"/>
                <a:gd name="connsiteX1-31" fmla="*/ 112190 w 222648"/>
                <a:gd name="connsiteY1-32" fmla="*/ 2339462 h 3055655"/>
                <a:gd name="connsiteX2-33" fmla="*/ 222648 w 222648"/>
                <a:gd name="connsiteY2-34" fmla="*/ 0 h 3055655"/>
                <a:gd name="connsiteX3-35" fmla="*/ 222648 w 222648"/>
                <a:gd name="connsiteY3-36" fmla="*/ 2984088 h 3055655"/>
                <a:gd name="connsiteX4-37" fmla="*/ 3727 w 222648"/>
                <a:gd name="connsiteY4-38" fmla="*/ 2984088 h 3055655"/>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矩形 5"/>
            <p:cNvSpPr/>
            <p:nvPr/>
          </p:nvSpPr>
          <p:spPr>
            <a:xfrm>
              <a:off x="1622321" y="1580380"/>
              <a:ext cx="2984089" cy="151908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7" name="椭圆 6"/>
            <p:cNvSpPr/>
            <p:nvPr/>
          </p:nvSpPr>
          <p:spPr>
            <a:xfrm>
              <a:off x="4311443" y="2314523"/>
              <a:ext cx="1474840" cy="1474840"/>
            </a:xfrm>
            <a:prstGeom prst="ellipse">
              <a:avLst/>
            </a:prstGeom>
            <a:solidFill>
              <a:srgbClr val="00B0F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02</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996385" y="1799132"/>
              <a:ext cx="2426420" cy="1053282"/>
              <a:chOff x="6105041" y="1622704"/>
              <a:chExt cx="2426420" cy="1053282"/>
            </a:xfrm>
          </p:grpSpPr>
          <p:sp>
            <p:nvSpPr>
              <p:cNvPr id="9"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6105041" y="1644272"/>
                <a:ext cx="2426420" cy="1031714"/>
                <a:chOff x="774864" y="4213596"/>
                <a:chExt cx="2426420" cy="1031714"/>
              </a:xfrm>
            </p:grpSpPr>
            <p:sp>
              <p:nvSpPr>
                <p:cNvPr id="11" name="文本框 10"/>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2" name="矩形 11"/>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grpSp>
        <p:nvGrpSpPr>
          <p:cNvPr id="13" name="组合 12"/>
          <p:cNvGrpSpPr/>
          <p:nvPr/>
        </p:nvGrpSpPr>
        <p:grpSpPr>
          <a:xfrm>
            <a:off x="1604996" y="1558541"/>
            <a:ext cx="4119974" cy="2148718"/>
            <a:chOff x="1630396" y="1571241"/>
            <a:chExt cx="4119974" cy="2148718"/>
          </a:xfrm>
        </p:grpSpPr>
        <p:grpSp>
          <p:nvGrpSpPr>
            <p:cNvPr id="14" name="组合 13"/>
            <p:cNvGrpSpPr/>
            <p:nvPr/>
          </p:nvGrpSpPr>
          <p:grpSpPr>
            <a:xfrm>
              <a:off x="1630396" y="1571241"/>
              <a:ext cx="2972292" cy="1694217"/>
              <a:chOff x="1630396" y="1571241"/>
              <a:chExt cx="2972292" cy="1694217"/>
            </a:xfrm>
          </p:grpSpPr>
          <p:sp>
            <p:nvSpPr>
              <p:cNvPr id="16" name="等腰三角形 41"/>
              <p:cNvSpPr/>
              <p:nvPr/>
            </p:nvSpPr>
            <p:spPr>
              <a:xfrm rot="5400000" flipH="1">
                <a:off x="3008255" y="1671025"/>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1" fmla="*/ 0 w 218921"/>
                  <a:gd name="connsiteY0-2" fmla="*/ 2984088 h 2984088"/>
                  <a:gd name="connsiteX1-3" fmla="*/ 108463 w 218921"/>
                  <a:gd name="connsiteY1-4" fmla="*/ 2339462 h 2984088"/>
                  <a:gd name="connsiteX2-5" fmla="*/ 218921 w 218921"/>
                  <a:gd name="connsiteY2-6" fmla="*/ 0 h 2984088"/>
                  <a:gd name="connsiteX3-7" fmla="*/ 218921 w 218921"/>
                  <a:gd name="connsiteY3-8" fmla="*/ 2984088 h 2984088"/>
                  <a:gd name="connsiteX4" fmla="*/ 0 w 218921"/>
                  <a:gd name="connsiteY4" fmla="*/ 2984088 h 2984088"/>
                  <a:gd name="connsiteX0-9" fmla="*/ 2453 w 221374"/>
                  <a:gd name="connsiteY0-10" fmla="*/ 2984088 h 2984088"/>
                  <a:gd name="connsiteX1-11" fmla="*/ 110916 w 221374"/>
                  <a:gd name="connsiteY1-12" fmla="*/ 2339462 h 2984088"/>
                  <a:gd name="connsiteX2-13" fmla="*/ 221374 w 221374"/>
                  <a:gd name="connsiteY2-14" fmla="*/ 0 h 2984088"/>
                  <a:gd name="connsiteX3-15" fmla="*/ 221374 w 221374"/>
                  <a:gd name="connsiteY3-16" fmla="*/ 2984088 h 2984088"/>
                  <a:gd name="connsiteX4-17" fmla="*/ 2453 w 221374"/>
                  <a:gd name="connsiteY4-18" fmla="*/ 2984088 h 2984088"/>
                  <a:gd name="connsiteX0-19" fmla="*/ 8070 w 226991"/>
                  <a:gd name="connsiteY0-20" fmla="*/ 2984088 h 3049797"/>
                  <a:gd name="connsiteX1-21" fmla="*/ 116533 w 226991"/>
                  <a:gd name="connsiteY1-22" fmla="*/ 2339462 h 3049797"/>
                  <a:gd name="connsiteX2-23" fmla="*/ 226991 w 226991"/>
                  <a:gd name="connsiteY2-24" fmla="*/ 0 h 3049797"/>
                  <a:gd name="connsiteX3-25" fmla="*/ 226991 w 226991"/>
                  <a:gd name="connsiteY3-26" fmla="*/ 2984088 h 3049797"/>
                  <a:gd name="connsiteX4-27" fmla="*/ 8070 w 226991"/>
                  <a:gd name="connsiteY4-28" fmla="*/ 2984088 h 3049797"/>
                  <a:gd name="connsiteX0-29" fmla="*/ 3727 w 222648"/>
                  <a:gd name="connsiteY0-30" fmla="*/ 2984088 h 3055655"/>
                  <a:gd name="connsiteX1-31" fmla="*/ 112190 w 222648"/>
                  <a:gd name="connsiteY1-32" fmla="*/ 2339462 h 3055655"/>
                  <a:gd name="connsiteX2-33" fmla="*/ 222648 w 222648"/>
                  <a:gd name="connsiteY2-34" fmla="*/ 0 h 3055655"/>
                  <a:gd name="connsiteX3-35" fmla="*/ 222648 w 222648"/>
                  <a:gd name="connsiteY3-36" fmla="*/ 2984088 h 3055655"/>
                  <a:gd name="connsiteX4-37" fmla="*/ 3727 w 222648"/>
                  <a:gd name="connsiteY4-38" fmla="*/ 2984088 h 3055655"/>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7" name="矩形 16"/>
              <p:cNvSpPr/>
              <p:nvPr/>
            </p:nvSpPr>
            <p:spPr>
              <a:xfrm>
                <a:off x="1700008" y="1571241"/>
                <a:ext cx="2902678" cy="14776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8" name="组合 17"/>
              <p:cNvGrpSpPr/>
              <p:nvPr/>
            </p:nvGrpSpPr>
            <p:grpSpPr>
              <a:xfrm>
                <a:off x="2063867" y="1805009"/>
                <a:ext cx="2360223" cy="1003567"/>
                <a:chOff x="774864" y="4213596"/>
                <a:chExt cx="2426420" cy="1031713"/>
              </a:xfrm>
            </p:grpSpPr>
            <p:sp>
              <p:nvSpPr>
                <p:cNvPr id="66" name="文本框 65"/>
                <p:cNvSpPr txBox="1"/>
                <p:nvPr/>
              </p:nvSpPr>
              <p:spPr>
                <a:xfrm>
                  <a:off x="1382781" y="4213596"/>
                  <a:ext cx="1376378" cy="379690"/>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67" name="矩形 66"/>
                <p:cNvSpPr/>
                <p:nvPr/>
              </p:nvSpPr>
              <p:spPr>
                <a:xfrm>
                  <a:off x="774864" y="4707415"/>
                  <a:ext cx="2426420" cy="537894"/>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9" name="组合 18"/>
              <p:cNvGrpSpPr/>
              <p:nvPr/>
            </p:nvGrpSpPr>
            <p:grpSpPr>
              <a:xfrm>
                <a:off x="2149579" y="1703601"/>
                <a:ext cx="303524" cy="303526"/>
                <a:chOff x="6443217" y="1547174"/>
                <a:chExt cx="363537" cy="363538"/>
              </a:xfrm>
              <a:solidFill>
                <a:schemeClr val="accent1">
                  <a:lumMod val="75000"/>
                </a:schemeClr>
              </a:solidFill>
            </p:grpSpPr>
            <p:sp>
              <p:nvSpPr>
                <p:cNvPr id="20" name="Freeform 42"/>
                <p:cNvSpPr/>
                <p:nvPr/>
              </p:nvSpPr>
              <p:spPr bwMode="auto">
                <a:xfrm>
                  <a:off x="6624192" y="1547174"/>
                  <a:ext cx="136525" cy="73025"/>
                </a:xfrm>
                <a:custGeom>
                  <a:avLst/>
                  <a:gdLst>
                    <a:gd name="T0" fmla="*/ 105 w 117"/>
                    <a:gd name="T1" fmla="*/ 63 h 63"/>
                    <a:gd name="T2" fmla="*/ 58 w 117"/>
                    <a:gd name="T3" fmla="*/ 29 h 63"/>
                    <a:gd name="T4" fmla="*/ 0 w 117"/>
                    <a:gd name="T5" fmla="*/ 16 h 63"/>
                    <a:gd name="T6" fmla="*/ 0 w 117"/>
                    <a:gd name="T7" fmla="*/ 0 h 63"/>
                    <a:gd name="T8" fmla="*/ 65 w 117"/>
                    <a:gd name="T9" fmla="*/ 14 h 63"/>
                    <a:gd name="T10" fmla="*/ 117 w 117"/>
                    <a:gd name="T11" fmla="*/ 52 h 63"/>
                    <a:gd name="T12" fmla="*/ 105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05" y="63"/>
                      </a:moveTo>
                      <a:cubicBezTo>
                        <a:pt x="92" y="48"/>
                        <a:pt x="76" y="37"/>
                        <a:pt x="58" y="29"/>
                      </a:cubicBezTo>
                      <a:cubicBezTo>
                        <a:pt x="40" y="20"/>
                        <a:pt x="20" y="16"/>
                        <a:pt x="0" y="16"/>
                      </a:cubicBezTo>
                      <a:cubicBezTo>
                        <a:pt x="0" y="0"/>
                        <a:pt x="0" y="0"/>
                        <a:pt x="0" y="0"/>
                      </a:cubicBezTo>
                      <a:cubicBezTo>
                        <a:pt x="23" y="0"/>
                        <a:pt x="45" y="4"/>
                        <a:pt x="65" y="14"/>
                      </a:cubicBezTo>
                      <a:cubicBezTo>
                        <a:pt x="85" y="23"/>
                        <a:pt x="103" y="36"/>
                        <a:pt x="117" y="52"/>
                      </a:cubicBezTo>
                      <a:lnTo>
                        <a:pt x="105"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1" name="Freeform 43"/>
                <p:cNvSpPr/>
                <p:nvPr/>
              </p:nvSpPr>
              <p:spPr bwMode="auto">
                <a:xfrm>
                  <a:off x="6624192" y="1547174"/>
                  <a:ext cx="0" cy="17463"/>
                </a:xfrm>
                <a:custGeom>
                  <a:avLst/>
                  <a:gdLst>
                    <a:gd name="T0" fmla="*/ 11 h 11"/>
                    <a:gd name="T1" fmla="*/ 0 h 11"/>
                    <a:gd name="T2" fmla="*/ 0 h 11"/>
                    <a:gd name="T3" fmla="*/ 0 h 11"/>
                    <a:gd name="T4" fmla="*/ 11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0"/>
                      </a:lnTo>
                      <a:lnTo>
                        <a:pt x="0" y="0"/>
                      </a:lnTo>
                      <a:lnTo>
                        <a:pt x="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2" name="Freeform 44"/>
                <p:cNvSpPr/>
                <p:nvPr/>
              </p:nvSpPr>
              <p:spPr bwMode="auto">
                <a:xfrm>
                  <a:off x="6624192" y="1891661"/>
                  <a:ext cx="0" cy="19050"/>
                </a:xfrm>
                <a:custGeom>
                  <a:avLst/>
                  <a:gdLst>
                    <a:gd name="T0" fmla="*/ 12 h 12"/>
                    <a:gd name="T1" fmla="*/ 12 h 12"/>
                    <a:gd name="T2" fmla="*/ 12 h 12"/>
                    <a:gd name="T3" fmla="*/ 0 h 12"/>
                    <a:gd name="T4" fmla="*/ 0 h 12"/>
                    <a:gd name="T5" fmla="*/ 0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12"/>
                      </a:lnTo>
                      <a:lnTo>
                        <a:pt x="0" y="12"/>
                      </a:lnTo>
                      <a:lnTo>
                        <a:pt x="0" y="0"/>
                      </a:lnTo>
                      <a:lnTo>
                        <a:pt x="0" y="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3" name="Freeform 45"/>
                <p:cNvSpPr/>
                <p:nvPr/>
              </p:nvSpPr>
              <p:spPr bwMode="auto">
                <a:xfrm>
                  <a:off x="6746429" y="1607499"/>
                  <a:ext cx="60325" cy="120650"/>
                </a:xfrm>
                <a:custGeom>
                  <a:avLst/>
                  <a:gdLst>
                    <a:gd name="T0" fmla="*/ 52 w 52"/>
                    <a:gd name="T1" fmla="*/ 105 h 105"/>
                    <a:gd name="T2" fmla="*/ 36 w 52"/>
                    <a:gd name="T3" fmla="*/ 105 h 105"/>
                    <a:gd name="T4" fmla="*/ 0 w 52"/>
                    <a:gd name="T5" fmla="*/ 11 h 105"/>
                    <a:gd name="T6" fmla="*/ 12 w 52"/>
                    <a:gd name="T7" fmla="*/ 0 h 105"/>
                    <a:gd name="T8" fmla="*/ 52 w 52"/>
                    <a:gd name="T9" fmla="*/ 105 h 105"/>
                  </a:gdLst>
                  <a:ahLst/>
                  <a:cxnLst>
                    <a:cxn ang="0">
                      <a:pos x="T0" y="T1"/>
                    </a:cxn>
                    <a:cxn ang="0">
                      <a:pos x="T2" y="T3"/>
                    </a:cxn>
                    <a:cxn ang="0">
                      <a:pos x="T4" y="T5"/>
                    </a:cxn>
                    <a:cxn ang="0">
                      <a:pos x="T6" y="T7"/>
                    </a:cxn>
                    <a:cxn ang="0">
                      <a:pos x="T8" y="T9"/>
                    </a:cxn>
                  </a:cxnLst>
                  <a:rect l="0" t="0" r="r" b="b"/>
                  <a:pathLst>
                    <a:path w="52" h="105">
                      <a:moveTo>
                        <a:pt x="52" y="105"/>
                      </a:moveTo>
                      <a:cubicBezTo>
                        <a:pt x="36" y="105"/>
                        <a:pt x="36" y="105"/>
                        <a:pt x="36" y="105"/>
                      </a:cubicBezTo>
                      <a:cubicBezTo>
                        <a:pt x="36" y="70"/>
                        <a:pt x="23" y="37"/>
                        <a:pt x="0" y="11"/>
                      </a:cubicBezTo>
                      <a:cubicBezTo>
                        <a:pt x="12" y="0"/>
                        <a:pt x="12" y="0"/>
                        <a:pt x="12" y="0"/>
                      </a:cubicBezTo>
                      <a:cubicBezTo>
                        <a:pt x="38" y="29"/>
                        <a:pt x="52" y="66"/>
                        <a:pt x="52"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4" name="Freeform 46"/>
                <p:cNvSpPr/>
                <p:nvPr/>
              </p:nvSpPr>
              <p:spPr bwMode="auto">
                <a:xfrm>
                  <a:off x="6746429" y="1728149"/>
                  <a:ext cx="60325" cy="122238"/>
                </a:xfrm>
                <a:custGeom>
                  <a:avLst/>
                  <a:gdLst>
                    <a:gd name="T0" fmla="*/ 12 w 52"/>
                    <a:gd name="T1" fmla="*/ 105 h 105"/>
                    <a:gd name="T2" fmla="*/ 0 w 52"/>
                    <a:gd name="T3" fmla="*/ 94 h 105"/>
                    <a:gd name="T4" fmla="*/ 36 w 52"/>
                    <a:gd name="T5" fmla="*/ 0 h 105"/>
                    <a:gd name="T6" fmla="*/ 52 w 52"/>
                    <a:gd name="T7" fmla="*/ 0 h 105"/>
                    <a:gd name="T8" fmla="*/ 12 w 52"/>
                    <a:gd name="T9" fmla="*/ 105 h 105"/>
                  </a:gdLst>
                  <a:ahLst/>
                  <a:cxnLst>
                    <a:cxn ang="0">
                      <a:pos x="T0" y="T1"/>
                    </a:cxn>
                    <a:cxn ang="0">
                      <a:pos x="T2" y="T3"/>
                    </a:cxn>
                    <a:cxn ang="0">
                      <a:pos x="T4" y="T5"/>
                    </a:cxn>
                    <a:cxn ang="0">
                      <a:pos x="T6" y="T7"/>
                    </a:cxn>
                    <a:cxn ang="0">
                      <a:pos x="T8" y="T9"/>
                    </a:cxn>
                  </a:cxnLst>
                  <a:rect l="0" t="0" r="r" b="b"/>
                  <a:pathLst>
                    <a:path w="52" h="105">
                      <a:moveTo>
                        <a:pt x="12" y="105"/>
                      </a:moveTo>
                      <a:cubicBezTo>
                        <a:pt x="0" y="94"/>
                        <a:pt x="0" y="94"/>
                        <a:pt x="0" y="94"/>
                      </a:cubicBezTo>
                      <a:cubicBezTo>
                        <a:pt x="23" y="68"/>
                        <a:pt x="36" y="35"/>
                        <a:pt x="36" y="0"/>
                      </a:cubicBezTo>
                      <a:cubicBezTo>
                        <a:pt x="52" y="0"/>
                        <a:pt x="52" y="0"/>
                        <a:pt x="52" y="0"/>
                      </a:cubicBezTo>
                      <a:cubicBezTo>
                        <a:pt x="52" y="39"/>
                        <a:pt x="38" y="76"/>
                        <a:pt x="12"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5" name="Rectangle 4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6" name="Freeform 48"/>
                <p:cNvSpPr/>
                <p:nvPr/>
              </p:nvSpPr>
              <p:spPr bwMode="auto">
                <a:xfrm>
                  <a:off x="6624192" y="1547174"/>
                  <a:ext cx="0" cy="17463"/>
                </a:xfrm>
                <a:custGeom>
                  <a:avLst/>
                  <a:gdLst>
                    <a:gd name="T0" fmla="*/ 11 h 11"/>
                    <a:gd name="T1" fmla="*/ 6 h 11"/>
                    <a:gd name="T2" fmla="*/ 0 h 11"/>
                    <a:gd name="T3" fmla="*/ 0 h 11"/>
                    <a:gd name="T4" fmla="*/ 6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6"/>
                      </a:lnTo>
                      <a:lnTo>
                        <a:pt x="0" y="0"/>
                      </a:lnTo>
                      <a:lnTo>
                        <a:pt x="0" y="0"/>
                      </a:lnTo>
                      <a:lnTo>
                        <a:pt x="0" y="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7" name="Freeform 49"/>
                <p:cNvSpPr/>
                <p:nvPr/>
              </p:nvSpPr>
              <p:spPr bwMode="auto">
                <a:xfrm>
                  <a:off x="6624192" y="1837686"/>
                  <a:ext cx="136525" cy="73025"/>
                </a:xfrm>
                <a:custGeom>
                  <a:avLst/>
                  <a:gdLst>
                    <a:gd name="T0" fmla="*/ 0 w 117"/>
                    <a:gd name="T1" fmla="*/ 63 h 63"/>
                    <a:gd name="T2" fmla="*/ 0 w 117"/>
                    <a:gd name="T3" fmla="*/ 47 h 63"/>
                    <a:gd name="T4" fmla="*/ 58 w 117"/>
                    <a:gd name="T5" fmla="*/ 34 h 63"/>
                    <a:gd name="T6" fmla="*/ 105 w 117"/>
                    <a:gd name="T7" fmla="*/ 0 h 63"/>
                    <a:gd name="T8" fmla="*/ 117 w 117"/>
                    <a:gd name="T9" fmla="*/ 11 h 63"/>
                    <a:gd name="T10" fmla="*/ 65 w 117"/>
                    <a:gd name="T11" fmla="*/ 49 h 63"/>
                    <a:gd name="T12" fmla="*/ 0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0" y="63"/>
                      </a:moveTo>
                      <a:cubicBezTo>
                        <a:pt x="0" y="47"/>
                        <a:pt x="0" y="47"/>
                        <a:pt x="0" y="47"/>
                      </a:cubicBezTo>
                      <a:cubicBezTo>
                        <a:pt x="20" y="47"/>
                        <a:pt x="40" y="43"/>
                        <a:pt x="58" y="34"/>
                      </a:cubicBezTo>
                      <a:cubicBezTo>
                        <a:pt x="76" y="26"/>
                        <a:pt x="92" y="15"/>
                        <a:pt x="105" y="0"/>
                      </a:cubicBezTo>
                      <a:cubicBezTo>
                        <a:pt x="117" y="11"/>
                        <a:pt x="117" y="11"/>
                        <a:pt x="117" y="11"/>
                      </a:cubicBezTo>
                      <a:cubicBezTo>
                        <a:pt x="103" y="27"/>
                        <a:pt x="85" y="40"/>
                        <a:pt x="65" y="49"/>
                      </a:cubicBezTo>
                      <a:cubicBezTo>
                        <a:pt x="45" y="59"/>
                        <a:pt x="23" y="63"/>
                        <a:pt x="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8" name="Freeform 50"/>
                <p:cNvSpPr/>
                <p:nvPr/>
              </p:nvSpPr>
              <p:spPr bwMode="auto">
                <a:xfrm>
                  <a:off x="6443217" y="1607499"/>
                  <a:ext cx="60325" cy="120650"/>
                </a:xfrm>
                <a:custGeom>
                  <a:avLst/>
                  <a:gdLst>
                    <a:gd name="T0" fmla="*/ 16 w 52"/>
                    <a:gd name="T1" fmla="*/ 105 h 105"/>
                    <a:gd name="T2" fmla="*/ 0 w 52"/>
                    <a:gd name="T3" fmla="*/ 105 h 105"/>
                    <a:gd name="T4" fmla="*/ 40 w 52"/>
                    <a:gd name="T5" fmla="*/ 0 h 105"/>
                    <a:gd name="T6" fmla="*/ 52 w 52"/>
                    <a:gd name="T7" fmla="*/ 11 h 105"/>
                    <a:gd name="T8" fmla="*/ 16 w 52"/>
                    <a:gd name="T9" fmla="*/ 105 h 105"/>
                  </a:gdLst>
                  <a:ahLst/>
                  <a:cxnLst>
                    <a:cxn ang="0">
                      <a:pos x="T0" y="T1"/>
                    </a:cxn>
                    <a:cxn ang="0">
                      <a:pos x="T2" y="T3"/>
                    </a:cxn>
                    <a:cxn ang="0">
                      <a:pos x="T4" y="T5"/>
                    </a:cxn>
                    <a:cxn ang="0">
                      <a:pos x="T6" y="T7"/>
                    </a:cxn>
                    <a:cxn ang="0">
                      <a:pos x="T8" y="T9"/>
                    </a:cxn>
                  </a:cxnLst>
                  <a:rect l="0" t="0" r="r" b="b"/>
                  <a:pathLst>
                    <a:path w="52" h="105">
                      <a:moveTo>
                        <a:pt x="16" y="105"/>
                      </a:moveTo>
                      <a:cubicBezTo>
                        <a:pt x="0" y="105"/>
                        <a:pt x="0" y="105"/>
                        <a:pt x="0" y="105"/>
                      </a:cubicBezTo>
                      <a:cubicBezTo>
                        <a:pt x="0" y="66"/>
                        <a:pt x="14" y="29"/>
                        <a:pt x="40" y="0"/>
                      </a:cubicBezTo>
                      <a:cubicBezTo>
                        <a:pt x="52" y="11"/>
                        <a:pt x="52" y="11"/>
                        <a:pt x="52" y="11"/>
                      </a:cubicBezTo>
                      <a:cubicBezTo>
                        <a:pt x="29" y="37"/>
                        <a:pt x="16" y="70"/>
                        <a:pt x="16"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9" name="Freeform 51"/>
                <p:cNvSpPr/>
                <p:nvPr/>
              </p:nvSpPr>
              <p:spPr bwMode="auto">
                <a:xfrm>
                  <a:off x="6489254" y="1837686"/>
                  <a:ext cx="134938" cy="73025"/>
                </a:xfrm>
                <a:custGeom>
                  <a:avLst/>
                  <a:gdLst>
                    <a:gd name="T0" fmla="*/ 117 w 117"/>
                    <a:gd name="T1" fmla="*/ 63 h 63"/>
                    <a:gd name="T2" fmla="*/ 51 w 117"/>
                    <a:gd name="T3" fmla="*/ 49 h 63"/>
                    <a:gd name="T4" fmla="*/ 0 w 117"/>
                    <a:gd name="T5" fmla="*/ 11 h 63"/>
                    <a:gd name="T6" fmla="*/ 12 w 117"/>
                    <a:gd name="T7" fmla="*/ 0 h 63"/>
                    <a:gd name="T8" fmla="*/ 58 w 117"/>
                    <a:gd name="T9" fmla="*/ 34 h 63"/>
                    <a:gd name="T10" fmla="*/ 117 w 117"/>
                    <a:gd name="T11" fmla="*/ 47 h 63"/>
                    <a:gd name="T12" fmla="*/ 117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17" y="63"/>
                      </a:moveTo>
                      <a:cubicBezTo>
                        <a:pt x="94" y="63"/>
                        <a:pt x="72" y="59"/>
                        <a:pt x="51" y="49"/>
                      </a:cubicBezTo>
                      <a:cubicBezTo>
                        <a:pt x="32" y="40"/>
                        <a:pt x="14" y="27"/>
                        <a:pt x="0" y="11"/>
                      </a:cubicBezTo>
                      <a:cubicBezTo>
                        <a:pt x="12" y="0"/>
                        <a:pt x="12" y="0"/>
                        <a:pt x="12" y="0"/>
                      </a:cubicBezTo>
                      <a:cubicBezTo>
                        <a:pt x="25" y="14"/>
                        <a:pt x="41" y="26"/>
                        <a:pt x="58" y="34"/>
                      </a:cubicBezTo>
                      <a:cubicBezTo>
                        <a:pt x="77" y="42"/>
                        <a:pt x="96" y="47"/>
                        <a:pt x="117" y="47"/>
                      </a:cubicBezTo>
                      <a:lnTo>
                        <a:pt x="11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0" name="Freeform 52"/>
                <p:cNvSpPr/>
                <p:nvPr/>
              </p:nvSpPr>
              <p:spPr bwMode="auto">
                <a:xfrm>
                  <a:off x="6443217" y="1728149"/>
                  <a:ext cx="60325" cy="122238"/>
                </a:xfrm>
                <a:custGeom>
                  <a:avLst/>
                  <a:gdLst>
                    <a:gd name="T0" fmla="*/ 40 w 52"/>
                    <a:gd name="T1" fmla="*/ 105 h 105"/>
                    <a:gd name="T2" fmla="*/ 0 w 52"/>
                    <a:gd name="T3" fmla="*/ 0 h 105"/>
                    <a:gd name="T4" fmla="*/ 16 w 52"/>
                    <a:gd name="T5" fmla="*/ 0 h 105"/>
                    <a:gd name="T6" fmla="*/ 52 w 52"/>
                    <a:gd name="T7" fmla="*/ 94 h 105"/>
                    <a:gd name="T8" fmla="*/ 40 w 52"/>
                    <a:gd name="T9" fmla="*/ 105 h 105"/>
                  </a:gdLst>
                  <a:ahLst/>
                  <a:cxnLst>
                    <a:cxn ang="0">
                      <a:pos x="T0" y="T1"/>
                    </a:cxn>
                    <a:cxn ang="0">
                      <a:pos x="T2" y="T3"/>
                    </a:cxn>
                    <a:cxn ang="0">
                      <a:pos x="T4" y="T5"/>
                    </a:cxn>
                    <a:cxn ang="0">
                      <a:pos x="T6" y="T7"/>
                    </a:cxn>
                    <a:cxn ang="0">
                      <a:pos x="T8" y="T9"/>
                    </a:cxn>
                  </a:cxnLst>
                  <a:rect l="0" t="0" r="r" b="b"/>
                  <a:pathLst>
                    <a:path w="52" h="105">
                      <a:moveTo>
                        <a:pt x="40" y="105"/>
                      </a:moveTo>
                      <a:cubicBezTo>
                        <a:pt x="14" y="76"/>
                        <a:pt x="0" y="39"/>
                        <a:pt x="0" y="0"/>
                      </a:cubicBezTo>
                      <a:cubicBezTo>
                        <a:pt x="16" y="0"/>
                        <a:pt x="16" y="0"/>
                        <a:pt x="16" y="0"/>
                      </a:cubicBezTo>
                      <a:cubicBezTo>
                        <a:pt x="16" y="35"/>
                        <a:pt x="29" y="68"/>
                        <a:pt x="52" y="94"/>
                      </a:cubicBezTo>
                      <a:lnTo>
                        <a:pt x="40"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1" name="Freeform 53"/>
                <p:cNvSpPr/>
                <p:nvPr/>
              </p:nvSpPr>
              <p:spPr bwMode="auto">
                <a:xfrm>
                  <a:off x="6489254" y="1547174"/>
                  <a:ext cx="134938" cy="73025"/>
                </a:xfrm>
                <a:custGeom>
                  <a:avLst/>
                  <a:gdLst>
                    <a:gd name="T0" fmla="*/ 12 w 117"/>
                    <a:gd name="T1" fmla="*/ 63 h 63"/>
                    <a:gd name="T2" fmla="*/ 0 w 117"/>
                    <a:gd name="T3" fmla="*/ 52 h 63"/>
                    <a:gd name="T4" fmla="*/ 51 w 117"/>
                    <a:gd name="T5" fmla="*/ 14 h 63"/>
                    <a:gd name="T6" fmla="*/ 117 w 117"/>
                    <a:gd name="T7" fmla="*/ 0 h 63"/>
                    <a:gd name="T8" fmla="*/ 117 w 117"/>
                    <a:gd name="T9" fmla="*/ 16 h 63"/>
                    <a:gd name="T10" fmla="*/ 58 w 117"/>
                    <a:gd name="T11" fmla="*/ 29 h 63"/>
                    <a:gd name="T12" fmla="*/ 12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2" y="63"/>
                      </a:moveTo>
                      <a:cubicBezTo>
                        <a:pt x="0" y="52"/>
                        <a:pt x="0" y="52"/>
                        <a:pt x="0" y="52"/>
                      </a:cubicBezTo>
                      <a:cubicBezTo>
                        <a:pt x="14" y="36"/>
                        <a:pt x="32" y="23"/>
                        <a:pt x="51" y="14"/>
                      </a:cubicBezTo>
                      <a:cubicBezTo>
                        <a:pt x="72" y="4"/>
                        <a:pt x="94" y="0"/>
                        <a:pt x="117" y="0"/>
                      </a:cubicBezTo>
                      <a:cubicBezTo>
                        <a:pt x="117" y="16"/>
                        <a:pt x="117" y="16"/>
                        <a:pt x="117" y="16"/>
                      </a:cubicBezTo>
                      <a:cubicBezTo>
                        <a:pt x="96" y="16"/>
                        <a:pt x="77" y="21"/>
                        <a:pt x="58" y="29"/>
                      </a:cubicBezTo>
                      <a:cubicBezTo>
                        <a:pt x="41" y="37"/>
                        <a:pt x="25" y="49"/>
                        <a:pt x="1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2" name="Freeform 54"/>
                <p:cNvSpPr/>
                <p:nvPr/>
              </p:nvSpPr>
              <p:spPr bwMode="auto">
                <a:xfrm>
                  <a:off x="6624192" y="1547174"/>
                  <a:ext cx="0" cy="17463"/>
                </a:xfrm>
                <a:custGeom>
                  <a:avLst/>
                  <a:gdLst>
                    <a:gd name="T0" fmla="*/ 11 h 11"/>
                    <a:gd name="T1" fmla="*/ 0 h 11"/>
                    <a:gd name="T2" fmla="*/ 6 h 11"/>
                    <a:gd name="T3" fmla="*/ 0 h 11"/>
                    <a:gd name="T4" fmla="*/ 0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6"/>
                      </a:lnTo>
                      <a:lnTo>
                        <a:pt x="0" y="0"/>
                      </a:lnTo>
                      <a:lnTo>
                        <a:pt x="0" y="0"/>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3" name="Rectangle 55"/>
                <p:cNvSpPr>
                  <a:spLocks noChangeArrowheads="1"/>
                </p:cNvSpPr>
                <p:nvPr/>
              </p:nvSpPr>
              <p:spPr bwMode="auto">
                <a:xfrm>
                  <a:off x="645274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4" name="Rectangle 56"/>
                <p:cNvSpPr>
                  <a:spLocks noChangeArrowheads="1"/>
                </p:cNvSpPr>
                <p:nvPr/>
              </p:nvSpPr>
              <p:spPr bwMode="auto">
                <a:xfrm>
                  <a:off x="6538467"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5" name="Rectangle 57"/>
                <p:cNvSpPr>
                  <a:spLocks noChangeArrowheads="1"/>
                </p:cNvSpPr>
                <p:nvPr/>
              </p:nvSpPr>
              <p:spPr bwMode="auto">
                <a:xfrm>
                  <a:off x="6709917" y="1720211"/>
                  <a:ext cx="873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6" name="Rectangle 58"/>
                <p:cNvSpPr>
                  <a:spLocks noChangeArrowheads="1"/>
                </p:cNvSpPr>
                <p:nvPr/>
              </p:nvSpPr>
              <p:spPr bwMode="auto">
                <a:xfrm>
                  <a:off x="662419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7" name="Freeform 59"/>
                <p:cNvSpPr/>
                <p:nvPr/>
              </p:nvSpPr>
              <p:spPr bwMode="auto">
                <a:xfrm>
                  <a:off x="6543229" y="1820224"/>
                  <a:ext cx="80963" cy="90488"/>
                </a:xfrm>
                <a:custGeom>
                  <a:avLst/>
                  <a:gdLst>
                    <a:gd name="T0" fmla="*/ 70 w 70"/>
                    <a:gd name="T1" fmla="*/ 78 h 78"/>
                    <a:gd name="T2" fmla="*/ 28 w 70"/>
                    <a:gd name="T3" fmla="*/ 57 h 78"/>
                    <a:gd name="T4" fmla="*/ 0 w 70"/>
                    <a:gd name="T5" fmla="*/ 5 h 78"/>
                    <a:gd name="T6" fmla="*/ 15 w 70"/>
                    <a:gd name="T7" fmla="*/ 0 h 78"/>
                    <a:gd name="T8" fmla="*/ 40 w 70"/>
                    <a:gd name="T9" fmla="*/ 46 h 78"/>
                    <a:gd name="T10" fmla="*/ 70 w 70"/>
                    <a:gd name="T11" fmla="*/ 62 h 78"/>
                    <a:gd name="T12" fmla="*/ 7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70" y="78"/>
                      </a:moveTo>
                      <a:cubicBezTo>
                        <a:pt x="55" y="78"/>
                        <a:pt x="40" y="71"/>
                        <a:pt x="28" y="57"/>
                      </a:cubicBezTo>
                      <a:cubicBezTo>
                        <a:pt x="16" y="44"/>
                        <a:pt x="7" y="26"/>
                        <a:pt x="0" y="5"/>
                      </a:cubicBezTo>
                      <a:cubicBezTo>
                        <a:pt x="15" y="0"/>
                        <a:pt x="15" y="0"/>
                        <a:pt x="15" y="0"/>
                      </a:cubicBezTo>
                      <a:cubicBezTo>
                        <a:pt x="22" y="19"/>
                        <a:pt x="30" y="35"/>
                        <a:pt x="40" y="46"/>
                      </a:cubicBezTo>
                      <a:cubicBezTo>
                        <a:pt x="49" y="56"/>
                        <a:pt x="59" y="62"/>
                        <a:pt x="70" y="62"/>
                      </a:cubicBezTo>
                      <a:lnTo>
                        <a:pt x="7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8" name="Freeform 60"/>
                <p:cNvSpPr/>
                <p:nvPr/>
              </p:nvSpPr>
              <p:spPr bwMode="auto">
                <a:xfrm>
                  <a:off x="6528942" y="1631311"/>
                  <a:ext cx="31750" cy="96838"/>
                </a:xfrm>
                <a:custGeom>
                  <a:avLst/>
                  <a:gdLst>
                    <a:gd name="T0" fmla="*/ 17 w 28"/>
                    <a:gd name="T1" fmla="*/ 84 h 84"/>
                    <a:gd name="T2" fmla="*/ 0 w 28"/>
                    <a:gd name="T3" fmla="*/ 84 h 84"/>
                    <a:gd name="T4" fmla="*/ 13 w 28"/>
                    <a:gd name="T5" fmla="*/ 0 h 84"/>
                    <a:gd name="T6" fmla="*/ 28 w 28"/>
                    <a:gd name="T7" fmla="*/ 5 h 84"/>
                    <a:gd name="T8" fmla="*/ 17 w 28"/>
                    <a:gd name="T9" fmla="*/ 84 h 84"/>
                  </a:gdLst>
                  <a:ahLst/>
                  <a:cxnLst>
                    <a:cxn ang="0">
                      <a:pos x="T0" y="T1"/>
                    </a:cxn>
                    <a:cxn ang="0">
                      <a:pos x="T2" y="T3"/>
                    </a:cxn>
                    <a:cxn ang="0">
                      <a:pos x="T4" y="T5"/>
                    </a:cxn>
                    <a:cxn ang="0">
                      <a:pos x="T6" y="T7"/>
                    </a:cxn>
                    <a:cxn ang="0">
                      <a:pos x="T8" y="T9"/>
                    </a:cxn>
                  </a:cxnLst>
                  <a:rect l="0" t="0" r="r" b="b"/>
                  <a:pathLst>
                    <a:path w="28" h="84">
                      <a:moveTo>
                        <a:pt x="17" y="84"/>
                      </a:moveTo>
                      <a:cubicBezTo>
                        <a:pt x="0" y="84"/>
                        <a:pt x="0" y="84"/>
                        <a:pt x="0" y="84"/>
                      </a:cubicBezTo>
                      <a:cubicBezTo>
                        <a:pt x="0" y="54"/>
                        <a:pt x="4" y="25"/>
                        <a:pt x="13" y="0"/>
                      </a:cubicBezTo>
                      <a:cubicBezTo>
                        <a:pt x="28" y="5"/>
                        <a:pt x="28" y="5"/>
                        <a:pt x="28" y="5"/>
                      </a:cubicBezTo>
                      <a:cubicBezTo>
                        <a:pt x="21" y="29"/>
                        <a:pt x="17" y="56"/>
                        <a:pt x="17"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9" name="Freeform 61"/>
                <p:cNvSpPr/>
                <p:nvPr/>
              </p:nvSpPr>
              <p:spPr bwMode="auto">
                <a:xfrm>
                  <a:off x="6687692" y="1728149"/>
                  <a:ext cx="33338" cy="98425"/>
                </a:xfrm>
                <a:custGeom>
                  <a:avLst/>
                  <a:gdLst>
                    <a:gd name="T0" fmla="*/ 16 w 29"/>
                    <a:gd name="T1" fmla="*/ 84 h 84"/>
                    <a:gd name="T2" fmla="*/ 0 w 29"/>
                    <a:gd name="T3" fmla="*/ 79 h 84"/>
                    <a:gd name="T4" fmla="*/ 12 w 29"/>
                    <a:gd name="T5" fmla="*/ 0 h 84"/>
                    <a:gd name="T6" fmla="*/ 29 w 29"/>
                    <a:gd name="T7" fmla="*/ 0 h 84"/>
                    <a:gd name="T8" fmla="*/ 16 w 29"/>
                    <a:gd name="T9" fmla="*/ 84 h 84"/>
                  </a:gdLst>
                  <a:ahLst/>
                  <a:cxnLst>
                    <a:cxn ang="0">
                      <a:pos x="T0" y="T1"/>
                    </a:cxn>
                    <a:cxn ang="0">
                      <a:pos x="T2" y="T3"/>
                    </a:cxn>
                    <a:cxn ang="0">
                      <a:pos x="T4" y="T5"/>
                    </a:cxn>
                    <a:cxn ang="0">
                      <a:pos x="T6" y="T7"/>
                    </a:cxn>
                    <a:cxn ang="0">
                      <a:pos x="T8" y="T9"/>
                    </a:cxn>
                  </a:cxnLst>
                  <a:rect l="0" t="0" r="r" b="b"/>
                  <a:pathLst>
                    <a:path w="29" h="84">
                      <a:moveTo>
                        <a:pt x="16" y="84"/>
                      </a:moveTo>
                      <a:cubicBezTo>
                        <a:pt x="0" y="79"/>
                        <a:pt x="0" y="79"/>
                        <a:pt x="0" y="79"/>
                      </a:cubicBezTo>
                      <a:cubicBezTo>
                        <a:pt x="8" y="55"/>
                        <a:pt x="12" y="28"/>
                        <a:pt x="12" y="0"/>
                      </a:cubicBezTo>
                      <a:cubicBezTo>
                        <a:pt x="29" y="0"/>
                        <a:pt x="29" y="0"/>
                        <a:pt x="29" y="0"/>
                      </a:cubicBezTo>
                      <a:cubicBezTo>
                        <a:pt x="29" y="30"/>
                        <a:pt x="24" y="59"/>
                        <a:pt x="1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0" name="Freeform 62"/>
                <p:cNvSpPr/>
                <p:nvPr/>
              </p:nvSpPr>
              <p:spPr bwMode="auto">
                <a:xfrm>
                  <a:off x="6543229" y="1547174"/>
                  <a:ext cx="80963" cy="90488"/>
                </a:xfrm>
                <a:custGeom>
                  <a:avLst/>
                  <a:gdLst>
                    <a:gd name="T0" fmla="*/ 15 w 70"/>
                    <a:gd name="T1" fmla="*/ 78 h 78"/>
                    <a:gd name="T2" fmla="*/ 0 w 70"/>
                    <a:gd name="T3" fmla="*/ 73 h 78"/>
                    <a:gd name="T4" fmla="*/ 28 w 70"/>
                    <a:gd name="T5" fmla="*/ 21 h 78"/>
                    <a:gd name="T6" fmla="*/ 70 w 70"/>
                    <a:gd name="T7" fmla="*/ 0 h 78"/>
                    <a:gd name="T8" fmla="*/ 70 w 70"/>
                    <a:gd name="T9" fmla="*/ 16 h 78"/>
                    <a:gd name="T10" fmla="*/ 40 w 70"/>
                    <a:gd name="T11" fmla="*/ 32 h 78"/>
                    <a:gd name="T12" fmla="*/ 15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15" y="78"/>
                      </a:moveTo>
                      <a:cubicBezTo>
                        <a:pt x="0" y="73"/>
                        <a:pt x="0" y="73"/>
                        <a:pt x="0" y="73"/>
                      </a:cubicBezTo>
                      <a:cubicBezTo>
                        <a:pt x="7" y="52"/>
                        <a:pt x="16" y="34"/>
                        <a:pt x="28" y="21"/>
                      </a:cubicBezTo>
                      <a:cubicBezTo>
                        <a:pt x="40" y="7"/>
                        <a:pt x="55" y="0"/>
                        <a:pt x="70" y="0"/>
                      </a:cubicBezTo>
                      <a:cubicBezTo>
                        <a:pt x="70" y="16"/>
                        <a:pt x="70" y="16"/>
                        <a:pt x="70" y="16"/>
                      </a:cubicBezTo>
                      <a:cubicBezTo>
                        <a:pt x="59" y="16"/>
                        <a:pt x="49" y="22"/>
                        <a:pt x="40" y="32"/>
                      </a:cubicBezTo>
                      <a:cubicBezTo>
                        <a:pt x="30" y="43"/>
                        <a:pt x="22" y="59"/>
                        <a:pt x="15"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1" name="Freeform 63"/>
                <p:cNvSpPr/>
                <p:nvPr/>
              </p:nvSpPr>
              <p:spPr bwMode="auto">
                <a:xfrm>
                  <a:off x="6624192" y="1547174"/>
                  <a:ext cx="0" cy="17463"/>
                </a:xfrm>
                <a:custGeom>
                  <a:avLst/>
                  <a:gdLst>
                    <a:gd name="T0" fmla="*/ 1 w 1"/>
                    <a:gd name="T1" fmla="*/ 16 h 16"/>
                    <a:gd name="T2" fmla="*/ 1 w 1"/>
                    <a:gd name="T3" fmla="*/ 0 h 16"/>
                    <a:gd name="T4" fmla="*/ 0 w 1"/>
                    <a:gd name="T5" fmla="*/ 0 h 16"/>
                    <a:gd name="T6" fmla="*/ 1 w 1"/>
                    <a:gd name="T7" fmla="*/ 0 h 16"/>
                    <a:gd name="T8" fmla="*/ 1 w 1"/>
                    <a:gd name="T9" fmla="*/ 16 h 16"/>
                    <a:gd name="T10" fmla="*/ 1 w 1"/>
                    <a:gd name="T11" fmla="*/ 16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0"/>
                        <a:pt x="1" y="0"/>
                        <a:pt x="1" y="0"/>
                      </a:cubicBezTo>
                      <a:cubicBezTo>
                        <a:pt x="0" y="0"/>
                        <a:pt x="0" y="0"/>
                        <a:pt x="0" y="0"/>
                      </a:cubicBezTo>
                      <a:cubicBezTo>
                        <a:pt x="1" y="0"/>
                        <a:pt x="1" y="0"/>
                        <a:pt x="1" y="0"/>
                      </a:cubicBezTo>
                      <a:cubicBezTo>
                        <a:pt x="1" y="16"/>
                        <a:pt x="1" y="16"/>
                        <a:pt x="1" y="16"/>
                      </a:cubicBezTo>
                      <a:cubicBezTo>
                        <a:pt x="1" y="16"/>
                        <a:pt x="1" y="16"/>
                        <a:pt x="1" y="16"/>
                      </a:cubicBezTo>
                      <a:cubicBezTo>
                        <a:pt x="1"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2" name="Freeform 64"/>
                <p:cNvSpPr/>
                <p:nvPr/>
              </p:nvSpPr>
              <p:spPr bwMode="auto">
                <a:xfrm>
                  <a:off x="6624192" y="1891661"/>
                  <a:ext cx="0" cy="19050"/>
                </a:xfrm>
                <a:custGeom>
                  <a:avLst/>
                  <a:gdLst>
                    <a:gd name="T0" fmla="*/ 1 w 1"/>
                    <a:gd name="T1" fmla="*/ 16 h 16"/>
                    <a:gd name="T2" fmla="*/ 0 w 1"/>
                    <a:gd name="T3" fmla="*/ 16 h 16"/>
                    <a:gd name="T4" fmla="*/ 1 w 1"/>
                    <a:gd name="T5" fmla="*/ 16 h 16"/>
                    <a:gd name="T6" fmla="*/ 1 w 1"/>
                    <a:gd name="T7" fmla="*/ 0 h 16"/>
                    <a:gd name="T8" fmla="*/ 1 w 1"/>
                    <a:gd name="T9" fmla="*/ 0 h 16"/>
                    <a:gd name="T10" fmla="*/ 1 w 1"/>
                    <a:gd name="T11" fmla="*/ 0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16"/>
                        <a:pt x="1" y="16"/>
                        <a:pt x="0" y="16"/>
                      </a:cubicBezTo>
                      <a:cubicBezTo>
                        <a:pt x="1" y="16"/>
                        <a:pt x="1" y="16"/>
                        <a:pt x="1" y="16"/>
                      </a:cubicBezTo>
                      <a:cubicBezTo>
                        <a:pt x="1" y="0"/>
                        <a:pt x="1" y="0"/>
                        <a:pt x="1" y="0"/>
                      </a:cubicBezTo>
                      <a:cubicBezTo>
                        <a:pt x="1" y="0"/>
                        <a:pt x="1" y="0"/>
                        <a:pt x="1" y="0"/>
                      </a:cubicBezTo>
                      <a:cubicBezTo>
                        <a:pt x="1" y="0"/>
                        <a:pt x="1" y="0"/>
                        <a:pt x="1" y="0"/>
                      </a:cubicBezTo>
                      <a:lnTo>
                        <a:pt x="1"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3" name="Freeform 65"/>
                <p:cNvSpPr/>
                <p:nvPr/>
              </p:nvSpPr>
              <p:spPr bwMode="auto">
                <a:xfrm>
                  <a:off x="6624192" y="1891661"/>
                  <a:ext cx="0" cy="19050"/>
                </a:xfrm>
                <a:custGeom>
                  <a:avLst/>
                  <a:gdLst>
                    <a:gd name="T0" fmla="*/ 12 h 12"/>
                    <a:gd name="T1" fmla="*/ 6 h 12"/>
                    <a:gd name="T2" fmla="*/ 0 h 12"/>
                    <a:gd name="T3" fmla="*/ 0 h 12"/>
                    <a:gd name="T4" fmla="*/ 6 h 12"/>
                    <a:gd name="T5" fmla="*/ 12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6"/>
                      </a:lnTo>
                      <a:lnTo>
                        <a:pt x="0" y="0"/>
                      </a:lnTo>
                      <a:lnTo>
                        <a:pt x="0" y="0"/>
                      </a:lnTo>
                      <a:lnTo>
                        <a:pt x="0" y="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4" name="Freeform 66"/>
                <p:cNvSpPr/>
                <p:nvPr/>
              </p:nvSpPr>
              <p:spPr bwMode="auto">
                <a:xfrm>
                  <a:off x="6687692" y="1631311"/>
                  <a:ext cx="33338" cy="96838"/>
                </a:xfrm>
                <a:custGeom>
                  <a:avLst/>
                  <a:gdLst>
                    <a:gd name="T0" fmla="*/ 29 w 29"/>
                    <a:gd name="T1" fmla="*/ 84 h 84"/>
                    <a:gd name="T2" fmla="*/ 12 w 29"/>
                    <a:gd name="T3" fmla="*/ 84 h 84"/>
                    <a:gd name="T4" fmla="*/ 0 w 29"/>
                    <a:gd name="T5" fmla="*/ 5 h 84"/>
                    <a:gd name="T6" fmla="*/ 16 w 29"/>
                    <a:gd name="T7" fmla="*/ 0 h 84"/>
                    <a:gd name="T8" fmla="*/ 29 w 29"/>
                    <a:gd name="T9" fmla="*/ 84 h 84"/>
                  </a:gdLst>
                  <a:ahLst/>
                  <a:cxnLst>
                    <a:cxn ang="0">
                      <a:pos x="T0" y="T1"/>
                    </a:cxn>
                    <a:cxn ang="0">
                      <a:pos x="T2" y="T3"/>
                    </a:cxn>
                    <a:cxn ang="0">
                      <a:pos x="T4" y="T5"/>
                    </a:cxn>
                    <a:cxn ang="0">
                      <a:pos x="T6" y="T7"/>
                    </a:cxn>
                    <a:cxn ang="0">
                      <a:pos x="T8" y="T9"/>
                    </a:cxn>
                  </a:cxnLst>
                  <a:rect l="0" t="0" r="r" b="b"/>
                  <a:pathLst>
                    <a:path w="29" h="84">
                      <a:moveTo>
                        <a:pt x="29" y="84"/>
                      </a:moveTo>
                      <a:cubicBezTo>
                        <a:pt x="12" y="84"/>
                        <a:pt x="12" y="84"/>
                        <a:pt x="12" y="84"/>
                      </a:cubicBezTo>
                      <a:cubicBezTo>
                        <a:pt x="12" y="56"/>
                        <a:pt x="8" y="29"/>
                        <a:pt x="0" y="5"/>
                      </a:cubicBezTo>
                      <a:cubicBezTo>
                        <a:pt x="16" y="0"/>
                        <a:pt x="16" y="0"/>
                        <a:pt x="16" y="0"/>
                      </a:cubicBezTo>
                      <a:cubicBezTo>
                        <a:pt x="24" y="25"/>
                        <a:pt x="29" y="54"/>
                        <a:pt x="29"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5" name="Freeform 67"/>
                <p:cNvSpPr/>
                <p:nvPr/>
              </p:nvSpPr>
              <p:spPr bwMode="auto">
                <a:xfrm>
                  <a:off x="6528942" y="1728149"/>
                  <a:ext cx="31750" cy="98425"/>
                </a:xfrm>
                <a:custGeom>
                  <a:avLst/>
                  <a:gdLst>
                    <a:gd name="T0" fmla="*/ 13 w 28"/>
                    <a:gd name="T1" fmla="*/ 84 h 84"/>
                    <a:gd name="T2" fmla="*/ 0 w 28"/>
                    <a:gd name="T3" fmla="*/ 0 h 84"/>
                    <a:gd name="T4" fmla="*/ 17 w 28"/>
                    <a:gd name="T5" fmla="*/ 0 h 84"/>
                    <a:gd name="T6" fmla="*/ 28 w 28"/>
                    <a:gd name="T7" fmla="*/ 79 h 84"/>
                    <a:gd name="T8" fmla="*/ 13 w 28"/>
                    <a:gd name="T9" fmla="*/ 84 h 84"/>
                  </a:gdLst>
                  <a:ahLst/>
                  <a:cxnLst>
                    <a:cxn ang="0">
                      <a:pos x="T0" y="T1"/>
                    </a:cxn>
                    <a:cxn ang="0">
                      <a:pos x="T2" y="T3"/>
                    </a:cxn>
                    <a:cxn ang="0">
                      <a:pos x="T4" y="T5"/>
                    </a:cxn>
                    <a:cxn ang="0">
                      <a:pos x="T6" y="T7"/>
                    </a:cxn>
                    <a:cxn ang="0">
                      <a:pos x="T8" y="T9"/>
                    </a:cxn>
                  </a:cxnLst>
                  <a:rect l="0" t="0" r="r" b="b"/>
                  <a:pathLst>
                    <a:path w="28" h="84">
                      <a:moveTo>
                        <a:pt x="13" y="84"/>
                      </a:moveTo>
                      <a:cubicBezTo>
                        <a:pt x="4" y="59"/>
                        <a:pt x="0" y="30"/>
                        <a:pt x="0" y="0"/>
                      </a:cubicBezTo>
                      <a:cubicBezTo>
                        <a:pt x="17" y="0"/>
                        <a:pt x="17" y="0"/>
                        <a:pt x="17" y="0"/>
                      </a:cubicBezTo>
                      <a:cubicBezTo>
                        <a:pt x="17" y="28"/>
                        <a:pt x="21" y="55"/>
                        <a:pt x="28" y="79"/>
                      </a:cubicBezTo>
                      <a:lnTo>
                        <a:pt x="13"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6" name="Freeform 68"/>
                <p:cNvSpPr/>
                <p:nvPr/>
              </p:nvSpPr>
              <p:spPr bwMode="auto">
                <a:xfrm>
                  <a:off x="6624192" y="1547174"/>
                  <a:ext cx="80963" cy="90488"/>
                </a:xfrm>
                <a:custGeom>
                  <a:avLst/>
                  <a:gdLst>
                    <a:gd name="T0" fmla="*/ 54 w 70"/>
                    <a:gd name="T1" fmla="*/ 78 h 78"/>
                    <a:gd name="T2" fmla="*/ 30 w 70"/>
                    <a:gd name="T3" fmla="*/ 32 h 78"/>
                    <a:gd name="T4" fmla="*/ 0 w 70"/>
                    <a:gd name="T5" fmla="*/ 16 h 78"/>
                    <a:gd name="T6" fmla="*/ 0 w 70"/>
                    <a:gd name="T7" fmla="*/ 0 h 78"/>
                    <a:gd name="T8" fmla="*/ 42 w 70"/>
                    <a:gd name="T9" fmla="*/ 21 h 78"/>
                    <a:gd name="T10" fmla="*/ 70 w 70"/>
                    <a:gd name="T11" fmla="*/ 73 h 78"/>
                    <a:gd name="T12" fmla="*/ 54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54" y="78"/>
                      </a:moveTo>
                      <a:cubicBezTo>
                        <a:pt x="48" y="59"/>
                        <a:pt x="40" y="43"/>
                        <a:pt x="30" y="32"/>
                      </a:cubicBezTo>
                      <a:cubicBezTo>
                        <a:pt x="20" y="22"/>
                        <a:pt x="10" y="16"/>
                        <a:pt x="0" y="16"/>
                      </a:cubicBezTo>
                      <a:cubicBezTo>
                        <a:pt x="0" y="0"/>
                        <a:pt x="0" y="0"/>
                        <a:pt x="0" y="0"/>
                      </a:cubicBezTo>
                      <a:cubicBezTo>
                        <a:pt x="15" y="0"/>
                        <a:pt x="29" y="7"/>
                        <a:pt x="42" y="21"/>
                      </a:cubicBezTo>
                      <a:cubicBezTo>
                        <a:pt x="53" y="34"/>
                        <a:pt x="63" y="52"/>
                        <a:pt x="70" y="73"/>
                      </a:cubicBezTo>
                      <a:lnTo>
                        <a:pt x="54"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7" name="Freeform 69"/>
                <p:cNvSpPr/>
                <p:nvPr/>
              </p:nvSpPr>
              <p:spPr bwMode="auto">
                <a:xfrm>
                  <a:off x="6624192" y="1820224"/>
                  <a:ext cx="80963" cy="90488"/>
                </a:xfrm>
                <a:custGeom>
                  <a:avLst/>
                  <a:gdLst>
                    <a:gd name="T0" fmla="*/ 0 w 70"/>
                    <a:gd name="T1" fmla="*/ 78 h 78"/>
                    <a:gd name="T2" fmla="*/ 0 w 70"/>
                    <a:gd name="T3" fmla="*/ 62 h 78"/>
                    <a:gd name="T4" fmla="*/ 30 w 70"/>
                    <a:gd name="T5" fmla="*/ 46 h 78"/>
                    <a:gd name="T6" fmla="*/ 54 w 70"/>
                    <a:gd name="T7" fmla="*/ 0 h 78"/>
                    <a:gd name="T8" fmla="*/ 70 w 70"/>
                    <a:gd name="T9" fmla="*/ 5 h 78"/>
                    <a:gd name="T10" fmla="*/ 42 w 70"/>
                    <a:gd name="T11" fmla="*/ 57 h 78"/>
                    <a:gd name="T12" fmla="*/ 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0" y="78"/>
                      </a:moveTo>
                      <a:cubicBezTo>
                        <a:pt x="0" y="62"/>
                        <a:pt x="0" y="62"/>
                        <a:pt x="0" y="62"/>
                      </a:cubicBezTo>
                      <a:cubicBezTo>
                        <a:pt x="10" y="62"/>
                        <a:pt x="20" y="56"/>
                        <a:pt x="30" y="46"/>
                      </a:cubicBezTo>
                      <a:cubicBezTo>
                        <a:pt x="40" y="35"/>
                        <a:pt x="48" y="19"/>
                        <a:pt x="54" y="0"/>
                      </a:cubicBezTo>
                      <a:cubicBezTo>
                        <a:pt x="70" y="5"/>
                        <a:pt x="70" y="5"/>
                        <a:pt x="70" y="5"/>
                      </a:cubicBezTo>
                      <a:cubicBezTo>
                        <a:pt x="63" y="26"/>
                        <a:pt x="53" y="44"/>
                        <a:pt x="42" y="57"/>
                      </a:cubicBezTo>
                      <a:cubicBezTo>
                        <a:pt x="29" y="71"/>
                        <a:pt x="15" y="78"/>
                        <a:pt x="0"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8" name="Freeform 70"/>
                <p:cNvSpPr/>
                <p:nvPr/>
              </p:nvSpPr>
              <p:spPr bwMode="auto">
                <a:xfrm>
                  <a:off x="6624192" y="1547174"/>
                  <a:ext cx="0" cy="17463"/>
                </a:xfrm>
                <a:custGeom>
                  <a:avLst/>
                  <a:gdLst>
                    <a:gd name="T0" fmla="*/ 11 h 11"/>
                    <a:gd name="T1" fmla="*/ 11 h 11"/>
                    <a:gd name="T2" fmla="*/ 6 h 11"/>
                    <a:gd name="T3" fmla="*/ 0 h 11"/>
                    <a:gd name="T4" fmla="*/ 0 h 11"/>
                    <a:gd name="T5" fmla="*/ 5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11"/>
                      </a:lnTo>
                      <a:lnTo>
                        <a:pt x="0" y="6"/>
                      </a:lnTo>
                      <a:lnTo>
                        <a:pt x="0" y="0"/>
                      </a:lnTo>
                      <a:lnTo>
                        <a:pt x="0" y="0"/>
                      </a:lnTo>
                      <a:lnTo>
                        <a:pt x="0" y="5"/>
                      </a:lnTo>
                      <a:lnTo>
                        <a:pt x="0"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9" name="Freeform 71"/>
                <p:cNvSpPr/>
                <p:nvPr/>
              </p:nvSpPr>
              <p:spPr bwMode="auto">
                <a:xfrm>
                  <a:off x="6490842" y="1604324"/>
                  <a:ext cx="63500" cy="39688"/>
                </a:xfrm>
                <a:custGeom>
                  <a:avLst/>
                  <a:gdLst>
                    <a:gd name="T0" fmla="*/ 51 w 54"/>
                    <a:gd name="T1" fmla="*/ 34 h 34"/>
                    <a:gd name="T2" fmla="*/ 0 w 54"/>
                    <a:gd name="T3" fmla="*/ 15 h 34"/>
                    <a:gd name="T4" fmla="*/ 8 w 54"/>
                    <a:gd name="T5" fmla="*/ 0 h 34"/>
                    <a:gd name="T6" fmla="*/ 54 w 54"/>
                    <a:gd name="T7" fmla="*/ 17 h 34"/>
                    <a:gd name="T8" fmla="*/ 51 w 54"/>
                    <a:gd name="T9" fmla="*/ 34 h 34"/>
                  </a:gdLst>
                  <a:ahLst/>
                  <a:cxnLst>
                    <a:cxn ang="0">
                      <a:pos x="T0" y="T1"/>
                    </a:cxn>
                    <a:cxn ang="0">
                      <a:pos x="T2" y="T3"/>
                    </a:cxn>
                    <a:cxn ang="0">
                      <a:pos x="T4" y="T5"/>
                    </a:cxn>
                    <a:cxn ang="0">
                      <a:pos x="T6" y="T7"/>
                    </a:cxn>
                    <a:cxn ang="0">
                      <a:pos x="T8" y="T9"/>
                    </a:cxn>
                  </a:cxnLst>
                  <a:rect l="0" t="0" r="r" b="b"/>
                  <a:pathLst>
                    <a:path w="54" h="34">
                      <a:moveTo>
                        <a:pt x="51" y="34"/>
                      </a:moveTo>
                      <a:cubicBezTo>
                        <a:pt x="31" y="29"/>
                        <a:pt x="14" y="23"/>
                        <a:pt x="0" y="15"/>
                      </a:cubicBezTo>
                      <a:cubicBezTo>
                        <a:pt x="8" y="0"/>
                        <a:pt x="8" y="0"/>
                        <a:pt x="8" y="0"/>
                      </a:cubicBezTo>
                      <a:cubicBezTo>
                        <a:pt x="21" y="8"/>
                        <a:pt x="37" y="13"/>
                        <a:pt x="54" y="17"/>
                      </a:cubicBezTo>
                      <a:lnTo>
                        <a:pt x="51"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0" name="Freeform 72"/>
                <p:cNvSpPr/>
                <p:nvPr/>
              </p:nvSpPr>
              <p:spPr bwMode="auto">
                <a:xfrm>
                  <a:off x="6694042" y="1604324"/>
                  <a:ext cx="63500" cy="39688"/>
                </a:xfrm>
                <a:custGeom>
                  <a:avLst/>
                  <a:gdLst>
                    <a:gd name="T0" fmla="*/ 4 w 55"/>
                    <a:gd name="T1" fmla="*/ 34 h 34"/>
                    <a:gd name="T2" fmla="*/ 0 w 55"/>
                    <a:gd name="T3" fmla="*/ 18 h 34"/>
                    <a:gd name="T4" fmla="*/ 47 w 55"/>
                    <a:gd name="T5" fmla="*/ 0 h 34"/>
                    <a:gd name="T6" fmla="*/ 55 w 55"/>
                    <a:gd name="T7" fmla="*/ 15 h 34"/>
                    <a:gd name="T8" fmla="*/ 4 w 55"/>
                    <a:gd name="T9" fmla="*/ 34 h 34"/>
                  </a:gdLst>
                  <a:ahLst/>
                  <a:cxnLst>
                    <a:cxn ang="0">
                      <a:pos x="T0" y="T1"/>
                    </a:cxn>
                    <a:cxn ang="0">
                      <a:pos x="T2" y="T3"/>
                    </a:cxn>
                    <a:cxn ang="0">
                      <a:pos x="T4" y="T5"/>
                    </a:cxn>
                    <a:cxn ang="0">
                      <a:pos x="T6" y="T7"/>
                    </a:cxn>
                    <a:cxn ang="0">
                      <a:pos x="T8" y="T9"/>
                    </a:cxn>
                  </a:cxnLst>
                  <a:rect l="0" t="0" r="r" b="b"/>
                  <a:pathLst>
                    <a:path w="55" h="34">
                      <a:moveTo>
                        <a:pt x="4" y="34"/>
                      </a:moveTo>
                      <a:cubicBezTo>
                        <a:pt x="0" y="18"/>
                        <a:pt x="0" y="18"/>
                        <a:pt x="0" y="18"/>
                      </a:cubicBezTo>
                      <a:cubicBezTo>
                        <a:pt x="18" y="14"/>
                        <a:pt x="34" y="8"/>
                        <a:pt x="47" y="0"/>
                      </a:cubicBezTo>
                      <a:cubicBezTo>
                        <a:pt x="55" y="15"/>
                        <a:pt x="55" y="15"/>
                        <a:pt x="55" y="15"/>
                      </a:cubicBezTo>
                      <a:cubicBezTo>
                        <a:pt x="41" y="23"/>
                        <a:pt x="24" y="29"/>
                        <a:pt x="4"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1" name="Rectangle 73"/>
                <p:cNvSpPr>
                  <a:spLocks noChangeArrowheads="1"/>
                </p:cNvSpPr>
                <p:nvPr/>
              </p:nvSpPr>
              <p:spPr bwMode="auto">
                <a:xfrm>
                  <a:off x="6624192" y="1547174"/>
                  <a:ext cx="15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2" name="Freeform 74"/>
                <p:cNvSpPr/>
                <p:nvPr/>
              </p:nvSpPr>
              <p:spPr bwMode="auto">
                <a:xfrm>
                  <a:off x="6551167" y="1624961"/>
                  <a:ext cx="73025" cy="26988"/>
                </a:xfrm>
                <a:custGeom>
                  <a:avLst/>
                  <a:gdLst>
                    <a:gd name="T0" fmla="*/ 64 w 64"/>
                    <a:gd name="T1" fmla="*/ 24 h 24"/>
                    <a:gd name="T2" fmla="*/ 0 w 64"/>
                    <a:gd name="T3" fmla="*/ 17 h 24"/>
                    <a:gd name="T4" fmla="*/ 3 w 64"/>
                    <a:gd name="T5" fmla="*/ 0 h 24"/>
                    <a:gd name="T6" fmla="*/ 64 w 64"/>
                    <a:gd name="T7" fmla="*/ 7 h 24"/>
                    <a:gd name="T8" fmla="*/ 64 w 64"/>
                    <a:gd name="T9" fmla="*/ 24 h 24"/>
                  </a:gdLst>
                  <a:ahLst/>
                  <a:cxnLst>
                    <a:cxn ang="0">
                      <a:pos x="T0" y="T1"/>
                    </a:cxn>
                    <a:cxn ang="0">
                      <a:pos x="T2" y="T3"/>
                    </a:cxn>
                    <a:cxn ang="0">
                      <a:pos x="T4" y="T5"/>
                    </a:cxn>
                    <a:cxn ang="0">
                      <a:pos x="T6" y="T7"/>
                    </a:cxn>
                    <a:cxn ang="0">
                      <a:pos x="T8" y="T9"/>
                    </a:cxn>
                  </a:cxnLst>
                  <a:rect l="0" t="0" r="r" b="b"/>
                  <a:pathLst>
                    <a:path w="64" h="24">
                      <a:moveTo>
                        <a:pt x="64" y="24"/>
                      </a:moveTo>
                      <a:cubicBezTo>
                        <a:pt x="41" y="24"/>
                        <a:pt x="20" y="21"/>
                        <a:pt x="0" y="17"/>
                      </a:cubicBezTo>
                      <a:cubicBezTo>
                        <a:pt x="3" y="0"/>
                        <a:pt x="3" y="0"/>
                        <a:pt x="3" y="0"/>
                      </a:cubicBezTo>
                      <a:cubicBezTo>
                        <a:pt x="22" y="5"/>
                        <a:pt x="43" y="7"/>
                        <a:pt x="64" y="7"/>
                      </a:cubicBezTo>
                      <a:lnTo>
                        <a:pt x="6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3" name="Freeform 75"/>
                <p:cNvSpPr/>
                <p:nvPr/>
              </p:nvSpPr>
              <p:spPr bwMode="auto">
                <a:xfrm>
                  <a:off x="6624192" y="1624961"/>
                  <a:ext cx="74613" cy="26988"/>
                </a:xfrm>
                <a:custGeom>
                  <a:avLst/>
                  <a:gdLst>
                    <a:gd name="T0" fmla="*/ 0 w 64"/>
                    <a:gd name="T1" fmla="*/ 23 h 23"/>
                    <a:gd name="T2" fmla="*/ 0 w 64"/>
                    <a:gd name="T3" fmla="*/ 23 h 23"/>
                    <a:gd name="T4" fmla="*/ 0 w 64"/>
                    <a:gd name="T5" fmla="*/ 6 h 23"/>
                    <a:gd name="T6" fmla="*/ 0 w 64"/>
                    <a:gd name="T7" fmla="*/ 6 h 23"/>
                    <a:gd name="T8" fmla="*/ 0 w 64"/>
                    <a:gd name="T9" fmla="*/ 6 h 23"/>
                    <a:gd name="T10" fmla="*/ 60 w 64"/>
                    <a:gd name="T11" fmla="*/ 0 h 23"/>
                    <a:gd name="T12" fmla="*/ 64 w 64"/>
                    <a:gd name="T13" fmla="*/ 16 h 23"/>
                    <a:gd name="T14" fmla="*/ 0 w 6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3">
                      <a:moveTo>
                        <a:pt x="0" y="23"/>
                      </a:moveTo>
                      <a:cubicBezTo>
                        <a:pt x="0" y="23"/>
                        <a:pt x="0" y="23"/>
                        <a:pt x="0" y="23"/>
                      </a:cubicBezTo>
                      <a:cubicBezTo>
                        <a:pt x="0" y="6"/>
                        <a:pt x="0" y="6"/>
                        <a:pt x="0" y="6"/>
                      </a:cubicBezTo>
                      <a:cubicBezTo>
                        <a:pt x="0" y="6"/>
                        <a:pt x="0" y="6"/>
                        <a:pt x="0" y="6"/>
                      </a:cubicBezTo>
                      <a:cubicBezTo>
                        <a:pt x="0" y="6"/>
                        <a:pt x="0" y="6"/>
                        <a:pt x="0" y="6"/>
                      </a:cubicBezTo>
                      <a:cubicBezTo>
                        <a:pt x="21" y="6"/>
                        <a:pt x="41" y="4"/>
                        <a:pt x="60" y="0"/>
                      </a:cubicBezTo>
                      <a:cubicBezTo>
                        <a:pt x="64" y="16"/>
                        <a:pt x="64" y="16"/>
                        <a:pt x="64" y="16"/>
                      </a:cubicBezTo>
                      <a:cubicBezTo>
                        <a:pt x="44" y="20"/>
                        <a:pt x="22" y="23"/>
                        <a:pt x="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4" name="Freeform 76"/>
                <p:cNvSpPr/>
                <p:nvPr/>
              </p:nvSpPr>
              <p:spPr bwMode="auto">
                <a:xfrm>
                  <a:off x="6624192" y="1805936"/>
                  <a:ext cx="74613" cy="25400"/>
                </a:xfrm>
                <a:custGeom>
                  <a:avLst/>
                  <a:gdLst>
                    <a:gd name="T0" fmla="*/ 60 w 64"/>
                    <a:gd name="T1" fmla="*/ 23 h 23"/>
                    <a:gd name="T2" fmla="*/ 0 w 64"/>
                    <a:gd name="T3" fmla="*/ 17 h 23"/>
                    <a:gd name="T4" fmla="*/ 0 w 64"/>
                    <a:gd name="T5" fmla="*/ 17 h 23"/>
                    <a:gd name="T6" fmla="*/ 0 w 64"/>
                    <a:gd name="T7" fmla="*/ 0 h 23"/>
                    <a:gd name="T8" fmla="*/ 0 w 64"/>
                    <a:gd name="T9" fmla="*/ 0 h 23"/>
                    <a:gd name="T10" fmla="*/ 64 w 64"/>
                    <a:gd name="T11" fmla="*/ 7 h 23"/>
                    <a:gd name="T12" fmla="*/ 60 w 6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4" h="23">
                      <a:moveTo>
                        <a:pt x="60" y="23"/>
                      </a:moveTo>
                      <a:cubicBezTo>
                        <a:pt x="41" y="19"/>
                        <a:pt x="21" y="17"/>
                        <a:pt x="0" y="17"/>
                      </a:cubicBezTo>
                      <a:cubicBezTo>
                        <a:pt x="0" y="17"/>
                        <a:pt x="0" y="17"/>
                        <a:pt x="0" y="17"/>
                      </a:cubicBezTo>
                      <a:cubicBezTo>
                        <a:pt x="0" y="0"/>
                        <a:pt x="0" y="0"/>
                        <a:pt x="0" y="0"/>
                      </a:cubicBezTo>
                      <a:cubicBezTo>
                        <a:pt x="0" y="0"/>
                        <a:pt x="0" y="0"/>
                        <a:pt x="0" y="0"/>
                      </a:cubicBezTo>
                      <a:cubicBezTo>
                        <a:pt x="22" y="0"/>
                        <a:pt x="44" y="3"/>
                        <a:pt x="64" y="7"/>
                      </a:cubicBezTo>
                      <a:lnTo>
                        <a:pt x="60"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5" name="Rectangle 7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6" name="Freeform 78"/>
                <p:cNvSpPr/>
                <p:nvPr/>
              </p:nvSpPr>
              <p:spPr bwMode="auto">
                <a:xfrm>
                  <a:off x="6694042" y="1813874"/>
                  <a:ext cx="63500" cy="38100"/>
                </a:xfrm>
                <a:custGeom>
                  <a:avLst/>
                  <a:gdLst>
                    <a:gd name="T0" fmla="*/ 47 w 55"/>
                    <a:gd name="T1" fmla="*/ 34 h 34"/>
                    <a:gd name="T2" fmla="*/ 0 w 55"/>
                    <a:gd name="T3" fmla="*/ 16 h 34"/>
                    <a:gd name="T4" fmla="*/ 4 w 55"/>
                    <a:gd name="T5" fmla="*/ 0 h 34"/>
                    <a:gd name="T6" fmla="*/ 55 w 55"/>
                    <a:gd name="T7" fmla="*/ 19 h 34"/>
                    <a:gd name="T8" fmla="*/ 47 w 55"/>
                    <a:gd name="T9" fmla="*/ 34 h 34"/>
                  </a:gdLst>
                  <a:ahLst/>
                  <a:cxnLst>
                    <a:cxn ang="0">
                      <a:pos x="T0" y="T1"/>
                    </a:cxn>
                    <a:cxn ang="0">
                      <a:pos x="T2" y="T3"/>
                    </a:cxn>
                    <a:cxn ang="0">
                      <a:pos x="T4" y="T5"/>
                    </a:cxn>
                    <a:cxn ang="0">
                      <a:pos x="T6" y="T7"/>
                    </a:cxn>
                    <a:cxn ang="0">
                      <a:pos x="T8" y="T9"/>
                    </a:cxn>
                  </a:cxnLst>
                  <a:rect l="0" t="0" r="r" b="b"/>
                  <a:pathLst>
                    <a:path w="55" h="34">
                      <a:moveTo>
                        <a:pt x="47" y="34"/>
                      </a:moveTo>
                      <a:cubicBezTo>
                        <a:pt x="34" y="26"/>
                        <a:pt x="18" y="20"/>
                        <a:pt x="0" y="16"/>
                      </a:cubicBezTo>
                      <a:cubicBezTo>
                        <a:pt x="4" y="0"/>
                        <a:pt x="4" y="0"/>
                        <a:pt x="4" y="0"/>
                      </a:cubicBezTo>
                      <a:cubicBezTo>
                        <a:pt x="24" y="5"/>
                        <a:pt x="41" y="11"/>
                        <a:pt x="55" y="19"/>
                      </a:cubicBezTo>
                      <a:lnTo>
                        <a:pt x="47"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7" name="Freeform 79"/>
                <p:cNvSpPr/>
                <p:nvPr/>
              </p:nvSpPr>
              <p:spPr bwMode="auto">
                <a:xfrm>
                  <a:off x="6490842" y="1813874"/>
                  <a:ext cx="63500" cy="38100"/>
                </a:xfrm>
                <a:custGeom>
                  <a:avLst/>
                  <a:gdLst>
                    <a:gd name="T0" fmla="*/ 8 w 54"/>
                    <a:gd name="T1" fmla="*/ 34 h 34"/>
                    <a:gd name="T2" fmla="*/ 0 w 54"/>
                    <a:gd name="T3" fmla="*/ 19 h 34"/>
                    <a:gd name="T4" fmla="*/ 51 w 54"/>
                    <a:gd name="T5" fmla="*/ 0 h 34"/>
                    <a:gd name="T6" fmla="*/ 54 w 54"/>
                    <a:gd name="T7" fmla="*/ 17 h 34"/>
                    <a:gd name="T8" fmla="*/ 8 w 54"/>
                    <a:gd name="T9" fmla="*/ 34 h 34"/>
                  </a:gdLst>
                  <a:ahLst/>
                  <a:cxnLst>
                    <a:cxn ang="0">
                      <a:pos x="T0" y="T1"/>
                    </a:cxn>
                    <a:cxn ang="0">
                      <a:pos x="T2" y="T3"/>
                    </a:cxn>
                    <a:cxn ang="0">
                      <a:pos x="T4" y="T5"/>
                    </a:cxn>
                    <a:cxn ang="0">
                      <a:pos x="T6" y="T7"/>
                    </a:cxn>
                    <a:cxn ang="0">
                      <a:pos x="T8" y="T9"/>
                    </a:cxn>
                  </a:cxnLst>
                  <a:rect l="0" t="0" r="r" b="b"/>
                  <a:pathLst>
                    <a:path w="54" h="34">
                      <a:moveTo>
                        <a:pt x="8" y="34"/>
                      </a:moveTo>
                      <a:cubicBezTo>
                        <a:pt x="0" y="19"/>
                        <a:pt x="0" y="19"/>
                        <a:pt x="0" y="19"/>
                      </a:cubicBezTo>
                      <a:cubicBezTo>
                        <a:pt x="14" y="11"/>
                        <a:pt x="31" y="5"/>
                        <a:pt x="51" y="0"/>
                      </a:cubicBezTo>
                      <a:cubicBezTo>
                        <a:pt x="54" y="17"/>
                        <a:pt x="54" y="17"/>
                        <a:pt x="54" y="17"/>
                      </a:cubicBezTo>
                      <a:cubicBezTo>
                        <a:pt x="37" y="21"/>
                        <a:pt x="21" y="26"/>
                        <a:pt x="8"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8" name="Freeform 80"/>
                <p:cNvSpPr/>
                <p:nvPr/>
              </p:nvSpPr>
              <p:spPr bwMode="auto">
                <a:xfrm>
                  <a:off x="6551167" y="1805936"/>
                  <a:ext cx="73025" cy="26988"/>
                </a:xfrm>
                <a:custGeom>
                  <a:avLst/>
                  <a:gdLst>
                    <a:gd name="T0" fmla="*/ 3 w 64"/>
                    <a:gd name="T1" fmla="*/ 24 h 24"/>
                    <a:gd name="T2" fmla="*/ 0 w 64"/>
                    <a:gd name="T3" fmla="*/ 7 h 24"/>
                    <a:gd name="T4" fmla="*/ 64 w 64"/>
                    <a:gd name="T5" fmla="*/ 0 h 24"/>
                    <a:gd name="T6" fmla="*/ 64 w 64"/>
                    <a:gd name="T7" fmla="*/ 17 h 24"/>
                    <a:gd name="T8" fmla="*/ 3 w 64"/>
                    <a:gd name="T9" fmla="*/ 24 h 24"/>
                  </a:gdLst>
                  <a:ahLst/>
                  <a:cxnLst>
                    <a:cxn ang="0">
                      <a:pos x="T0" y="T1"/>
                    </a:cxn>
                    <a:cxn ang="0">
                      <a:pos x="T2" y="T3"/>
                    </a:cxn>
                    <a:cxn ang="0">
                      <a:pos x="T4" y="T5"/>
                    </a:cxn>
                    <a:cxn ang="0">
                      <a:pos x="T6" y="T7"/>
                    </a:cxn>
                    <a:cxn ang="0">
                      <a:pos x="T8" y="T9"/>
                    </a:cxn>
                  </a:cxnLst>
                  <a:rect l="0" t="0" r="r" b="b"/>
                  <a:pathLst>
                    <a:path w="64" h="24">
                      <a:moveTo>
                        <a:pt x="3" y="24"/>
                      </a:moveTo>
                      <a:cubicBezTo>
                        <a:pt x="0" y="7"/>
                        <a:pt x="0" y="7"/>
                        <a:pt x="0" y="7"/>
                      </a:cubicBezTo>
                      <a:cubicBezTo>
                        <a:pt x="20" y="3"/>
                        <a:pt x="41" y="0"/>
                        <a:pt x="64" y="0"/>
                      </a:cubicBezTo>
                      <a:cubicBezTo>
                        <a:pt x="64" y="17"/>
                        <a:pt x="64" y="17"/>
                        <a:pt x="64" y="17"/>
                      </a:cubicBezTo>
                      <a:cubicBezTo>
                        <a:pt x="43" y="17"/>
                        <a:pt x="22" y="19"/>
                        <a:pt x="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9" name="Rectangle 81"/>
                <p:cNvSpPr>
                  <a:spLocks noChangeArrowheads="1"/>
                </p:cNvSpPr>
                <p:nvPr/>
              </p:nvSpPr>
              <p:spPr bwMode="auto">
                <a:xfrm>
                  <a:off x="6616254" y="1642424"/>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0" name="Rectangle 82"/>
                <p:cNvSpPr>
                  <a:spLocks noChangeArrowheads="1"/>
                </p:cNvSpPr>
                <p:nvPr/>
              </p:nvSpPr>
              <p:spPr bwMode="auto">
                <a:xfrm>
                  <a:off x="6616254" y="1728149"/>
                  <a:ext cx="1746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1" name="Freeform 83"/>
                <p:cNvSpPr/>
                <p:nvPr/>
              </p:nvSpPr>
              <p:spPr bwMode="auto">
                <a:xfrm>
                  <a:off x="6616254" y="1901186"/>
                  <a:ext cx="17463" cy="0"/>
                </a:xfrm>
                <a:custGeom>
                  <a:avLst/>
                  <a:gdLst>
                    <a:gd name="T0" fmla="*/ 0 w 11"/>
                    <a:gd name="T1" fmla="*/ 0 w 11"/>
                    <a:gd name="T2" fmla="*/ 11 w 11"/>
                    <a:gd name="T3" fmla="*/ 0 w 11"/>
                  </a:gdLst>
                  <a:ahLst/>
                  <a:cxnLst>
                    <a:cxn ang="0">
                      <a:pos x="T0" y="0"/>
                    </a:cxn>
                    <a:cxn ang="0">
                      <a:pos x="T1" y="0"/>
                    </a:cxn>
                    <a:cxn ang="0">
                      <a:pos x="T2" y="0"/>
                    </a:cxn>
                    <a:cxn ang="0">
                      <a:pos x="T3" y="0"/>
                    </a:cxn>
                  </a:cxnLst>
                  <a:rect l="0" t="0" r="r" b="b"/>
                  <a:pathLst>
                    <a:path w="11">
                      <a:moveTo>
                        <a:pt x="0" y="0"/>
                      </a:moveTo>
                      <a:lnTo>
                        <a:pt x="0" y="0"/>
                      </a:lnTo>
                      <a:lnTo>
                        <a:pt x="1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2" name="Rectangle 84"/>
                <p:cNvSpPr>
                  <a:spLocks noChangeArrowheads="1"/>
                </p:cNvSpPr>
                <p:nvPr/>
              </p:nvSpPr>
              <p:spPr bwMode="auto">
                <a:xfrm>
                  <a:off x="6616254" y="1556699"/>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3" name="Freeform 85"/>
                <p:cNvSpPr/>
                <p:nvPr/>
              </p:nvSpPr>
              <p:spPr bwMode="auto">
                <a:xfrm>
                  <a:off x="6616254" y="1556699"/>
                  <a:ext cx="17463" cy="0"/>
                </a:xfrm>
                <a:custGeom>
                  <a:avLst/>
                  <a:gdLst>
                    <a:gd name="T0" fmla="*/ 11 w 11"/>
                    <a:gd name="T1" fmla="*/ 0 w 11"/>
                    <a:gd name="T2" fmla="*/ 11 w 11"/>
                    <a:gd name="T3" fmla="*/ 11 w 11"/>
                  </a:gdLst>
                  <a:ahLst/>
                  <a:cxnLst>
                    <a:cxn ang="0">
                      <a:pos x="T0" y="0"/>
                    </a:cxn>
                    <a:cxn ang="0">
                      <a:pos x="T1" y="0"/>
                    </a:cxn>
                    <a:cxn ang="0">
                      <a:pos x="T2" y="0"/>
                    </a:cxn>
                    <a:cxn ang="0">
                      <a:pos x="T3" y="0"/>
                    </a:cxn>
                  </a:cxnLst>
                  <a:rect l="0" t="0" r="r" b="b"/>
                  <a:pathLst>
                    <a:path w="11">
                      <a:moveTo>
                        <a:pt x="11" y="0"/>
                      </a:moveTo>
                      <a:lnTo>
                        <a:pt x="0"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4" name="Rectangle 86"/>
                <p:cNvSpPr>
                  <a:spLocks noChangeArrowheads="1"/>
                </p:cNvSpPr>
                <p:nvPr/>
              </p:nvSpPr>
              <p:spPr bwMode="auto">
                <a:xfrm>
                  <a:off x="6616254" y="1815461"/>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5" name="Freeform 41"/>
                <p:cNvSpPr/>
                <p:nvPr/>
              </p:nvSpPr>
              <p:spPr bwMode="auto">
                <a:xfrm>
                  <a:off x="6624192" y="1891661"/>
                  <a:ext cx="0" cy="19050"/>
                </a:xfrm>
                <a:custGeom>
                  <a:avLst/>
                  <a:gdLst>
                    <a:gd name="T0" fmla="*/ 12 h 12"/>
                    <a:gd name="T1" fmla="*/ 12 h 12"/>
                    <a:gd name="T2" fmla="*/ 0 h 12"/>
                    <a:gd name="T3" fmla="*/ 0 h 12"/>
                    <a:gd name="T4" fmla="*/ 4 h 12"/>
                    <a:gd name="T5" fmla="*/ 12 h 12"/>
                  </a:gdLst>
                  <a:ahLst/>
                  <a:cxnLst>
                    <a:cxn ang="0">
                      <a:pos x="0" y="T0"/>
                    </a:cxn>
                    <a:cxn ang="0">
                      <a:pos x="0" y="T1"/>
                    </a:cxn>
                    <a:cxn ang="0">
                      <a:pos x="0" y="T2"/>
                    </a:cxn>
                    <a:cxn ang="0">
                      <a:pos x="0" y="T3"/>
                    </a:cxn>
                    <a:cxn ang="0">
                      <a:pos x="0" y="T4"/>
                    </a:cxn>
                    <a:cxn ang="0">
                      <a:pos x="0" y="T5"/>
                    </a:cxn>
                  </a:cxnLst>
                  <a:rect l="0" t="0" r="r" b="b"/>
                  <a:pathLst>
                    <a:path h="12">
                      <a:moveTo>
                        <a:pt x="0" y="12"/>
                      </a:moveTo>
                      <a:lnTo>
                        <a:pt x="0" y="12"/>
                      </a:lnTo>
                      <a:lnTo>
                        <a:pt x="0" y="0"/>
                      </a:lnTo>
                      <a:lnTo>
                        <a:pt x="0" y="0"/>
                      </a:lnTo>
                      <a:lnTo>
                        <a:pt x="0" y="4"/>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sp>
          <p:nvSpPr>
            <p:cNvPr id="15" name="椭圆 14"/>
            <p:cNvSpPr/>
            <p:nvPr/>
          </p:nvSpPr>
          <p:spPr>
            <a:xfrm>
              <a:off x="4315766" y="2285355"/>
              <a:ext cx="1434604" cy="1434604"/>
            </a:xfrm>
            <a:prstGeom prst="ellipse">
              <a:avLst/>
            </a:prstGeom>
            <a:solidFill>
              <a:srgbClr val="0070C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01</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604995" y="3990306"/>
            <a:ext cx="4119975" cy="2233079"/>
            <a:chOff x="1630395" y="4003006"/>
            <a:chExt cx="4119975" cy="2233079"/>
          </a:xfrm>
        </p:grpSpPr>
        <p:grpSp>
          <p:nvGrpSpPr>
            <p:cNvPr id="69" name="组合 68"/>
            <p:cNvGrpSpPr/>
            <p:nvPr/>
          </p:nvGrpSpPr>
          <p:grpSpPr>
            <a:xfrm>
              <a:off x="1630395" y="4003006"/>
              <a:ext cx="4119975" cy="2233079"/>
              <a:chOff x="1852988" y="3951855"/>
              <a:chExt cx="3910244" cy="2119402"/>
            </a:xfrm>
          </p:grpSpPr>
          <p:grpSp>
            <p:nvGrpSpPr>
              <p:cNvPr id="95" name="组合 94"/>
              <p:cNvGrpSpPr/>
              <p:nvPr/>
            </p:nvGrpSpPr>
            <p:grpSpPr>
              <a:xfrm>
                <a:off x="1852988" y="4463285"/>
                <a:ext cx="2820985" cy="1607972"/>
                <a:chOff x="1662488" y="3967981"/>
                <a:chExt cx="2820985" cy="1607972"/>
              </a:xfrm>
            </p:grpSpPr>
            <p:sp>
              <p:nvSpPr>
                <p:cNvPr id="97"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1" fmla="*/ 0 w 218921"/>
                    <a:gd name="connsiteY0-2" fmla="*/ 2984088 h 2984088"/>
                    <a:gd name="connsiteX1-3" fmla="*/ 108463 w 218921"/>
                    <a:gd name="connsiteY1-4" fmla="*/ 2339462 h 2984088"/>
                    <a:gd name="connsiteX2-5" fmla="*/ 218921 w 218921"/>
                    <a:gd name="connsiteY2-6" fmla="*/ 0 h 2984088"/>
                    <a:gd name="connsiteX3-7" fmla="*/ 218921 w 218921"/>
                    <a:gd name="connsiteY3-8" fmla="*/ 2984088 h 2984088"/>
                    <a:gd name="connsiteX4" fmla="*/ 0 w 218921"/>
                    <a:gd name="connsiteY4" fmla="*/ 2984088 h 2984088"/>
                    <a:gd name="connsiteX0-9" fmla="*/ 2453 w 221374"/>
                    <a:gd name="connsiteY0-10" fmla="*/ 2984088 h 2984088"/>
                    <a:gd name="connsiteX1-11" fmla="*/ 110916 w 221374"/>
                    <a:gd name="connsiteY1-12" fmla="*/ 2339462 h 2984088"/>
                    <a:gd name="connsiteX2-13" fmla="*/ 221374 w 221374"/>
                    <a:gd name="connsiteY2-14" fmla="*/ 0 h 2984088"/>
                    <a:gd name="connsiteX3-15" fmla="*/ 221374 w 221374"/>
                    <a:gd name="connsiteY3-16" fmla="*/ 2984088 h 2984088"/>
                    <a:gd name="connsiteX4-17" fmla="*/ 2453 w 221374"/>
                    <a:gd name="connsiteY4-18" fmla="*/ 2984088 h 2984088"/>
                    <a:gd name="connsiteX0-19" fmla="*/ 8070 w 226991"/>
                    <a:gd name="connsiteY0-20" fmla="*/ 2984088 h 3049797"/>
                    <a:gd name="connsiteX1-21" fmla="*/ 116533 w 226991"/>
                    <a:gd name="connsiteY1-22" fmla="*/ 2339462 h 3049797"/>
                    <a:gd name="connsiteX2-23" fmla="*/ 226991 w 226991"/>
                    <a:gd name="connsiteY2-24" fmla="*/ 0 h 3049797"/>
                    <a:gd name="connsiteX3-25" fmla="*/ 226991 w 226991"/>
                    <a:gd name="connsiteY3-26" fmla="*/ 2984088 h 3049797"/>
                    <a:gd name="connsiteX4-27" fmla="*/ 8070 w 226991"/>
                    <a:gd name="connsiteY4-28" fmla="*/ 2984088 h 3049797"/>
                    <a:gd name="connsiteX0-29" fmla="*/ 3727 w 222648"/>
                    <a:gd name="connsiteY0-30" fmla="*/ 2984088 h 3055655"/>
                    <a:gd name="connsiteX1-31" fmla="*/ 112190 w 222648"/>
                    <a:gd name="connsiteY1-32" fmla="*/ 2339462 h 3055655"/>
                    <a:gd name="connsiteX2-33" fmla="*/ 222648 w 222648"/>
                    <a:gd name="connsiteY2-34" fmla="*/ 0 h 3055655"/>
                    <a:gd name="connsiteX3-35" fmla="*/ 222648 w 222648"/>
                    <a:gd name="connsiteY3-36" fmla="*/ 2984088 h 3055655"/>
                    <a:gd name="connsiteX4-37" fmla="*/ 3727 w 222648"/>
                    <a:gd name="connsiteY4-38" fmla="*/ 2984088 h 3055655"/>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8" name="矩形 97"/>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2073893" y="4189844"/>
                  <a:ext cx="2240074" cy="952479"/>
                  <a:chOff x="774864" y="4213596"/>
                  <a:chExt cx="2426420" cy="1031714"/>
                </a:xfrm>
              </p:grpSpPr>
              <p:sp>
                <p:nvSpPr>
                  <p:cNvPr id="100" name="文本框 99"/>
                  <p:cNvSpPr txBox="1"/>
                  <p:nvPr/>
                </p:nvSpPr>
                <p:spPr>
                  <a:xfrm>
                    <a:off x="138278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01" name="矩形 100"/>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sp>
            <p:nvSpPr>
              <p:cNvPr id="96" name="椭圆 95"/>
              <p:cNvSpPr/>
              <p:nvPr/>
            </p:nvSpPr>
            <p:spPr>
              <a:xfrm>
                <a:off x="4401658" y="3951855"/>
                <a:ext cx="1361574" cy="1361574"/>
              </a:xfrm>
              <a:prstGeom prst="ellipse">
                <a:avLst/>
              </a:prstGeom>
              <a:solidFill>
                <a:srgbClr val="00B05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03</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70" name="Group 89"/>
            <p:cNvGrpSpPr>
              <a:grpSpLocks noChangeAspect="1"/>
            </p:cNvGrpSpPr>
            <p:nvPr/>
          </p:nvGrpSpPr>
          <p:grpSpPr bwMode="auto">
            <a:xfrm>
              <a:off x="2285681" y="4713716"/>
              <a:ext cx="265464" cy="265464"/>
              <a:chOff x="3241" y="1563"/>
              <a:chExt cx="1196" cy="1196"/>
            </a:xfrm>
          </p:grpSpPr>
          <p:sp>
            <p:nvSpPr>
              <p:cNvPr id="71" name="Oval 90"/>
              <p:cNvSpPr>
                <a:spLocks noChangeArrowheads="1"/>
              </p:cNvSpPr>
              <p:nvPr/>
            </p:nvSpPr>
            <p:spPr bwMode="auto">
              <a:xfrm>
                <a:off x="3241" y="1563"/>
                <a:ext cx="1196" cy="119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2" name="Freeform 92"/>
              <p:cNvSpPr>
                <a:spLocks noEditPoints="1"/>
              </p:cNvSpPr>
              <p:nvPr/>
            </p:nvSpPr>
            <p:spPr bwMode="auto">
              <a:xfrm>
                <a:off x="3519" y="1846"/>
                <a:ext cx="639" cy="640"/>
              </a:xfrm>
              <a:custGeom>
                <a:avLst/>
                <a:gdLst>
                  <a:gd name="T0" fmla="*/ 134 w 269"/>
                  <a:gd name="T1" fmla="*/ 0 h 269"/>
                  <a:gd name="T2" fmla="*/ 0 w 269"/>
                  <a:gd name="T3" fmla="*/ 134 h 269"/>
                  <a:gd name="T4" fmla="*/ 134 w 269"/>
                  <a:gd name="T5" fmla="*/ 269 h 269"/>
                  <a:gd name="T6" fmla="*/ 269 w 269"/>
                  <a:gd name="T7" fmla="*/ 134 h 269"/>
                  <a:gd name="T8" fmla="*/ 134 w 269"/>
                  <a:gd name="T9" fmla="*/ 0 h 269"/>
                  <a:gd name="T10" fmla="*/ 134 w 269"/>
                  <a:gd name="T11" fmla="*/ 251 h 269"/>
                  <a:gd name="T12" fmla="*/ 17 w 269"/>
                  <a:gd name="T13" fmla="*/ 134 h 269"/>
                  <a:gd name="T14" fmla="*/ 134 w 269"/>
                  <a:gd name="T15" fmla="*/ 17 h 269"/>
                  <a:gd name="T16" fmla="*/ 251 w 269"/>
                  <a:gd name="T17" fmla="*/ 134 h 269"/>
                  <a:gd name="T18" fmla="*/ 134 w 269"/>
                  <a:gd name="T19" fmla="*/ 2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4" y="0"/>
                    </a:moveTo>
                    <a:cubicBezTo>
                      <a:pt x="60" y="0"/>
                      <a:pt x="0" y="60"/>
                      <a:pt x="0" y="134"/>
                    </a:cubicBezTo>
                    <a:cubicBezTo>
                      <a:pt x="0" y="209"/>
                      <a:pt x="60" y="269"/>
                      <a:pt x="134" y="269"/>
                    </a:cubicBezTo>
                    <a:cubicBezTo>
                      <a:pt x="209" y="269"/>
                      <a:pt x="269" y="209"/>
                      <a:pt x="269" y="134"/>
                    </a:cubicBezTo>
                    <a:cubicBezTo>
                      <a:pt x="269" y="60"/>
                      <a:pt x="209" y="0"/>
                      <a:pt x="134" y="0"/>
                    </a:cubicBezTo>
                    <a:close/>
                    <a:moveTo>
                      <a:pt x="134" y="251"/>
                    </a:moveTo>
                    <a:cubicBezTo>
                      <a:pt x="70" y="251"/>
                      <a:pt x="17" y="199"/>
                      <a:pt x="17" y="134"/>
                    </a:cubicBezTo>
                    <a:cubicBezTo>
                      <a:pt x="17" y="70"/>
                      <a:pt x="70" y="17"/>
                      <a:pt x="134" y="17"/>
                    </a:cubicBezTo>
                    <a:cubicBezTo>
                      <a:pt x="199" y="17"/>
                      <a:pt x="251" y="70"/>
                      <a:pt x="251" y="134"/>
                    </a:cubicBezTo>
                    <a:cubicBezTo>
                      <a:pt x="251" y="199"/>
                      <a:pt x="199" y="251"/>
                      <a:pt x="134" y="251"/>
                    </a:cubicBezTo>
                    <a:close/>
                  </a:path>
                </a:pathLst>
              </a:custGeom>
              <a:solidFill>
                <a:srgbClr val="1C26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3" name="Freeform 93"/>
              <p:cNvSpPr>
                <a:spLocks noEditPoints="1"/>
              </p:cNvSpPr>
              <p:nvPr/>
            </p:nvSpPr>
            <p:spPr bwMode="auto">
              <a:xfrm>
                <a:off x="3443" y="1770"/>
                <a:ext cx="789" cy="792"/>
              </a:xfrm>
              <a:custGeom>
                <a:avLst/>
                <a:gdLst>
                  <a:gd name="T0" fmla="*/ 166 w 332"/>
                  <a:gd name="T1" fmla="*/ 0 h 333"/>
                  <a:gd name="T2" fmla="*/ 0 w 332"/>
                  <a:gd name="T3" fmla="*/ 166 h 333"/>
                  <a:gd name="T4" fmla="*/ 166 w 332"/>
                  <a:gd name="T5" fmla="*/ 333 h 333"/>
                  <a:gd name="T6" fmla="*/ 332 w 332"/>
                  <a:gd name="T7" fmla="*/ 166 h 333"/>
                  <a:gd name="T8" fmla="*/ 166 w 332"/>
                  <a:gd name="T9" fmla="*/ 0 h 333"/>
                  <a:gd name="T10" fmla="*/ 166 w 332"/>
                  <a:gd name="T11" fmla="*/ 301 h 333"/>
                  <a:gd name="T12" fmla="*/ 31 w 332"/>
                  <a:gd name="T13" fmla="*/ 166 h 333"/>
                  <a:gd name="T14" fmla="*/ 166 w 332"/>
                  <a:gd name="T15" fmla="*/ 32 h 333"/>
                  <a:gd name="T16" fmla="*/ 301 w 332"/>
                  <a:gd name="T17" fmla="*/ 166 h 333"/>
                  <a:gd name="T18" fmla="*/ 166 w 332"/>
                  <a:gd name="T19" fmla="*/ 30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333">
                    <a:moveTo>
                      <a:pt x="166" y="0"/>
                    </a:moveTo>
                    <a:cubicBezTo>
                      <a:pt x="74" y="0"/>
                      <a:pt x="0" y="74"/>
                      <a:pt x="0" y="166"/>
                    </a:cubicBezTo>
                    <a:cubicBezTo>
                      <a:pt x="0" y="258"/>
                      <a:pt x="74" y="333"/>
                      <a:pt x="166" y="333"/>
                    </a:cubicBezTo>
                    <a:cubicBezTo>
                      <a:pt x="258" y="333"/>
                      <a:pt x="332" y="258"/>
                      <a:pt x="332" y="166"/>
                    </a:cubicBezTo>
                    <a:cubicBezTo>
                      <a:pt x="332" y="74"/>
                      <a:pt x="258" y="0"/>
                      <a:pt x="166" y="0"/>
                    </a:cubicBezTo>
                    <a:close/>
                    <a:moveTo>
                      <a:pt x="166" y="301"/>
                    </a:moveTo>
                    <a:cubicBezTo>
                      <a:pt x="92" y="301"/>
                      <a:pt x="31" y="241"/>
                      <a:pt x="31" y="166"/>
                    </a:cubicBezTo>
                    <a:cubicBezTo>
                      <a:pt x="31" y="92"/>
                      <a:pt x="92" y="32"/>
                      <a:pt x="166" y="32"/>
                    </a:cubicBezTo>
                    <a:cubicBezTo>
                      <a:pt x="240" y="32"/>
                      <a:pt x="301" y="92"/>
                      <a:pt x="301" y="166"/>
                    </a:cubicBezTo>
                    <a:cubicBezTo>
                      <a:pt x="301" y="241"/>
                      <a:pt x="240" y="301"/>
                      <a:pt x="166" y="30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4" name="Oval 94"/>
              <p:cNvSpPr>
                <a:spLocks noChangeArrowheads="1"/>
              </p:cNvSpPr>
              <p:nvPr/>
            </p:nvSpPr>
            <p:spPr bwMode="auto">
              <a:xfrm>
                <a:off x="3643" y="1970"/>
                <a:ext cx="390" cy="39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5" name="Oval 95"/>
              <p:cNvSpPr>
                <a:spLocks noChangeArrowheads="1"/>
              </p:cNvSpPr>
              <p:nvPr/>
            </p:nvSpPr>
            <p:spPr bwMode="auto">
              <a:xfrm>
                <a:off x="3719" y="2046"/>
                <a:ext cx="240" cy="240"/>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6" name="Rectangle 98"/>
              <p:cNvSpPr>
                <a:spLocks noChangeArrowheads="1"/>
              </p:cNvSpPr>
              <p:nvPr/>
            </p:nvSpPr>
            <p:spPr bwMode="auto">
              <a:xfrm>
                <a:off x="4033" y="2227"/>
                <a:ext cx="14" cy="197"/>
              </a:xfrm>
              <a:prstGeom prst="rect">
                <a:avLst/>
              </a:prstGeom>
              <a:solidFill>
                <a:srgbClr val="1C26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7" name="Oval 99"/>
              <p:cNvSpPr>
                <a:spLocks noChangeArrowheads="1"/>
              </p:cNvSpPr>
              <p:nvPr/>
            </p:nvSpPr>
            <p:spPr bwMode="auto">
              <a:xfrm>
                <a:off x="3790"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8" name="Oval 100"/>
              <p:cNvSpPr>
                <a:spLocks noChangeArrowheads="1"/>
              </p:cNvSpPr>
              <p:nvPr/>
            </p:nvSpPr>
            <p:spPr bwMode="auto">
              <a:xfrm>
                <a:off x="384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9" name="Oval 101"/>
              <p:cNvSpPr>
                <a:spLocks noChangeArrowheads="1"/>
              </p:cNvSpPr>
              <p:nvPr/>
            </p:nvSpPr>
            <p:spPr bwMode="auto">
              <a:xfrm>
                <a:off x="390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0" name="Oval 102"/>
              <p:cNvSpPr>
                <a:spLocks noChangeArrowheads="1"/>
              </p:cNvSpPr>
              <p:nvPr/>
            </p:nvSpPr>
            <p:spPr bwMode="auto">
              <a:xfrm>
                <a:off x="3968"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1" name="Oval 103"/>
              <p:cNvSpPr>
                <a:spLocks noChangeArrowheads="1"/>
              </p:cNvSpPr>
              <p:nvPr/>
            </p:nvSpPr>
            <p:spPr bwMode="auto">
              <a:xfrm>
                <a:off x="4028" y="2229"/>
                <a:ext cx="16"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2" name="Oval 104"/>
              <p:cNvSpPr>
                <a:spLocks noChangeArrowheads="1"/>
              </p:cNvSpPr>
              <p:nvPr/>
            </p:nvSpPr>
            <p:spPr bwMode="auto">
              <a:xfrm>
                <a:off x="4085"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3" name="Oval 105"/>
              <p:cNvSpPr>
                <a:spLocks noChangeArrowheads="1"/>
              </p:cNvSpPr>
              <p:nvPr/>
            </p:nvSpPr>
            <p:spPr bwMode="auto">
              <a:xfrm>
                <a:off x="414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4" name="Oval 106"/>
              <p:cNvSpPr>
                <a:spLocks noChangeArrowheads="1"/>
              </p:cNvSpPr>
              <p:nvPr/>
            </p:nvSpPr>
            <p:spPr bwMode="auto">
              <a:xfrm>
                <a:off x="420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5" name="Oval 107"/>
              <p:cNvSpPr>
                <a:spLocks noChangeArrowheads="1"/>
              </p:cNvSpPr>
              <p:nvPr/>
            </p:nvSpPr>
            <p:spPr bwMode="auto">
              <a:xfrm>
                <a:off x="4263"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6" name="Oval 108"/>
              <p:cNvSpPr>
                <a:spLocks noChangeArrowheads="1"/>
              </p:cNvSpPr>
              <p:nvPr/>
            </p:nvSpPr>
            <p:spPr bwMode="auto">
              <a:xfrm>
                <a:off x="3790"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7" name="Oval 109"/>
              <p:cNvSpPr>
                <a:spLocks noChangeArrowheads="1"/>
              </p:cNvSpPr>
              <p:nvPr/>
            </p:nvSpPr>
            <p:spPr bwMode="auto">
              <a:xfrm>
                <a:off x="384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8" name="Oval 110"/>
              <p:cNvSpPr>
                <a:spLocks noChangeArrowheads="1"/>
              </p:cNvSpPr>
              <p:nvPr/>
            </p:nvSpPr>
            <p:spPr bwMode="auto">
              <a:xfrm>
                <a:off x="390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9" name="Oval 111"/>
              <p:cNvSpPr>
                <a:spLocks noChangeArrowheads="1"/>
              </p:cNvSpPr>
              <p:nvPr/>
            </p:nvSpPr>
            <p:spPr bwMode="auto">
              <a:xfrm>
                <a:off x="3968"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0" name="Oval 112"/>
              <p:cNvSpPr>
                <a:spLocks noChangeArrowheads="1"/>
              </p:cNvSpPr>
              <p:nvPr/>
            </p:nvSpPr>
            <p:spPr bwMode="auto">
              <a:xfrm>
                <a:off x="4028" y="2424"/>
                <a:ext cx="16"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1" name="Oval 113"/>
              <p:cNvSpPr>
                <a:spLocks noChangeArrowheads="1"/>
              </p:cNvSpPr>
              <p:nvPr/>
            </p:nvSpPr>
            <p:spPr bwMode="auto">
              <a:xfrm>
                <a:off x="4085"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2" name="Oval 114"/>
              <p:cNvSpPr>
                <a:spLocks noChangeArrowheads="1"/>
              </p:cNvSpPr>
              <p:nvPr/>
            </p:nvSpPr>
            <p:spPr bwMode="auto">
              <a:xfrm>
                <a:off x="414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3" name="Oval 115"/>
              <p:cNvSpPr>
                <a:spLocks noChangeArrowheads="1"/>
              </p:cNvSpPr>
              <p:nvPr/>
            </p:nvSpPr>
            <p:spPr bwMode="auto">
              <a:xfrm>
                <a:off x="420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4" name="Oval 116"/>
              <p:cNvSpPr>
                <a:spLocks noChangeArrowheads="1"/>
              </p:cNvSpPr>
              <p:nvPr/>
            </p:nvSpPr>
            <p:spPr bwMode="auto">
              <a:xfrm>
                <a:off x="4263"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grpSp>
        <p:nvGrpSpPr>
          <p:cNvPr id="102" name="组合 101"/>
          <p:cNvGrpSpPr/>
          <p:nvPr/>
        </p:nvGrpSpPr>
        <p:grpSpPr>
          <a:xfrm>
            <a:off x="6416229" y="3990306"/>
            <a:ext cx="4119975" cy="2233079"/>
            <a:chOff x="6441629" y="4003006"/>
            <a:chExt cx="4119975" cy="2233079"/>
          </a:xfrm>
        </p:grpSpPr>
        <p:grpSp>
          <p:nvGrpSpPr>
            <p:cNvPr id="103" name="组合 102"/>
            <p:cNvGrpSpPr/>
            <p:nvPr/>
          </p:nvGrpSpPr>
          <p:grpSpPr>
            <a:xfrm flipH="1">
              <a:off x="6441629" y="4003006"/>
              <a:ext cx="4119975" cy="2233079"/>
              <a:chOff x="1852988" y="3951855"/>
              <a:chExt cx="3910244" cy="2119402"/>
            </a:xfrm>
          </p:grpSpPr>
          <p:grpSp>
            <p:nvGrpSpPr>
              <p:cNvPr id="114" name="组合 113"/>
              <p:cNvGrpSpPr/>
              <p:nvPr/>
            </p:nvGrpSpPr>
            <p:grpSpPr>
              <a:xfrm>
                <a:off x="1852988" y="4463285"/>
                <a:ext cx="2820985" cy="1607972"/>
                <a:chOff x="1662488" y="3967981"/>
                <a:chExt cx="2820985" cy="1607972"/>
              </a:xfrm>
            </p:grpSpPr>
            <p:sp>
              <p:nvSpPr>
                <p:cNvPr id="116"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1" fmla="*/ 0 w 218921"/>
                    <a:gd name="connsiteY0-2" fmla="*/ 2984088 h 2984088"/>
                    <a:gd name="connsiteX1-3" fmla="*/ 108463 w 218921"/>
                    <a:gd name="connsiteY1-4" fmla="*/ 2339462 h 2984088"/>
                    <a:gd name="connsiteX2-5" fmla="*/ 218921 w 218921"/>
                    <a:gd name="connsiteY2-6" fmla="*/ 0 h 2984088"/>
                    <a:gd name="connsiteX3-7" fmla="*/ 218921 w 218921"/>
                    <a:gd name="connsiteY3-8" fmla="*/ 2984088 h 2984088"/>
                    <a:gd name="connsiteX4" fmla="*/ 0 w 218921"/>
                    <a:gd name="connsiteY4" fmla="*/ 2984088 h 2984088"/>
                    <a:gd name="connsiteX0-9" fmla="*/ 2453 w 221374"/>
                    <a:gd name="connsiteY0-10" fmla="*/ 2984088 h 2984088"/>
                    <a:gd name="connsiteX1-11" fmla="*/ 110916 w 221374"/>
                    <a:gd name="connsiteY1-12" fmla="*/ 2339462 h 2984088"/>
                    <a:gd name="connsiteX2-13" fmla="*/ 221374 w 221374"/>
                    <a:gd name="connsiteY2-14" fmla="*/ 0 h 2984088"/>
                    <a:gd name="connsiteX3-15" fmla="*/ 221374 w 221374"/>
                    <a:gd name="connsiteY3-16" fmla="*/ 2984088 h 2984088"/>
                    <a:gd name="connsiteX4-17" fmla="*/ 2453 w 221374"/>
                    <a:gd name="connsiteY4-18" fmla="*/ 2984088 h 2984088"/>
                    <a:gd name="connsiteX0-19" fmla="*/ 8070 w 226991"/>
                    <a:gd name="connsiteY0-20" fmla="*/ 2984088 h 3049797"/>
                    <a:gd name="connsiteX1-21" fmla="*/ 116533 w 226991"/>
                    <a:gd name="connsiteY1-22" fmla="*/ 2339462 h 3049797"/>
                    <a:gd name="connsiteX2-23" fmla="*/ 226991 w 226991"/>
                    <a:gd name="connsiteY2-24" fmla="*/ 0 h 3049797"/>
                    <a:gd name="connsiteX3-25" fmla="*/ 226991 w 226991"/>
                    <a:gd name="connsiteY3-26" fmla="*/ 2984088 h 3049797"/>
                    <a:gd name="connsiteX4-27" fmla="*/ 8070 w 226991"/>
                    <a:gd name="connsiteY4-28" fmla="*/ 2984088 h 3049797"/>
                    <a:gd name="connsiteX0-29" fmla="*/ 3727 w 222648"/>
                    <a:gd name="connsiteY0-30" fmla="*/ 2984088 h 3055655"/>
                    <a:gd name="connsiteX1-31" fmla="*/ 112190 w 222648"/>
                    <a:gd name="connsiteY1-32" fmla="*/ 2339462 h 3055655"/>
                    <a:gd name="connsiteX2-33" fmla="*/ 222648 w 222648"/>
                    <a:gd name="connsiteY2-34" fmla="*/ 0 h 3055655"/>
                    <a:gd name="connsiteX3-35" fmla="*/ 222648 w 222648"/>
                    <a:gd name="connsiteY3-36" fmla="*/ 2984088 h 3055655"/>
                    <a:gd name="connsiteX4-37" fmla="*/ 3727 w 222648"/>
                    <a:gd name="connsiteY4-38" fmla="*/ 2984088 h 3055655"/>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7" name="矩形 116"/>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18" name="组合 117"/>
                <p:cNvGrpSpPr/>
                <p:nvPr/>
              </p:nvGrpSpPr>
              <p:grpSpPr>
                <a:xfrm>
                  <a:off x="2015985" y="4189844"/>
                  <a:ext cx="2211826" cy="952479"/>
                  <a:chOff x="712139" y="4213596"/>
                  <a:chExt cx="2395822" cy="1031714"/>
                </a:xfrm>
              </p:grpSpPr>
              <p:sp>
                <p:nvSpPr>
                  <p:cNvPr id="119" name="文本框 118"/>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20" name="矩形 119"/>
                  <p:cNvSpPr/>
                  <p:nvPr/>
                </p:nvSpPr>
                <p:spPr>
                  <a:xfrm>
                    <a:off x="712139" y="4707415"/>
                    <a:ext cx="2395822"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sp>
            <p:nvSpPr>
              <p:cNvPr id="115" name="椭圆 114"/>
              <p:cNvSpPr/>
              <p:nvPr/>
            </p:nvSpPr>
            <p:spPr>
              <a:xfrm>
                <a:off x="4401658" y="3951855"/>
                <a:ext cx="1361574" cy="1361574"/>
              </a:xfrm>
              <a:prstGeom prst="ellipse">
                <a:avLst/>
              </a:prstGeom>
              <a:solidFill>
                <a:srgbClr val="92D05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04</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104" name="组合 103"/>
            <p:cNvGrpSpPr/>
            <p:nvPr/>
          </p:nvGrpSpPr>
          <p:grpSpPr>
            <a:xfrm>
              <a:off x="9755912" y="4641673"/>
              <a:ext cx="370678" cy="324761"/>
              <a:chOff x="9878222" y="4670802"/>
              <a:chExt cx="248368" cy="217602"/>
            </a:xfrm>
          </p:grpSpPr>
          <p:sp>
            <p:nvSpPr>
              <p:cNvPr id="105" name="Rectangle 122"/>
              <p:cNvSpPr>
                <a:spLocks noChangeArrowheads="1"/>
              </p:cNvSpPr>
              <p:nvPr/>
            </p:nvSpPr>
            <p:spPr bwMode="auto">
              <a:xfrm>
                <a:off x="9911872" y="4871099"/>
                <a:ext cx="8973"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6" name="Rectangle 123"/>
              <p:cNvSpPr>
                <a:spLocks noChangeArrowheads="1"/>
              </p:cNvSpPr>
              <p:nvPr/>
            </p:nvSpPr>
            <p:spPr bwMode="auto">
              <a:xfrm>
                <a:off x="10084607" y="4871099"/>
                <a:ext cx="9294"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7" name="Freeform 124"/>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8" name="Freeform 125"/>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solidFill>
                <a:schemeClr val="accent5">
                  <a:lumMod val="20000"/>
                  <a:lumOff val="80000"/>
                </a:schemeClr>
              </a:solidFill>
              <a:ln>
                <a:noFill/>
              </a:ln>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9" name="Oval 129"/>
              <p:cNvSpPr>
                <a:spLocks noChangeArrowheads="1"/>
              </p:cNvSpPr>
              <p:nvPr/>
            </p:nvSpPr>
            <p:spPr bwMode="auto">
              <a:xfrm>
                <a:off x="10102875" y="4708938"/>
                <a:ext cx="4807" cy="5128"/>
              </a:xfrm>
              <a:prstGeom prst="ellipse">
                <a:avLst/>
              </a:prstGeom>
              <a:solidFill>
                <a:srgbClr val="D1D1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0" name="Oval 130"/>
              <p:cNvSpPr>
                <a:spLocks noChangeArrowheads="1"/>
              </p:cNvSpPr>
              <p:nvPr/>
            </p:nvSpPr>
            <p:spPr bwMode="auto">
              <a:xfrm>
                <a:off x="10102875" y="4731692"/>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1" name="Oval 133"/>
              <p:cNvSpPr>
                <a:spLocks noChangeArrowheads="1"/>
              </p:cNvSpPr>
              <p:nvPr/>
            </p:nvSpPr>
            <p:spPr bwMode="auto">
              <a:xfrm>
                <a:off x="10102875" y="4807645"/>
                <a:ext cx="4807" cy="4807"/>
              </a:xfrm>
              <a:prstGeom prst="ellipse">
                <a:avLst/>
              </a:prstGeom>
              <a:solidFill>
                <a:srgbClr val="D1D1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2" name="Oval 134"/>
              <p:cNvSpPr>
                <a:spLocks noChangeArrowheads="1"/>
              </p:cNvSpPr>
              <p:nvPr/>
            </p:nvSpPr>
            <p:spPr bwMode="auto">
              <a:xfrm>
                <a:off x="10102875" y="4829757"/>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3"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fade">
                                      <p:cBhvr>
                                        <p:cTn id="15" dur="500"/>
                                        <p:tgtEl>
                                          <p:spTgt spid="6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2"/>
                                        </p:tgtEl>
                                        <p:attrNameLst>
                                          <p:attrName>style.visibility</p:attrName>
                                        </p:attrNameLst>
                                      </p:cBhvr>
                                      <p:to>
                                        <p:strVal val="visible"/>
                                      </p:to>
                                    </p:set>
                                    <p:animEffect transition="in" filter="fade">
                                      <p:cBhvr>
                                        <p:cTn id="1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5.3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4" name="任意多边形 3"/>
          <p:cNvSpPr/>
          <p:nvPr/>
        </p:nvSpPr>
        <p:spPr>
          <a:xfrm>
            <a:off x="1677127" y="4343561"/>
            <a:ext cx="9023529" cy="809032"/>
          </a:xfrm>
          <a:custGeom>
            <a:avLst/>
            <a:gdLst>
              <a:gd name="connsiteX0" fmla="*/ 0 w 8064500"/>
              <a:gd name="connsiteY0" fmla="*/ 685800 h 774700"/>
              <a:gd name="connsiteX1" fmla="*/ 1549400 w 8064500"/>
              <a:gd name="connsiteY1" fmla="*/ 12700 h 774700"/>
              <a:gd name="connsiteX2" fmla="*/ 2857500 w 8064500"/>
              <a:gd name="connsiteY2" fmla="*/ 596900 h 774700"/>
              <a:gd name="connsiteX3" fmla="*/ 4140200 w 8064500"/>
              <a:gd name="connsiteY3" fmla="*/ 12700 h 774700"/>
              <a:gd name="connsiteX4" fmla="*/ 5613400 w 8064500"/>
              <a:gd name="connsiteY4" fmla="*/ 774700 h 774700"/>
              <a:gd name="connsiteX5" fmla="*/ 6908800 w 8064500"/>
              <a:gd name="connsiteY5" fmla="*/ 0 h 774700"/>
              <a:gd name="connsiteX6" fmla="*/ 8064500 w 8064500"/>
              <a:gd name="connsiteY6" fmla="*/ 508000 h 774700"/>
              <a:gd name="connsiteX0-1" fmla="*/ 0 w 8064500"/>
              <a:gd name="connsiteY0-2" fmla="*/ 685800 h 774700"/>
              <a:gd name="connsiteX1-3" fmla="*/ 1549400 w 8064500"/>
              <a:gd name="connsiteY1-4" fmla="*/ 12700 h 774700"/>
              <a:gd name="connsiteX2-5" fmla="*/ 2857500 w 8064500"/>
              <a:gd name="connsiteY2-6" fmla="*/ 596900 h 774700"/>
              <a:gd name="connsiteX3-7" fmla="*/ 4140200 w 8064500"/>
              <a:gd name="connsiteY3-8" fmla="*/ 12700 h 774700"/>
              <a:gd name="connsiteX4-9" fmla="*/ 5613400 w 8064500"/>
              <a:gd name="connsiteY4-10" fmla="*/ 774700 h 774700"/>
              <a:gd name="connsiteX5-11" fmla="*/ 6908800 w 8064500"/>
              <a:gd name="connsiteY5-12" fmla="*/ 0 h 774700"/>
              <a:gd name="connsiteX6-13" fmla="*/ 8064500 w 8064500"/>
              <a:gd name="connsiteY6-14" fmla="*/ 508000 h 774700"/>
              <a:gd name="connsiteX0-15" fmla="*/ 0 w 8064500"/>
              <a:gd name="connsiteY0-16" fmla="*/ 685800 h 774700"/>
              <a:gd name="connsiteX1-17" fmla="*/ 1549400 w 8064500"/>
              <a:gd name="connsiteY1-18" fmla="*/ 12700 h 774700"/>
              <a:gd name="connsiteX2-19" fmla="*/ 2857500 w 8064500"/>
              <a:gd name="connsiteY2-20" fmla="*/ 596900 h 774700"/>
              <a:gd name="connsiteX3-21" fmla="*/ 4140200 w 8064500"/>
              <a:gd name="connsiteY3-22" fmla="*/ 12700 h 774700"/>
              <a:gd name="connsiteX4-23" fmla="*/ 5613400 w 8064500"/>
              <a:gd name="connsiteY4-24" fmla="*/ 774700 h 774700"/>
              <a:gd name="connsiteX5-25" fmla="*/ 6908800 w 8064500"/>
              <a:gd name="connsiteY5-26" fmla="*/ 0 h 774700"/>
              <a:gd name="connsiteX6-27" fmla="*/ 8064500 w 8064500"/>
              <a:gd name="connsiteY6-28" fmla="*/ 508000 h 774700"/>
              <a:gd name="connsiteX0-29" fmla="*/ 0 w 8064500"/>
              <a:gd name="connsiteY0-30" fmla="*/ 685800 h 774700"/>
              <a:gd name="connsiteX1-31" fmla="*/ 1549400 w 8064500"/>
              <a:gd name="connsiteY1-32" fmla="*/ 12700 h 774700"/>
              <a:gd name="connsiteX2-33" fmla="*/ 2857500 w 8064500"/>
              <a:gd name="connsiteY2-34" fmla="*/ 596900 h 774700"/>
              <a:gd name="connsiteX3-35" fmla="*/ 4140200 w 8064500"/>
              <a:gd name="connsiteY3-36" fmla="*/ 12700 h 774700"/>
              <a:gd name="connsiteX4-37" fmla="*/ 5613400 w 8064500"/>
              <a:gd name="connsiteY4-38" fmla="*/ 774700 h 774700"/>
              <a:gd name="connsiteX5-39" fmla="*/ 6908800 w 8064500"/>
              <a:gd name="connsiteY5-40" fmla="*/ 0 h 774700"/>
              <a:gd name="connsiteX6-41" fmla="*/ 8064500 w 8064500"/>
              <a:gd name="connsiteY6-42" fmla="*/ 508000 h 774700"/>
              <a:gd name="connsiteX0-43" fmla="*/ 0 w 8064500"/>
              <a:gd name="connsiteY0-44" fmla="*/ 685800 h 774700"/>
              <a:gd name="connsiteX1-45" fmla="*/ 1549400 w 8064500"/>
              <a:gd name="connsiteY1-46" fmla="*/ 12700 h 774700"/>
              <a:gd name="connsiteX2-47" fmla="*/ 2857500 w 8064500"/>
              <a:gd name="connsiteY2-48" fmla="*/ 596900 h 774700"/>
              <a:gd name="connsiteX3-49" fmla="*/ 4140200 w 8064500"/>
              <a:gd name="connsiteY3-50" fmla="*/ 12700 h 774700"/>
              <a:gd name="connsiteX4-51" fmla="*/ 5613400 w 8064500"/>
              <a:gd name="connsiteY4-52" fmla="*/ 774700 h 774700"/>
              <a:gd name="connsiteX5-53" fmla="*/ 6908800 w 8064500"/>
              <a:gd name="connsiteY5-54" fmla="*/ 0 h 774700"/>
              <a:gd name="connsiteX6-55" fmla="*/ 8064500 w 8064500"/>
              <a:gd name="connsiteY6-56" fmla="*/ 508000 h 774700"/>
              <a:gd name="connsiteX0-57" fmla="*/ 0 w 8064500"/>
              <a:gd name="connsiteY0-58" fmla="*/ 687223 h 776123"/>
              <a:gd name="connsiteX1-59" fmla="*/ 1549400 w 8064500"/>
              <a:gd name="connsiteY1-60" fmla="*/ 14123 h 776123"/>
              <a:gd name="connsiteX2-61" fmla="*/ 2857500 w 8064500"/>
              <a:gd name="connsiteY2-62" fmla="*/ 598323 h 776123"/>
              <a:gd name="connsiteX3-63" fmla="*/ 4140200 w 8064500"/>
              <a:gd name="connsiteY3-64" fmla="*/ 14123 h 776123"/>
              <a:gd name="connsiteX4-65" fmla="*/ 5613400 w 8064500"/>
              <a:gd name="connsiteY4-66" fmla="*/ 776123 h 776123"/>
              <a:gd name="connsiteX5-67" fmla="*/ 6908800 w 8064500"/>
              <a:gd name="connsiteY5-68" fmla="*/ 1423 h 776123"/>
              <a:gd name="connsiteX6-69" fmla="*/ 8064500 w 8064500"/>
              <a:gd name="connsiteY6-70" fmla="*/ 509423 h 776123"/>
              <a:gd name="connsiteX0-71" fmla="*/ 0 w 8064500"/>
              <a:gd name="connsiteY0-72" fmla="*/ 687223 h 776123"/>
              <a:gd name="connsiteX1-73" fmla="*/ 1549400 w 8064500"/>
              <a:gd name="connsiteY1-74" fmla="*/ 14123 h 776123"/>
              <a:gd name="connsiteX2-75" fmla="*/ 2857500 w 8064500"/>
              <a:gd name="connsiteY2-76" fmla="*/ 598323 h 776123"/>
              <a:gd name="connsiteX3-77" fmla="*/ 4140200 w 8064500"/>
              <a:gd name="connsiteY3-78" fmla="*/ 14123 h 776123"/>
              <a:gd name="connsiteX4-79" fmla="*/ 5613400 w 8064500"/>
              <a:gd name="connsiteY4-80" fmla="*/ 776123 h 776123"/>
              <a:gd name="connsiteX5-81" fmla="*/ 6908800 w 8064500"/>
              <a:gd name="connsiteY5-82" fmla="*/ 1423 h 776123"/>
              <a:gd name="connsiteX6-83" fmla="*/ 8064500 w 8064500"/>
              <a:gd name="connsiteY6-84" fmla="*/ 509423 h 776123"/>
              <a:gd name="connsiteX0-85" fmla="*/ 0 w 8064500"/>
              <a:gd name="connsiteY0-86" fmla="*/ 687223 h 776123"/>
              <a:gd name="connsiteX1-87" fmla="*/ 1549400 w 8064500"/>
              <a:gd name="connsiteY1-88" fmla="*/ 14123 h 776123"/>
              <a:gd name="connsiteX2-89" fmla="*/ 2857500 w 8064500"/>
              <a:gd name="connsiteY2-90" fmla="*/ 598323 h 776123"/>
              <a:gd name="connsiteX3-91" fmla="*/ 4140200 w 8064500"/>
              <a:gd name="connsiteY3-92" fmla="*/ 14123 h 776123"/>
              <a:gd name="connsiteX4-93" fmla="*/ 5613400 w 8064500"/>
              <a:gd name="connsiteY4-94" fmla="*/ 776123 h 776123"/>
              <a:gd name="connsiteX5-95" fmla="*/ 6908800 w 8064500"/>
              <a:gd name="connsiteY5-96" fmla="*/ 1423 h 776123"/>
              <a:gd name="connsiteX6-97" fmla="*/ 8064500 w 8064500"/>
              <a:gd name="connsiteY6-98" fmla="*/ 509423 h 776123"/>
              <a:gd name="connsiteX0-99" fmla="*/ 0 w 8064500"/>
              <a:gd name="connsiteY0-100" fmla="*/ 687223 h 778325"/>
              <a:gd name="connsiteX1-101" fmla="*/ 1549400 w 8064500"/>
              <a:gd name="connsiteY1-102" fmla="*/ 14123 h 778325"/>
              <a:gd name="connsiteX2-103" fmla="*/ 2857500 w 8064500"/>
              <a:gd name="connsiteY2-104" fmla="*/ 598323 h 778325"/>
              <a:gd name="connsiteX3-105" fmla="*/ 4140200 w 8064500"/>
              <a:gd name="connsiteY3-106" fmla="*/ 14123 h 778325"/>
              <a:gd name="connsiteX4-107" fmla="*/ 5613400 w 8064500"/>
              <a:gd name="connsiteY4-108" fmla="*/ 776123 h 778325"/>
              <a:gd name="connsiteX5-109" fmla="*/ 6908800 w 8064500"/>
              <a:gd name="connsiteY5-110" fmla="*/ 1423 h 778325"/>
              <a:gd name="connsiteX6-111" fmla="*/ 8064500 w 8064500"/>
              <a:gd name="connsiteY6-112" fmla="*/ 509423 h 778325"/>
              <a:gd name="connsiteX0-113" fmla="*/ 0 w 8064500"/>
              <a:gd name="connsiteY0-114" fmla="*/ 687223 h 777464"/>
              <a:gd name="connsiteX1-115" fmla="*/ 1549400 w 8064500"/>
              <a:gd name="connsiteY1-116" fmla="*/ 14123 h 777464"/>
              <a:gd name="connsiteX2-117" fmla="*/ 2857500 w 8064500"/>
              <a:gd name="connsiteY2-118" fmla="*/ 598323 h 777464"/>
              <a:gd name="connsiteX3-119" fmla="*/ 4140200 w 8064500"/>
              <a:gd name="connsiteY3-120" fmla="*/ 14123 h 777464"/>
              <a:gd name="connsiteX4-121" fmla="*/ 5613400 w 8064500"/>
              <a:gd name="connsiteY4-122" fmla="*/ 776123 h 777464"/>
              <a:gd name="connsiteX5-123" fmla="*/ 6908800 w 8064500"/>
              <a:gd name="connsiteY5-124" fmla="*/ 1423 h 777464"/>
              <a:gd name="connsiteX6-125" fmla="*/ 8064500 w 8064500"/>
              <a:gd name="connsiteY6-126" fmla="*/ 509423 h 777464"/>
              <a:gd name="connsiteX0-127" fmla="*/ 0 w 8064500"/>
              <a:gd name="connsiteY0-128" fmla="*/ 687223 h 777047"/>
              <a:gd name="connsiteX1-129" fmla="*/ 1549400 w 8064500"/>
              <a:gd name="connsiteY1-130" fmla="*/ 14123 h 777047"/>
              <a:gd name="connsiteX2-131" fmla="*/ 2857500 w 8064500"/>
              <a:gd name="connsiteY2-132" fmla="*/ 598323 h 777047"/>
              <a:gd name="connsiteX3-133" fmla="*/ 4140200 w 8064500"/>
              <a:gd name="connsiteY3-134" fmla="*/ 14123 h 777047"/>
              <a:gd name="connsiteX4-135" fmla="*/ 5613400 w 8064500"/>
              <a:gd name="connsiteY4-136" fmla="*/ 776123 h 777047"/>
              <a:gd name="connsiteX5-137" fmla="*/ 6908800 w 8064500"/>
              <a:gd name="connsiteY5-138" fmla="*/ 1423 h 777047"/>
              <a:gd name="connsiteX6-139" fmla="*/ 8064500 w 8064500"/>
              <a:gd name="connsiteY6-140" fmla="*/ 509423 h 777047"/>
              <a:gd name="connsiteX0-141" fmla="*/ 0 w 8064500"/>
              <a:gd name="connsiteY0-142" fmla="*/ 687223 h 777047"/>
              <a:gd name="connsiteX1-143" fmla="*/ 1549400 w 8064500"/>
              <a:gd name="connsiteY1-144" fmla="*/ 14123 h 777047"/>
              <a:gd name="connsiteX2-145" fmla="*/ 2857500 w 8064500"/>
              <a:gd name="connsiteY2-146" fmla="*/ 598323 h 777047"/>
              <a:gd name="connsiteX3-147" fmla="*/ 4140200 w 8064500"/>
              <a:gd name="connsiteY3-148" fmla="*/ 14123 h 777047"/>
              <a:gd name="connsiteX4-149" fmla="*/ 5613400 w 8064500"/>
              <a:gd name="connsiteY4-150" fmla="*/ 776123 h 777047"/>
              <a:gd name="connsiteX5-151" fmla="*/ 6908800 w 8064500"/>
              <a:gd name="connsiteY5-152" fmla="*/ 1423 h 777047"/>
              <a:gd name="connsiteX6-153" fmla="*/ 8064500 w 8064500"/>
              <a:gd name="connsiteY6-154" fmla="*/ 509423 h 777047"/>
              <a:gd name="connsiteX0-155" fmla="*/ 0 w 8064500"/>
              <a:gd name="connsiteY0-156" fmla="*/ 687223 h 777047"/>
              <a:gd name="connsiteX1-157" fmla="*/ 1549400 w 8064500"/>
              <a:gd name="connsiteY1-158" fmla="*/ 14123 h 777047"/>
              <a:gd name="connsiteX2-159" fmla="*/ 2857500 w 8064500"/>
              <a:gd name="connsiteY2-160" fmla="*/ 598323 h 777047"/>
              <a:gd name="connsiteX3-161" fmla="*/ 4140200 w 8064500"/>
              <a:gd name="connsiteY3-162" fmla="*/ 14123 h 777047"/>
              <a:gd name="connsiteX4-163" fmla="*/ 5613400 w 8064500"/>
              <a:gd name="connsiteY4-164" fmla="*/ 776123 h 777047"/>
              <a:gd name="connsiteX5-165" fmla="*/ 6908800 w 8064500"/>
              <a:gd name="connsiteY5-166" fmla="*/ 1423 h 777047"/>
              <a:gd name="connsiteX6-167" fmla="*/ 8064500 w 8064500"/>
              <a:gd name="connsiteY6-168" fmla="*/ 509423 h 777047"/>
              <a:gd name="connsiteX0-169" fmla="*/ 0 w 8064500"/>
              <a:gd name="connsiteY0-170" fmla="*/ 687223 h 777047"/>
              <a:gd name="connsiteX1-171" fmla="*/ 1549400 w 8064500"/>
              <a:gd name="connsiteY1-172" fmla="*/ 14123 h 777047"/>
              <a:gd name="connsiteX2-173" fmla="*/ 2857500 w 8064500"/>
              <a:gd name="connsiteY2-174" fmla="*/ 598323 h 777047"/>
              <a:gd name="connsiteX3-175" fmla="*/ 4254500 w 8064500"/>
              <a:gd name="connsiteY3-176" fmla="*/ 14123 h 777047"/>
              <a:gd name="connsiteX4-177" fmla="*/ 5613400 w 8064500"/>
              <a:gd name="connsiteY4-178" fmla="*/ 776123 h 777047"/>
              <a:gd name="connsiteX5-179" fmla="*/ 6908800 w 8064500"/>
              <a:gd name="connsiteY5-180" fmla="*/ 1423 h 777047"/>
              <a:gd name="connsiteX6-181" fmla="*/ 8064500 w 8064500"/>
              <a:gd name="connsiteY6-182" fmla="*/ 509423 h 777047"/>
              <a:gd name="connsiteX0-183" fmla="*/ 0 w 8064500"/>
              <a:gd name="connsiteY0-184" fmla="*/ 687223 h 777047"/>
              <a:gd name="connsiteX1-185" fmla="*/ 1549400 w 8064500"/>
              <a:gd name="connsiteY1-186" fmla="*/ 14123 h 777047"/>
              <a:gd name="connsiteX2-187" fmla="*/ 2857500 w 8064500"/>
              <a:gd name="connsiteY2-188" fmla="*/ 598323 h 777047"/>
              <a:gd name="connsiteX3-189" fmla="*/ 4254500 w 8064500"/>
              <a:gd name="connsiteY3-190" fmla="*/ 14123 h 777047"/>
              <a:gd name="connsiteX4-191" fmla="*/ 5613400 w 8064500"/>
              <a:gd name="connsiteY4-192" fmla="*/ 776123 h 777047"/>
              <a:gd name="connsiteX5-193" fmla="*/ 6908800 w 8064500"/>
              <a:gd name="connsiteY5-194" fmla="*/ 1423 h 777047"/>
              <a:gd name="connsiteX6-195" fmla="*/ 8064500 w 8064500"/>
              <a:gd name="connsiteY6-196" fmla="*/ 509423 h 777047"/>
              <a:gd name="connsiteX0-197" fmla="*/ 0 w 8064500"/>
              <a:gd name="connsiteY0-198" fmla="*/ 687223 h 777047"/>
              <a:gd name="connsiteX1-199" fmla="*/ 1549400 w 8064500"/>
              <a:gd name="connsiteY1-200" fmla="*/ 14123 h 777047"/>
              <a:gd name="connsiteX2-201" fmla="*/ 2857500 w 8064500"/>
              <a:gd name="connsiteY2-202" fmla="*/ 598323 h 777047"/>
              <a:gd name="connsiteX3-203" fmla="*/ 4254500 w 8064500"/>
              <a:gd name="connsiteY3-204" fmla="*/ 14123 h 777047"/>
              <a:gd name="connsiteX4-205" fmla="*/ 5613400 w 8064500"/>
              <a:gd name="connsiteY4-206" fmla="*/ 776123 h 777047"/>
              <a:gd name="connsiteX5-207" fmla="*/ 6908800 w 8064500"/>
              <a:gd name="connsiteY5-208" fmla="*/ 1423 h 777047"/>
              <a:gd name="connsiteX6-209" fmla="*/ 8064500 w 8064500"/>
              <a:gd name="connsiteY6-210" fmla="*/ 509423 h 777047"/>
              <a:gd name="connsiteX0-211" fmla="*/ 0 w 8064500"/>
              <a:gd name="connsiteY0-212" fmla="*/ 687223 h 777047"/>
              <a:gd name="connsiteX1-213" fmla="*/ 1549400 w 8064500"/>
              <a:gd name="connsiteY1-214" fmla="*/ 14123 h 777047"/>
              <a:gd name="connsiteX2-215" fmla="*/ 2790825 w 8064500"/>
              <a:gd name="connsiteY2-216" fmla="*/ 664998 h 777047"/>
              <a:gd name="connsiteX3-217" fmla="*/ 4254500 w 8064500"/>
              <a:gd name="connsiteY3-218" fmla="*/ 14123 h 777047"/>
              <a:gd name="connsiteX4-219" fmla="*/ 5613400 w 8064500"/>
              <a:gd name="connsiteY4-220" fmla="*/ 776123 h 777047"/>
              <a:gd name="connsiteX5-221" fmla="*/ 6908800 w 8064500"/>
              <a:gd name="connsiteY5-222" fmla="*/ 1423 h 777047"/>
              <a:gd name="connsiteX6-223" fmla="*/ 8064500 w 8064500"/>
              <a:gd name="connsiteY6-224" fmla="*/ 509423 h 777047"/>
              <a:gd name="connsiteX0-225" fmla="*/ 0 w 8064500"/>
              <a:gd name="connsiteY0-226" fmla="*/ 687223 h 777047"/>
              <a:gd name="connsiteX1-227" fmla="*/ 1549400 w 8064500"/>
              <a:gd name="connsiteY1-228" fmla="*/ 14123 h 777047"/>
              <a:gd name="connsiteX2-229" fmla="*/ 2790825 w 8064500"/>
              <a:gd name="connsiteY2-230" fmla="*/ 664998 h 777047"/>
              <a:gd name="connsiteX3-231" fmla="*/ 4254500 w 8064500"/>
              <a:gd name="connsiteY3-232" fmla="*/ 14123 h 777047"/>
              <a:gd name="connsiteX4-233" fmla="*/ 5613400 w 8064500"/>
              <a:gd name="connsiteY4-234" fmla="*/ 776123 h 777047"/>
              <a:gd name="connsiteX5-235" fmla="*/ 6908800 w 8064500"/>
              <a:gd name="connsiteY5-236" fmla="*/ 1423 h 777047"/>
              <a:gd name="connsiteX6-237" fmla="*/ 8064500 w 8064500"/>
              <a:gd name="connsiteY6-238" fmla="*/ 509423 h 777047"/>
              <a:gd name="connsiteX0-239" fmla="*/ 0 w 8064500"/>
              <a:gd name="connsiteY0-240" fmla="*/ 687223 h 777047"/>
              <a:gd name="connsiteX1-241" fmla="*/ 1549400 w 8064500"/>
              <a:gd name="connsiteY1-242" fmla="*/ 14123 h 777047"/>
              <a:gd name="connsiteX2-243" fmla="*/ 2790825 w 8064500"/>
              <a:gd name="connsiteY2-244" fmla="*/ 664998 h 777047"/>
              <a:gd name="connsiteX3-245" fmla="*/ 4254500 w 8064500"/>
              <a:gd name="connsiteY3-246" fmla="*/ 14123 h 777047"/>
              <a:gd name="connsiteX4-247" fmla="*/ 5613400 w 8064500"/>
              <a:gd name="connsiteY4-248" fmla="*/ 776123 h 777047"/>
              <a:gd name="connsiteX5-249" fmla="*/ 6908800 w 8064500"/>
              <a:gd name="connsiteY5-250" fmla="*/ 1423 h 777047"/>
              <a:gd name="connsiteX6-251" fmla="*/ 8064500 w 8064500"/>
              <a:gd name="connsiteY6-252" fmla="*/ 509423 h 777047"/>
              <a:gd name="connsiteX0-253" fmla="*/ 0 w 8064500"/>
              <a:gd name="connsiteY0-254" fmla="*/ 687223 h 777047"/>
              <a:gd name="connsiteX1-255" fmla="*/ 1473200 w 8064500"/>
              <a:gd name="connsiteY1-256" fmla="*/ 14123 h 777047"/>
              <a:gd name="connsiteX2-257" fmla="*/ 2790825 w 8064500"/>
              <a:gd name="connsiteY2-258" fmla="*/ 664998 h 777047"/>
              <a:gd name="connsiteX3-259" fmla="*/ 4254500 w 8064500"/>
              <a:gd name="connsiteY3-260" fmla="*/ 14123 h 777047"/>
              <a:gd name="connsiteX4-261" fmla="*/ 5613400 w 8064500"/>
              <a:gd name="connsiteY4-262" fmla="*/ 776123 h 777047"/>
              <a:gd name="connsiteX5-263" fmla="*/ 6908800 w 8064500"/>
              <a:gd name="connsiteY5-264" fmla="*/ 1423 h 777047"/>
              <a:gd name="connsiteX6-265" fmla="*/ 8064500 w 8064500"/>
              <a:gd name="connsiteY6-266" fmla="*/ 509423 h 777047"/>
              <a:gd name="connsiteX0-267" fmla="*/ 0 w 8064500"/>
              <a:gd name="connsiteY0-268" fmla="*/ 687223 h 777047"/>
              <a:gd name="connsiteX1-269" fmla="*/ 1473200 w 8064500"/>
              <a:gd name="connsiteY1-270" fmla="*/ 14123 h 777047"/>
              <a:gd name="connsiteX2-271" fmla="*/ 2790825 w 8064500"/>
              <a:gd name="connsiteY2-272" fmla="*/ 664998 h 777047"/>
              <a:gd name="connsiteX3-273" fmla="*/ 4254500 w 8064500"/>
              <a:gd name="connsiteY3-274" fmla="*/ 14123 h 777047"/>
              <a:gd name="connsiteX4-275" fmla="*/ 5613400 w 8064500"/>
              <a:gd name="connsiteY4-276" fmla="*/ 776123 h 777047"/>
              <a:gd name="connsiteX5-277" fmla="*/ 6908800 w 8064500"/>
              <a:gd name="connsiteY5-278" fmla="*/ 1423 h 777047"/>
              <a:gd name="connsiteX6-279" fmla="*/ 8064500 w 8064500"/>
              <a:gd name="connsiteY6-280" fmla="*/ 509423 h 777047"/>
              <a:gd name="connsiteX0-281" fmla="*/ 0 w 8064500"/>
              <a:gd name="connsiteY0-282" fmla="*/ 687223 h 777047"/>
              <a:gd name="connsiteX1-283" fmla="*/ 1473200 w 8064500"/>
              <a:gd name="connsiteY1-284" fmla="*/ 14123 h 777047"/>
              <a:gd name="connsiteX2-285" fmla="*/ 2790825 w 8064500"/>
              <a:gd name="connsiteY2-286" fmla="*/ 664998 h 777047"/>
              <a:gd name="connsiteX3-287" fmla="*/ 4254500 w 8064500"/>
              <a:gd name="connsiteY3-288" fmla="*/ 14123 h 777047"/>
              <a:gd name="connsiteX4-289" fmla="*/ 5613400 w 8064500"/>
              <a:gd name="connsiteY4-290" fmla="*/ 776123 h 777047"/>
              <a:gd name="connsiteX5-291" fmla="*/ 6908800 w 8064500"/>
              <a:gd name="connsiteY5-292" fmla="*/ 1423 h 777047"/>
              <a:gd name="connsiteX6-293" fmla="*/ 8064500 w 8064500"/>
              <a:gd name="connsiteY6-294" fmla="*/ 509423 h 777047"/>
              <a:gd name="connsiteX0-295" fmla="*/ 0 w 8064500"/>
              <a:gd name="connsiteY0-296" fmla="*/ 687223 h 777047"/>
              <a:gd name="connsiteX1-297" fmla="*/ 1473200 w 8064500"/>
              <a:gd name="connsiteY1-298" fmla="*/ 14123 h 777047"/>
              <a:gd name="connsiteX2-299" fmla="*/ 2790825 w 8064500"/>
              <a:gd name="connsiteY2-300" fmla="*/ 664998 h 777047"/>
              <a:gd name="connsiteX3-301" fmla="*/ 4254500 w 8064500"/>
              <a:gd name="connsiteY3-302" fmla="*/ 14123 h 777047"/>
              <a:gd name="connsiteX4-303" fmla="*/ 5613400 w 8064500"/>
              <a:gd name="connsiteY4-304" fmla="*/ 776123 h 777047"/>
              <a:gd name="connsiteX5-305" fmla="*/ 6908800 w 8064500"/>
              <a:gd name="connsiteY5-306" fmla="*/ 1423 h 777047"/>
              <a:gd name="connsiteX6-307" fmla="*/ 8064500 w 8064500"/>
              <a:gd name="connsiteY6-308" fmla="*/ 509423 h 777047"/>
              <a:gd name="connsiteX0-309" fmla="*/ 0 w 7816850"/>
              <a:gd name="connsiteY0-310" fmla="*/ 715798 h 777047"/>
              <a:gd name="connsiteX1-311" fmla="*/ 1225550 w 7816850"/>
              <a:gd name="connsiteY1-312" fmla="*/ 14123 h 777047"/>
              <a:gd name="connsiteX2-313" fmla="*/ 2543175 w 7816850"/>
              <a:gd name="connsiteY2-314" fmla="*/ 664998 h 777047"/>
              <a:gd name="connsiteX3-315" fmla="*/ 4006850 w 7816850"/>
              <a:gd name="connsiteY3-316" fmla="*/ 14123 h 777047"/>
              <a:gd name="connsiteX4-317" fmla="*/ 5365750 w 7816850"/>
              <a:gd name="connsiteY4-318" fmla="*/ 776123 h 777047"/>
              <a:gd name="connsiteX5-319" fmla="*/ 6661150 w 7816850"/>
              <a:gd name="connsiteY5-320" fmla="*/ 1423 h 777047"/>
              <a:gd name="connsiteX6-321" fmla="*/ 7816850 w 7816850"/>
              <a:gd name="connsiteY6-322" fmla="*/ 509423 h 777047"/>
              <a:gd name="connsiteX0-323" fmla="*/ 0 w 7816850"/>
              <a:gd name="connsiteY0-324" fmla="*/ 715798 h 777047"/>
              <a:gd name="connsiteX1-325" fmla="*/ 1225550 w 7816850"/>
              <a:gd name="connsiteY1-326" fmla="*/ 14123 h 777047"/>
              <a:gd name="connsiteX2-327" fmla="*/ 2543175 w 7816850"/>
              <a:gd name="connsiteY2-328" fmla="*/ 664998 h 777047"/>
              <a:gd name="connsiteX3-329" fmla="*/ 4006850 w 7816850"/>
              <a:gd name="connsiteY3-330" fmla="*/ 14123 h 777047"/>
              <a:gd name="connsiteX4-331" fmla="*/ 5365750 w 7816850"/>
              <a:gd name="connsiteY4-332" fmla="*/ 776123 h 777047"/>
              <a:gd name="connsiteX5-333" fmla="*/ 6661150 w 7816850"/>
              <a:gd name="connsiteY5-334" fmla="*/ 1423 h 777047"/>
              <a:gd name="connsiteX6-335" fmla="*/ 7816850 w 7816850"/>
              <a:gd name="connsiteY6-336" fmla="*/ 509423 h 777047"/>
              <a:gd name="connsiteX0-337" fmla="*/ 0 w 7816850"/>
              <a:gd name="connsiteY0-338" fmla="*/ 725269 h 786518"/>
              <a:gd name="connsiteX1-339" fmla="*/ 1225550 w 7816850"/>
              <a:gd name="connsiteY1-340" fmla="*/ 23594 h 786518"/>
              <a:gd name="connsiteX2-341" fmla="*/ 2543175 w 7816850"/>
              <a:gd name="connsiteY2-342" fmla="*/ 674469 h 786518"/>
              <a:gd name="connsiteX3-343" fmla="*/ 4006850 w 7816850"/>
              <a:gd name="connsiteY3-344" fmla="*/ 23594 h 786518"/>
              <a:gd name="connsiteX4-345" fmla="*/ 5365750 w 7816850"/>
              <a:gd name="connsiteY4-346" fmla="*/ 785594 h 786518"/>
              <a:gd name="connsiteX5-347" fmla="*/ 6727825 w 7816850"/>
              <a:gd name="connsiteY5-348" fmla="*/ 1369 h 786518"/>
              <a:gd name="connsiteX6-349" fmla="*/ 7816850 w 7816850"/>
              <a:gd name="connsiteY6-350" fmla="*/ 518894 h 786518"/>
              <a:gd name="connsiteX0-351" fmla="*/ 0 w 7816850"/>
              <a:gd name="connsiteY0-352" fmla="*/ 725269 h 786518"/>
              <a:gd name="connsiteX1-353" fmla="*/ 1225550 w 7816850"/>
              <a:gd name="connsiteY1-354" fmla="*/ 23594 h 786518"/>
              <a:gd name="connsiteX2-355" fmla="*/ 2543175 w 7816850"/>
              <a:gd name="connsiteY2-356" fmla="*/ 674469 h 786518"/>
              <a:gd name="connsiteX3-357" fmla="*/ 4006850 w 7816850"/>
              <a:gd name="connsiteY3-358" fmla="*/ 23594 h 786518"/>
              <a:gd name="connsiteX4-359" fmla="*/ 5394325 w 7816850"/>
              <a:gd name="connsiteY4-360" fmla="*/ 785594 h 786518"/>
              <a:gd name="connsiteX5-361" fmla="*/ 6727825 w 7816850"/>
              <a:gd name="connsiteY5-362" fmla="*/ 1369 h 786518"/>
              <a:gd name="connsiteX6-363" fmla="*/ 7816850 w 7816850"/>
              <a:gd name="connsiteY6-364" fmla="*/ 518894 h 786518"/>
              <a:gd name="connsiteX0-365" fmla="*/ 0 w 7816850"/>
              <a:gd name="connsiteY0-366" fmla="*/ 725269 h 785747"/>
              <a:gd name="connsiteX1-367" fmla="*/ 1225550 w 7816850"/>
              <a:gd name="connsiteY1-368" fmla="*/ 23594 h 785747"/>
              <a:gd name="connsiteX2-369" fmla="*/ 2543175 w 7816850"/>
              <a:gd name="connsiteY2-370" fmla="*/ 674469 h 785747"/>
              <a:gd name="connsiteX3-371" fmla="*/ 4006850 w 7816850"/>
              <a:gd name="connsiteY3-372" fmla="*/ 23594 h 785747"/>
              <a:gd name="connsiteX4-373" fmla="*/ 5394325 w 7816850"/>
              <a:gd name="connsiteY4-374" fmla="*/ 785594 h 785747"/>
              <a:gd name="connsiteX5-375" fmla="*/ 6727825 w 7816850"/>
              <a:gd name="connsiteY5-376" fmla="*/ 1369 h 785747"/>
              <a:gd name="connsiteX6-377" fmla="*/ 7816850 w 7816850"/>
              <a:gd name="connsiteY6-378" fmla="*/ 518894 h 785747"/>
              <a:gd name="connsiteX0-379" fmla="*/ 0 w 7816850"/>
              <a:gd name="connsiteY0-380" fmla="*/ 725269 h 785747"/>
              <a:gd name="connsiteX1-381" fmla="*/ 1225550 w 7816850"/>
              <a:gd name="connsiteY1-382" fmla="*/ 23594 h 785747"/>
              <a:gd name="connsiteX2-383" fmla="*/ 2543175 w 7816850"/>
              <a:gd name="connsiteY2-384" fmla="*/ 674469 h 785747"/>
              <a:gd name="connsiteX3-385" fmla="*/ 4006850 w 7816850"/>
              <a:gd name="connsiteY3-386" fmla="*/ 23594 h 785747"/>
              <a:gd name="connsiteX4-387" fmla="*/ 5394325 w 7816850"/>
              <a:gd name="connsiteY4-388" fmla="*/ 785594 h 785747"/>
              <a:gd name="connsiteX5-389" fmla="*/ 6727825 w 7816850"/>
              <a:gd name="connsiteY5-390" fmla="*/ 1369 h 785747"/>
              <a:gd name="connsiteX6-391" fmla="*/ 7816850 w 7816850"/>
              <a:gd name="connsiteY6-392" fmla="*/ 518894 h 785747"/>
              <a:gd name="connsiteX0-393" fmla="*/ 0 w 7816850"/>
              <a:gd name="connsiteY0-394" fmla="*/ 725269 h 776224"/>
              <a:gd name="connsiteX1-395" fmla="*/ 1225550 w 7816850"/>
              <a:gd name="connsiteY1-396" fmla="*/ 23594 h 776224"/>
              <a:gd name="connsiteX2-397" fmla="*/ 2543175 w 7816850"/>
              <a:gd name="connsiteY2-398" fmla="*/ 674469 h 776224"/>
              <a:gd name="connsiteX3-399" fmla="*/ 4006850 w 7816850"/>
              <a:gd name="connsiteY3-400" fmla="*/ 23594 h 776224"/>
              <a:gd name="connsiteX4-401" fmla="*/ 5422900 w 7816850"/>
              <a:gd name="connsiteY4-402" fmla="*/ 776069 h 776224"/>
              <a:gd name="connsiteX5-403" fmla="*/ 6727825 w 7816850"/>
              <a:gd name="connsiteY5-404" fmla="*/ 1369 h 776224"/>
              <a:gd name="connsiteX6-405" fmla="*/ 7816850 w 7816850"/>
              <a:gd name="connsiteY6-406" fmla="*/ 518894 h 776224"/>
              <a:gd name="connsiteX0-407" fmla="*/ 0 w 7816850"/>
              <a:gd name="connsiteY0-408" fmla="*/ 725269 h 776069"/>
              <a:gd name="connsiteX1-409" fmla="*/ 1225550 w 7816850"/>
              <a:gd name="connsiteY1-410" fmla="*/ 23594 h 776069"/>
              <a:gd name="connsiteX2-411" fmla="*/ 2543175 w 7816850"/>
              <a:gd name="connsiteY2-412" fmla="*/ 674469 h 776069"/>
              <a:gd name="connsiteX3-413" fmla="*/ 4006850 w 7816850"/>
              <a:gd name="connsiteY3-414" fmla="*/ 23594 h 776069"/>
              <a:gd name="connsiteX4-415" fmla="*/ 5422900 w 7816850"/>
              <a:gd name="connsiteY4-416" fmla="*/ 776069 h 776069"/>
              <a:gd name="connsiteX5-417" fmla="*/ 6727825 w 7816850"/>
              <a:gd name="connsiteY5-418" fmla="*/ 1369 h 776069"/>
              <a:gd name="connsiteX6-419" fmla="*/ 7816850 w 7816850"/>
              <a:gd name="connsiteY6-420" fmla="*/ 518894 h 776069"/>
              <a:gd name="connsiteX0-421" fmla="*/ 0 w 7816850"/>
              <a:gd name="connsiteY0-422" fmla="*/ 725269 h 776069"/>
              <a:gd name="connsiteX1-423" fmla="*/ 1225550 w 7816850"/>
              <a:gd name="connsiteY1-424" fmla="*/ 23594 h 776069"/>
              <a:gd name="connsiteX2-425" fmla="*/ 2543175 w 7816850"/>
              <a:gd name="connsiteY2-426" fmla="*/ 674469 h 776069"/>
              <a:gd name="connsiteX3-427" fmla="*/ 4006850 w 7816850"/>
              <a:gd name="connsiteY3-428" fmla="*/ 23594 h 776069"/>
              <a:gd name="connsiteX4-429" fmla="*/ 5422900 w 7816850"/>
              <a:gd name="connsiteY4-430" fmla="*/ 776069 h 776069"/>
              <a:gd name="connsiteX5-431" fmla="*/ 6727825 w 7816850"/>
              <a:gd name="connsiteY5-432" fmla="*/ 1369 h 776069"/>
              <a:gd name="connsiteX6-433" fmla="*/ 7816850 w 7816850"/>
              <a:gd name="connsiteY6-434" fmla="*/ 518894 h 776069"/>
              <a:gd name="connsiteX0-435" fmla="*/ 0 w 7816850"/>
              <a:gd name="connsiteY0-436" fmla="*/ 362412 h 776069"/>
              <a:gd name="connsiteX1-437" fmla="*/ 1225550 w 7816850"/>
              <a:gd name="connsiteY1-438" fmla="*/ 23594 h 776069"/>
              <a:gd name="connsiteX2-439" fmla="*/ 2543175 w 7816850"/>
              <a:gd name="connsiteY2-440" fmla="*/ 674469 h 776069"/>
              <a:gd name="connsiteX3-441" fmla="*/ 4006850 w 7816850"/>
              <a:gd name="connsiteY3-442" fmla="*/ 23594 h 776069"/>
              <a:gd name="connsiteX4-443" fmla="*/ 5422900 w 7816850"/>
              <a:gd name="connsiteY4-444" fmla="*/ 776069 h 776069"/>
              <a:gd name="connsiteX5-445" fmla="*/ 6727825 w 7816850"/>
              <a:gd name="connsiteY5-446" fmla="*/ 1369 h 776069"/>
              <a:gd name="connsiteX6-447" fmla="*/ 7816850 w 7816850"/>
              <a:gd name="connsiteY6-448" fmla="*/ 518894 h 776069"/>
              <a:gd name="connsiteX0-449" fmla="*/ 0 w 7816850"/>
              <a:gd name="connsiteY0-450" fmla="*/ 362412 h 703498"/>
              <a:gd name="connsiteX1-451" fmla="*/ 1225550 w 7816850"/>
              <a:gd name="connsiteY1-452" fmla="*/ 23594 h 703498"/>
              <a:gd name="connsiteX2-453" fmla="*/ 2543175 w 7816850"/>
              <a:gd name="connsiteY2-454" fmla="*/ 674469 h 703498"/>
              <a:gd name="connsiteX3-455" fmla="*/ 4006850 w 7816850"/>
              <a:gd name="connsiteY3-456" fmla="*/ 23594 h 703498"/>
              <a:gd name="connsiteX4-457" fmla="*/ 5393872 w 7816850"/>
              <a:gd name="connsiteY4-458" fmla="*/ 703498 h 703498"/>
              <a:gd name="connsiteX5-459" fmla="*/ 6727825 w 7816850"/>
              <a:gd name="connsiteY5-460" fmla="*/ 1369 h 703498"/>
              <a:gd name="connsiteX6-461" fmla="*/ 7816850 w 7816850"/>
              <a:gd name="connsiteY6-462" fmla="*/ 518894 h 703498"/>
              <a:gd name="connsiteX0-463" fmla="*/ 0 w 7816850"/>
              <a:gd name="connsiteY0-464" fmla="*/ 362412 h 703498"/>
              <a:gd name="connsiteX1-465" fmla="*/ 1225550 w 7816850"/>
              <a:gd name="connsiteY1-466" fmla="*/ 23594 h 703498"/>
              <a:gd name="connsiteX2-467" fmla="*/ 2543175 w 7816850"/>
              <a:gd name="connsiteY2-468" fmla="*/ 674469 h 703498"/>
              <a:gd name="connsiteX3-469" fmla="*/ 3963307 w 7816850"/>
              <a:gd name="connsiteY3-470" fmla="*/ 255823 h 703498"/>
              <a:gd name="connsiteX4-471" fmla="*/ 5393872 w 7816850"/>
              <a:gd name="connsiteY4-472" fmla="*/ 703498 h 703498"/>
              <a:gd name="connsiteX5-473" fmla="*/ 6727825 w 7816850"/>
              <a:gd name="connsiteY5-474" fmla="*/ 1369 h 703498"/>
              <a:gd name="connsiteX6-475" fmla="*/ 7816850 w 7816850"/>
              <a:gd name="connsiteY6-476" fmla="*/ 518894 h 703498"/>
              <a:gd name="connsiteX0-477" fmla="*/ 0 w 7816850"/>
              <a:gd name="connsiteY0-478" fmla="*/ 341738 h 682824"/>
              <a:gd name="connsiteX1-479" fmla="*/ 1225550 w 7816850"/>
              <a:gd name="connsiteY1-480" fmla="*/ 2920 h 682824"/>
              <a:gd name="connsiteX2-481" fmla="*/ 2543175 w 7816850"/>
              <a:gd name="connsiteY2-482" fmla="*/ 653795 h 682824"/>
              <a:gd name="connsiteX3-483" fmla="*/ 3963307 w 7816850"/>
              <a:gd name="connsiteY3-484" fmla="*/ 235149 h 682824"/>
              <a:gd name="connsiteX4-485" fmla="*/ 5393872 w 7816850"/>
              <a:gd name="connsiteY4-486" fmla="*/ 682824 h 682824"/>
              <a:gd name="connsiteX5-487" fmla="*/ 6742339 w 7816850"/>
              <a:gd name="connsiteY5-488" fmla="*/ 53266 h 682824"/>
              <a:gd name="connsiteX6-489" fmla="*/ 7816850 w 7816850"/>
              <a:gd name="connsiteY6-490" fmla="*/ 498220 h 682824"/>
              <a:gd name="connsiteX0-491" fmla="*/ 0 w 7642679"/>
              <a:gd name="connsiteY0-492" fmla="*/ 341738 h 682824"/>
              <a:gd name="connsiteX1-493" fmla="*/ 1225550 w 7642679"/>
              <a:gd name="connsiteY1-494" fmla="*/ 2920 h 682824"/>
              <a:gd name="connsiteX2-495" fmla="*/ 2543175 w 7642679"/>
              <a:gd name="connsiteY2-496" fmla="*/ 653795 h 682824"/>
              <a:gd name="connsiteX3-497" fmla="*/ 3963307 w 7642679"/>
              <a:gd name="connsiteY3-498" fmla="*/ 235149 h 682824"/>
              <a:gd name="connsiteX4-499" fmla="*/ 5393872 w 7642679"/>
              <a:gd name="connsiteY4-500" fmla="*/ 682824 h 682824"/>
              <a:gd name="connsiteX5-501" fmla="*/ 6742339 w 7642679"/>
              <a:gd name="connsiteY5-502" fmla="*/ 53266 h 682824"/>
              <a:gd name="connsiteX6-503" fmla="*/ 7642679 w 7642679"/>
              <a:gd name="connsiteY6-504" fmla="*/ 411134 h 682824"/>
              <a:gd name="connsiteX0-505" fmla="*/ 0 w 7613650"/>
              <a:gd name="connsiteY0-506" fmla="*/ 341738 h 682824"/>
              <a:gd name="connsiteX1-507" fmla="*/ 1225550 w 7613650"/>
              <a:gd name="connsiteY1-508" fmla="*/ 2920 h 682824"/>
              <a:gd name="connsiteX2-509" fmla="*/ 2543175 w 7613650"/>
              <a:gd name="connsiteY2-510" fmla="*/ 653795 h 682824"/>
              <a:gd name="connsiteX3-511" fmla="*/ 3963307 w 7613650"/>
              <a:gd name="connsiteY3-512" fmla="*/ 235149 h 682824"/>
              <a:gd name="connsiteX4-513" fmla="*/ 5393872 w 7613650"/>
              <a:gd name="connsiteY4-514" fmla="*/ 682824 h 682824"/>
              <a:gd name="connsiteX5-515" fmla="*/ 6742339 w 7613650"/>
              <a:gd name="connsiteY5-516" fmla="*/ 53266 h 682824"/>
              <a:gd name="connsiteX6-517" fmla="*/ 7613650 w 7613650"/>
              <a:gd name="connsiteY6-518" fmla="*/ 454677 h 682824"/>
              <a:gd name="connsiteX0-519" fmla="*/ 0 w 7613650"/>
              <a:gd name="connsiteY0-520" fmla="*/ 341738 h 682824"/>
              <a:gd name="connsiteX1-521" fmla="*/ 1225550 w 7613650"/>
              <a:gd name="connsiteY1-522" fmla="*/ 2920 h 682824"/>
              <a:gd name="connsiteX2-523" fmla="*/ 2543175 w 7613650"/>
              <a:gd name="connsiteY2-524" fmla="*/ 653795 h 682824"/>
              <a:gd name="connsiteX3-525" fmla="*/ 3963307 w 7613650"/>
              <a:gd name="connsiteY3-526" fmla="*/ 235149 h 682824"/>
              <a:gd name="connsiteX4-527" fmla="*/ 5393872 w 7613650"/>
              <a:gd name="connsiteY4-528" fmla="*/ 682824 h 682824"/>
              <a:gd name="connsiteX5-529" fmla="*/ 6742339 w 7613650"/>
              <a:gd name="connsiteY5-530" fmla="*/ 53266 h 682824"/>
              <a:gd name="connsiteX6-531" fmla="*/ 7613650 w 7613650"/>
              <a:gd name="connsiteY6-532" fmla="*/ 454677 h 682824"/>
              <a:gd name="connsiteX0-533" fmla="*/ 0 w 7613650"/>
              <a:gd name="connsiteY0-534" fmla="*/ 341738 h 682824"/>
              <a:gd name="connsiteX1-535" fmla="*/ 1225550 w 7613650"/>
              <a:gd name="connsiteY1-536" fmla="*/ 2920 h 682824"/>
              <a:gd name="connsiteX2-537" fmla="*/ 2543175 w 7613650"/>
              <a:gd name="connsiteY2-538" fmla="*/ 653795 h 682824"/>
              <a:gd name="connsiteX3-539" fmla="*/ 3963307 w 7613650"/>
              <a:gd name="connsiteY3-540" fmla="*/ 235149 h 682824"/>
              <a:gd name="connsiteX4-541" fmla="*/ 5393872 w 7613650"/>
              <a:gd name="connsiteY4-542" fmla="*/ 682824 h 682824"/>
              <a:gd name="connsiteX5-543" fmla="*/ 6742339 w 7613650"/>
              <a:gd name="connsiteY5-544" fmla="*/ 53266 h 682824"/>
              <a:gd name="connsiteX6-545" fmla="*/ 7613650 w 7613650"/>
              <a:gd name="connsiteY6-546" fmla="*/ 454677 h 682824"/>
              <a:gd name="connsiteX0-547" fmla="*/ 0 w 7613650"/>
              <a:gd name="connsiteY0-548" fmla="*/ 341738 h 682824"/>
              <a:gd name="connsiteX1-549" fmla="*/ 1225550 w 7613650"/>
              <a:gd name="connsiteY1-550" fmla="*/ 2920 h 682824"/>
              <a:gd name="connsiteX2-551" fmla="*/ 2543175 w 7613650"/>
              <a:gd name="connsiteY2-552" fmla="*/ 653795 h 682824"/>
              <a:gd name="connsiteX3-553" fmla="*/ 3963307 w 7613650"/>
              <a:gd name="connsiteY3-554" fmla="*/ 235149 h 682824"/>
              <a:gd name="connsiteX4-555" fmla="*/ 5393872 w 7613650"/>
              <a:gd name="connsiteY4-556" fmla="*/ 682824 h 682824"/>
              <a:gd name="connsiteX5-557" fmla="*/ 6742339 w 7613650"/>
              <a:gd name="connsiteY5-558" fmla="*/ 53266 h 682824"/>
              <a:gd name="connsiteX6-559" fmla="*/ 7613650 w 7613650"/>
              <a:gd name="connsiteY6-560" fmla="*/ 454677 h 682824"/>
              <a:gd name="connsiteX0-561" fmla="*/ 0 w 7613650"/>
              <a:gd name="connsiteY0-562" fmla="*/ 341738 h 682824"/>
              <a:gd name="connsiteX1-563" fmla="*/ 1225550 w 7613650"/>
              <a:gd name="connsiteY1-564" fmla="*/ 2920 h 682824"/>
              <a:gd name="connsiteX2-565" fmla="*/ 2543175 w 7613650"/>
              <a:gd name="connsiteY2-566" fmla="*/ 653795 h 682824"/>
              <a:gd name="connsiteX3-567" fmla="*/ 3963307 w 7613650"/>
              <a:gd name="connsiteY3-568" fmla="*/ 235149 h 682824"/>
              <a:gd name="connsiteX4-569" fmla="*/ 5393872 w 7613650"/>
              <a:gd name="connsiteY4-570" fmla="*/ 682824 h 682824"/>
              <a:gd name="connsiteX5-571" fmla="*/ 6742339 w 7613650"/>
              <a:gd name="connsiteY5-572" fmla="*/ 53266 h 682824"/>
              <a:gd name="connsiteX6-573" fmla="*/ 7613650 w 7613650"/>
              <a:gd name="connsiteY6-574" fmla="*/ 454677 h 682824"/>
              <a:gd name="connsiteX0-575" fmla="*/ 0 w 7613650"/>
              <a:gd name="connsiteY0-576" fmla="*/ 341738 h 682824"/>
              <a:gd name="connsiteX1-577" fmla="*/ 1225550 w 7613650"/>
              <a:gd name="connsiteY1-578" fmla="*/ 2920 h 682824"/>
              <a:gd name="connsiteX2-579" fmla="*/ 2543175 w 7613650"/>
              <a:gd name="connsiteY2-580" fmla="*/ 653795 h 682824"/>
              <a:gd name="connsiteX3-581" fmla="*/ 3963307 w 7613650"/>
              <a:gd name="connsiteY3-582" fmla="*/ 235149 h 682824"/>
              <a:gd name="connsiteX4-583" fmla="*/ 5393872 w 7613650"/>
              <a:gd name="connsiteY4-584" fmla="*/ 682824 h 682824"/>
              <a:gd name="connsiteX5-585" fmla="*/ 6742339 w 7613650"/>
              <a:gd name="connsiteY5-586" fmla="*/ 53266 h 682824"/>
              <a:gd name="connsiteX6-587" fmla="*/ 7613650 w 7613650"/>
              <a:gd name="connsiteY6-588" fmla="*/ 454677 h 68282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7613650" h="682824">
                <a:moveTo>
                  <a:pt x="0" y="341738"/>
                </a:moveTo>
                <a:cubicBezTo>
                  <a:pt x="157692" y="222146"/>
                  <a:pt x="601133" y="-29888"/>
                  <a:pt x="1225550" y="2920"/>
                </a:cubicBezTo>
                <a:cubicBezTo>
                  <a:pt x="1823508" y="35728"/>
                  <a:pt x="2069042" y="611462"/>
                  <a:pt x="2543175" y="653795"/>
                </a:cubicBezTo>
                <a:cubicBezTo>
                  <a:pt x="3104092" y="649562"/>
                  <a:pt x="3469065" y="229857"/>
                  <a:pt x="3963307" y="235149"/>
                </a:cubicBezTo>
                <a:cubicBezTo>
                  <a:pt x="4616299" y="231974"/>
                  <a:pt x="4687359" y="672392"/>
                  <a:pt x="5393872" y="682824"/>
                </a:cubicBezTo>
                <a:cubicBezTo>
                  <a:pt x="6008461" y="610102"/>
                  <a:pt x="6205764" y="130524"/>
                  <a:pt x="6742339" y="53266"/>
                </a:cubicBezTo>
                <a:cubicBezTo>
                  <a:pt x="7158415" y="32099"/>
                  <a:pt x="7483777" y="273098"/>
                  <a:pt x="7613650" y="454677"/>
                </a:cubicBezTo>
              </a:path>
            </a:pathLst>
          </a:custGeom>
          <a:noFill/>
          <a:ln w="9525">
            <a:solidFill>
              <a:schemeClr val="tx1"/>
            </a:solidFill>
            <a:prstDash val="sysDash"/>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nvGrpSpPr>
          <p:cNvPr id="5" name="组合 4"/>
          <p:cNvGrpSpPr/>
          <p:nvPr/>
        </p:nvGrpSpPr>
        <p:grpSpPr>
          <a:xfrm>
            <a:off x="1974217" y="2267011"/>
            <a:ext cx="1689983" cy="3355854"/>
            <a:chOff x="2158159" y="2379402"/>
            <a:chExt cx="1689983" cy="3355854"/>
          </a:xfrm>
        </p:grpSpPr>
        <p:grpSp>
          <p:nvGrpSpPr>
            <p:cNvPr id="6" name="组合 21"/>
            <p:cNvGrpSpPr/>
            <p:nvPr/>
          </p:nvGrpSpPr>
          <p:grpSpPr bwMode="auto">
            <a:xfrm>
              <a:off x="2429956" y="3680691"/>
              <a:ext cx="1147697" cy="2054565"/>
              <a:chOff x="179512" y="2797966"/>
              <a:chExt cx="1513892" cy="2709936"/>
            </a:xfrm>
          </p:grpSpPr>
          <p:sp>
            <p:nvSpPr>
              <p:cNvPr id="9" name="圆角矩形 8"/>
              <p:cNvSpPr/>
              <p:nvPr/>
            </p:nvSpPr>
            <p:spPr>
              <a:xfrm>
                <a:off x="179512" y="4149080"/>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81236" y="4138187"/>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1" name="椭圆 10"/>
              <p:cNvSpPr/>
              <p:nvPr/>
            </p:nvSpPr>
            <p:spPr>
              <a:xfrm>
                <a:off x="256448"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2" name="椭圆 10"/>
              <p:cNvSpPr/>
              <p:nvPr/>
            </p:nvSpPr>
            <p:spPr>
              <a:xfrm>
                <a:off x="569154" y="3291810"/>
                <a:ext cx="756945"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3"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7" name="直接连接符 6"/>
            <p:cNvCxnSpPr/>
            <p:nvPr/>
          </p:nvCxnSpPr>
          <p:spPr>
            <a:xfrm flipH="1" flipV="1">
              <a:off x="2920495" y="3118908"/>
              <a:ext cx="1" cy="67743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8" name="TextBox 11"/>
            <p:cNvSpPr txBox="1">
              <a:spLocks noChangeArrowheads="1"/>
            </p:cNvSpPr>
            <p:nvPr/>
          </p:nvSpPr>
          <p:spPr bwMode="auto">
            <a:xfrm flipH="1">
              <a:off x="2158159" y="2379402"/>
              <a:ext cx="1689983" cy="64633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    </a:t>
              </a:r>
              <a:endParaRPr lang="en-US" altLang="zh-CN" kern="0" dirty="0" smtClean="0">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a:t>
              </a:r>
              <a:endParaRPr lang="en-US" altLang="zh-CN" kern="0" dirty="0" smtClean="0">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523813" y="1822088"/>
            <a:ext cx="1746154" cy="3699059"/>
            <a:chOff x="3425368" y="1705880"/>
            <a:chExt cx="1746154" cy="3699059"/>
          </a:xfrm>
        </p:grpSpPr>
        <p:grpSp>
          <p:nvGrpSpPr>
            <p:cNvPr id="15" name="组合 8"/>
            <p:cNvGrpSpPr/>
            <p:nvPr/>
          </p:nvGrpSpPr>
          <p:grpSpPr bwMode="auto">
            <a:xfrm>
              <a:off x="3798380" y="3290167"/>
              <a:ext cx="1181563" cy="2114772"/>
              <a:chOff x="6876256" y="2742174"/>
              <a:chExt cx="1513892" cy="2709936"/>
            </a:xfrm>
          </p:grpSpPr>
          <p:sp>
            <p:nvSpPr>
              <p:cNvPr id="18" name="圆角矩形 17"/>
              <p:cNvSpPr/>
              <p:nvPr/>
            </p:nvSpPr>
            <p:spPr>
              <a:xfrm>
                <a:off x="6876256" y="4093288"/>
                <a:ext cx="1512168" cy="1358822"/>
              </a:xfrm>
              <a:prstGeom prst="roundRect">
                <a:avLst>
                  <a:gd name="adj" fmla="val 5673"/>
                </a:avLst>
              </a:prstGeom>
              <a:solidFill>
                <a:srgbClr val="009145"/>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9" name="圆角矩形 18"/>
              <p:cNvSpPr/>
              <p:nvPr/>
            </p:nvSpPr>
            <p:spPr>
              <a:xfrm>
                <a:off x="6877980" y="4082395"/>
                <a:ext cx="1512168" cy="1358822"/>
              </a:xfrm>
              <a:prstGeom prst="roundRect">
                <a:avLst>
                  <a:gd name="adj" fmla="val 5673"/>
                </a:avLst>
              </a:prstGeom>
              <a:solidFill>
                <a:srgbClr val="00B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B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椭圆 10"/>
              <p:cNvSpPr/>
              <p:nvPr/>
            </p:nvSpPr>
            <p:spPr>
              <a:xfrm>
                <a:off x="7264372" y="3236425"/>
                <a:ext cx="759356"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16" name="直接连接符 15"/>
            <p:cNvCxnSpPr/>
            <p:nvPr/>
          </p:nvCxnSpPr>
          <p:spPr>
            <a:xfrm flipH="1" flipV="1">
              <a:off x="4298445" y="2433868"/>
              <a:ext cx="1" cy="976886"/>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7" name="TextBox 11"/>
            <p:cNvSpPr txBox="1">
              <a:spLocks noChangeArrowheads="1"/>
            </p:cNvSpPr>
            <p:nvPr/>
          </p:nvSpPr>
          <p:spPr bwMode="auto">
            <a:xfrm flipH="1">
              <a:off x="3425368" y="1705880"/>
              <a:ext cx="1746154" cy="64633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    </a:t>
              </a:r>
              <a:endParaRPr lang="en-US" altLang="zh-CN" kern="0" dirty="0" smtClean="0">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a:t>
              </a:r>
              <a:endParaRPr lang="en-US" altLang="zh-CN" kern="0" dirty="0" smtClean="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408289" y="1900019"/>
            <a:ext cx="1679681" cy="3427012"/>
            <a:chOff x="4906434" y="2308244"/>
            <a:chExt cx="1679681" cy="3427012"/>
          </a:xfrm>
        </p:grpSpPr>
        <p:grpSp>
          <p:nvGrpSpPr>
            <p:cNvPr id="24" name="组合 23"/>
            <p:cNvGrpSpPr/>
            <p:nvPr/>
          </p:nvGrpSpPr>
          <p:grpSpPr bwMode="auto">
            <a:xfrm>
              <a:off x="5238244" y="3680691"/>
              <a:ext cx="1147697" cy="2054565"/>
              <a:chOff x="179512" y="2797966"/>
              <a:chExt cx="1513892" cy="2709936"/>
            </a:xfrm>
          </p:grpSpPr>
          <p:sp>
            <p:nvSpPr>
              <p:cNvPr id="27" name="圆角矩形 26"/>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8" name="圆角矩形 27"/>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9"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0"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1"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25" name="直接连接符 24"/>
            <p:cNvCxnSpPr/>
            <p:nvPr/>
          </p:nvCxnSpPr>
          <p:spPr>
            <a:xfrm flipH="1" flipV="1">
              <a:off x="5725607" y="3118908"/>
              <a:ext cx="1" cy="662793"/>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 name="TextBox 11"/>
            <p:cNvSpPr txBox="1">
              <a:spLocks noChangeArrowheads="1"/>
            </p:cNvSpPr>
            <p:nvPr/>
          </p:nvSpPr>
          <p:spPr bwMode="auto">
            <a:xfrm flipH="1">
              <a:off x="4906434" y="2308244"/>
              <a:ext cx="1679681" cy="64633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    </a:t>
              </a:r>
              <a:endParaRPr lang="en-US" altLang="zh-CN" kern="0" dirty="0" smtClean="0">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a:t>
              </a:r>
              <a:endParaRPr lang="en-US" altLang="zh-CN" kern="0" dirty="0" smtClean="0">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7031081" y="2009468"/>
            <a:ext cx="1780988" cy="3686490"/>
            <a:chOff x="6193051" y="1718449"/>
            <a:chExt cx="1780988" cy="3686490"/>
          </a:xfrm>
        </p:grpSpPr>
        <p:grpSp>
          <p:nvGrpSpPr>
            <p:cNvPr id="33" name="组合 14"/>
            <p:cNvGrpSpPr/>
            <p:nvPr/>
          </p:nvGrpSpPr>
          <p:grpSpPr bwMode="auto">
            <a:xfrm>
              <a:off x="6533643" y="3290167"/>
              <a:ext cx="1181563" cy="2114772"/>
              <a:chOff x="6876256" y="2742174"/>
              <a:chExt cx="1513892" cy="2709936"/>
            </a:xfrm>
          </p:grpSpPr>
          <p:sp>
            <p:nvSpPr>
              <p:cNvPr id="36" name="圆角矩形 35"/>
              <p:cNvSpPr/>
              <p:nvPr/>
            </p:nvSpPr>
            <p:spPr>
              <a:xfrm>
                <a:off x="6876256" y="4093288"/>
                <a:ext cx="1512168" cy="1358822"/>
              </a:xfrm>
              <a:prstGeom prst="roundRect">
                <a:avLst>
                  <a:gd name="adj" fmla="val 5673"/>
                </a:avLst>
              </a:prstGeom>
              <a:solidFill>
                <a:srgbClr val="FFC000"/>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7" name="圆角矩形 36"/>
              <p:cNvSpPr/>
              <p:nvPr/>
            </p:nvSpPr>
            <p:spPr>
              <a:xfrm>
                <a:off x="6877980" y="4082395"/>
                <a:ext cx="1512168" cy="1358822"/>
              </a:xfrm>
              <a:prstGeom prst="roundRect">
                <a:avLst>
                  <a:gd name="adj" fmla="val 5673"/>
                </a:avLst>
              </a:prstGeom>
              <a:solidFill>
                <a:srgbClr val="92D05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8" name="椭圆 10"/>
              <p:cNvSpPr/>
              <p:nvPr/>
            </p:nvSpPr>
            <p:spPr>
              <a:xfrm>
                <a:off x="6953397" y="2742174"/>
                <a:ext cx="1378895" cy="2189165"/>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92D05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9" name="椭圆 10"/>
              <p:cNvSpPr/>
              <p:nvPr/>
            </p:nvSpPr>
            <p:spPr>
              <a:xfrm>
                <a:off x="7264371" y="3236425"/>
                <a:ext cx="759357" cy="429154"/>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0" name="椭圆 10"/>
              <p:cNvSpPr/>
              <p:nvPr/>
            </p:nvSpPr>
            <p:spPr>
              <a:xfrm>
                <a:off x="7054645" y="3976593"/>
                <a:ext cx="1181221" cy="417099"/>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flipH="1" flipV="1">
              <a:off x="7030532" y="2503628"/>
              <a:ext cx="1" cy="918590"/>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TextBox 11"/>
            <p:cNvSpPr txBox="1">
              <a:spLocks noChangeArrowheads="1"/>
            </p:cNvSpPr>
            <p:nvPr/>
          </p:nvSpPr>
          <p:spPr bwMode="auto">
            <a:xfrm flipH="1">
              <a:off x="6193051" y="1718449"/>
              <a:ext cx="1780988" cy="64633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    </a:t>
              </a:r>
              <a:endParaRPr lang="en-US" altLang="zh-CN" kern="0" dirty="0" smtClean="0">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a:t>
              </a:r>
              <a:endParaRPr lang="en-US" altLang="zh-CN" kern="0" dirty="0" smtClean="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675633" y="2293639"/>
            <a:ext cx="1840096" cy="3396461"/>
            <a:chOff x="7555216" y="2338795"/>
            <a:chExt cx="1840096" cy="3396461"/>
          </a:xfrm>
        </p:grpSpPr>
        <p:grpSp>
          <p:nvGrpSpPr>
            <p:cNvPr id="42" name="组合 33"/>
            <p:cNvGrpSpPr/>
            <p:nvPr/>
          </p:nvGrpSpPr>
          <p:grpSpPr bwMode="auto">
            <a:xfrm>
              <a:off x="7902069" y="3680691"/>
              <a:ext cx="1147697" cy="2054565"/>
              <a:chOff x="179512" y="2797966"/>
              <a:chExt cx="1513892" cy="2709936"/>
            </a:xfrm>
          </p:grpSpPr>
          <p:sp>
            <p:nvSpPr>
              <p:cNvPr id="45" name="圆角矩形 44"/>
              <p:cNvSpPr/>
              <p:nvPr/>
            </p:nvSpPr>
            <p:spPr>
              <a:xfrm>
                <a:off x="179512" y="4149080"/>
                <a:ext cx="1512168" cy="1358822"/>
              </a:xfrm>
              <a:prstGeom prst="roundRect">
                <a:avLst>
                  <a:gd name="adj" fmla="val 5673"/>
                </a:avLst>
              </a:prstGeom>
              <a:solidFill>
                <a:srgbClr val="BE1247"/>
              </a:solidFill>
              <a:ln>
                <a:solidFill>
                  <a:schemeClr val="bg1"/>
                </a:solidFill>
              </a:ln>
              <a:scene3d>
                <a:camera prst="isometricOffAxis1Top">
                  <a:rot lat="19308370" lon="17994607" rev="3982837"/>
                </a:camera>
                <a:lightRig rig="soft" dir="t"/>
              </a:scene3d>
              <a:sp3d extrusionH="63500"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181236" y="4138187"/>
                <a:ext cx="1512168" cy="1358822"/>
              </a:xfrm>
              <a:prstGeom prst="roundRect">
                <a:avLst>
                  <a:gd name="adj" fmla="val 5673"/>
                </a:avLst>
              </a:prstGeom>
              <a:solidFill>
                <a:srgbClr val="0070C0"/>
              </a:solidFill>
              <a:ln>
                <a:solidFill>
                  <a:schemeClr val="bg1"/>
                </a:solidFill>
              </a:ln>
              <a:scene3d>
                <a:camera prst="isometricOffAxis1Top">
                  <a:rot lat="19308370" lon="17994607" rev="3982837"/>
                </a:camera>
                <a:lightRig rig="soft" dir="t"/>
              </a:scene3d>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7" name="椭圆 10"/>
              <p:cNvSpPr/>
              <p:nvPr/>
            </p:nvSpPr>
            <p:spPr>
              <a:xfrm>
                <a:off x="256447" y="2797966"/>
                <a:ext cx="1379875" cy="2188794"/>
              </a:xfrm>
              <a:custGeom>
                <a:avLst/>
                <a:gdLst>
                  <a:gd name="connsiteX0" fmla="*/ 564273 w 1405538"/>
                  <a:gd name="connsiteY0" fmla="*/ 0 h 2135354"/>
                  <a:gd name="connsiteX1" fmla="*/ 823003 w 1405538"/>
                  <a:gd name="connsiteY1" fmla="*/ 0 h 2135354"/>
                  <a:gd name="connsiteX2" fmla="*/ 1405538 w 1405538"/>
                  <a:gd name="connsiteY2" fmla="*/ 1732147 h 2135354"/>
                  <a:gd name="connsiteX3" fmla="*/ 1387275 w 1405538"/>
                  <a:gd name="connsiteY3" fmla="*/ 1841423 h 2135354"/>
                  <a:gd name="connsiteX4" fmla="*/ 1380484 w 1405538"/>
                  <a:gd name="connsiteY4" fmla="*/ 1841423 h 2135354"/>
                  <a:gd name="connsiteX5" fmla="*/ 1383925 w 1405538"/>
                  <a:gd name="connsiteY5" fmla="*/ 1855288 h 2135354"/>
                  <a:gd name="connsiteX6" fmla="*/ 694344 w 1405538"/>
                  <a:gd name="connsiteY6" fmla="*/ 2135354 h 2135354"/>
                  <a:gd name="connsiteX7" fmla="*/ 4763 w 1405538"/>
                  <a:gd name="connsiteY7" fmla="*/ 1855288 h 2135354"/>
                  <a:gd name="connsiteX8" fmla="*/ 8205 w 1405538"/>
                  <a:gd name="connsiteY8" fmla="*/ 1841423 h 2135354"/>
                  <a:gd name="connsiteX9" fmla="*/ 0 w 1405538"/>
                  <a:gd name="connsiteY9" fmla="*/ 1841423 h 2135354"/>
                  <a:gd name="connsiteX10" fmla="*/ 564273 w 1405538"/>
                  <a:gd name="connsiteY10" fmla="*/ 0 h 2135354"/>
                  <a:gd name="connsiteX0-1" fmla="*/ 616661 w 1457926"/>
                  <a:gd name="connsiteY0-2" fmla="*/ 0 h 2135354"/>
                  <a:gd name="connsiteX1-3" fmla="*/ 875391 w 1457926"/>
                  <a:gd name="connsiteY1-4" fmla="*/ 0 h 2135354"/>
                  <a:gd name="connsiteX2-5" fmla="*/ 1457926 w 1457926"/>
                  <a:gd name="connsiteY2-6" fmla="*/ 1732147 h 2135354"/>
                  <a:gd name="connsiteX3-7" fmla="*/ 1439663 w 1457926"/>
                  <a:gd name="connsiteY3-8" fmla="*/ 1841423 h 2135354"/>
                  <a:gd name="connsiteX4-9" fmla="*/ 1432872 w 1457926"/>
                  <a:gd name="connsiteY4-10" fmla="*/ 1841423 h 2135354"/>
                  <a:gd name="connsiteX5-11" fmla="*/ 1436313 w 1457926"/>
                  <a:gd name="connsiteY5-12" fmla="*/ 1855288 h 2135354"/>
                  <a:gd name="connsiteX6-13" fmla="*/ 746732 w 1457926"/>
                  <a:gd name="connsiteY6-14" fmla="*/ 2135354 h 2135354"/>
                  <a:gd name="connsiteX7-15" fmla="*/ 57151 w 1457926"/>
                  <a:gd name="connsiteY7-16" fmla="*/ 1855288 h 2135354"/>
                  <a:gd name="connsiteX8-17" fmla="*/ 60593 w 1457926"/>
                  <a:gd name="connsiteY8-18" fmla="*/ 1841423 h 2135354"/>
                  <a:gd name="connsiteX9-19" fmla="*/ 0 w 1457926"/>
                  <a:gd name="connsiteY9-20" fmla="*/ 1731886 h 2135354"/>
                  <a:gd name="connsiteX10-21" fmla="*/ 616661 w 1457926"/>
                  <a:gd name="connsiteY10-22" fmla="*/ 0 h 2135354"/>
                  <a:gd name="connsiteX0-23" fmla="*/ 689418 w 1530683"/>
                  <a:gd name="connsiteY0-24" fmla="*/ 0 h 2135354"/>
                  <a:gd name="connsiteX1-25" fmla="*/ 948148 w 1530683"/>
                  <a:gd name="connsiteY1-26" fmla="*/ 0 h 2135354"/>
                  <a:gd name="connsiteX2-27" fmla="*/ 1530683 w 1530683"/>
                  <a:gd name="connsiteY2-28" fmla="*/ 1732147 h 2135354"/>
                  <a:gd name="connsiteX3-29" fmla="*/ 1512420 w 1530683"/>
                  <a:gd name="connsiteY3-30" fmla="*/ 1841423 h 2135354"/>
                  <a:gd name="connsiteX4-31" fmla="*/ 1505629 w 1530683"/>
                  <a:gd name="connsiteY4-32" fmla="*/ 1841423 h 2135354"/>
                  <a:gd name="connsiteX5-33" fmla="*/ 1509070 w 1530683"/>
                  <a:gd name="connsiteY5-34" fmla="*/ 1855288 h 2135354"/>
                  <a:gd name="connsiteX6-35" fmla="*/ 819489 w 1530683"/>
                  <a:gd name="connsiteY6-36" fmla="*/ 2135354 h 2135354"/>
                  <a:gd name="connsiteX7-37" fmla="*/ 129908 w 1530683"/>
                  <a:gd name="connsiteY7-38" fmla="*/ 1855288 h 2135354"/>
                  <a:gd name="connsiteX8-39" fmla="*/ 0 w 1530683"/>
                  <a:gd name="connsiteY8-40" fmla="*/ 1841423 h 2135354"/>
                  <a:gd name="connsiteX9-41" fmla="*/ 72757 w 1530683"/>
                  <a:gd name="connsiteY9-42" fmla="*/ 1731886 h 2135354"/>
                  <a:gd name="connsiteX10-43" fmla="*/ 689418 w 1530683"/>
                  <a:gd name="connsiteY10-44" fmla="*/ 0 h 2135354"/>
                  <a:gd name="connsiteX0-45" fmla="*/ 616661 w 1457926"/>
                  <a:gd name="connsiteY0-46" fmla="*/ 0 h 2135354"/>
                  <a:gd name="connsiteX1-47" fmla="*/ 875391 w 1457926"/>
                  <a:gd name="connsiteY1-48" fmla="*/ 0 h 2135354"/>
                  <a:gd name="connsiteX2-49" fmla="*/ 1457926 w 1457926"/>
                  <a:gd name="connsiteY2-50" fmla="*/ 1732147 h 2135354"/>
                  <a:gd name="connsiteX3-51" fmla="*/ 1439663 w 1457926"/>
                  <a:gd name="connsiteY3-52" fmla="*/ 1841423 h 2135354"/>
                  <a:gd name="connsiteX4-53" fmla="*/ 1432872 w 1457926"/>
                  <a:gd name="connsiteY4-54" fmla="*/ 1841423 h 2135354"/>
                  <a:gd name="connsiteX5-55" fmla="*/ 1436313 w 1457926"/>
                  <a:gd name="connsiteY5-56" fmla="*/ 1855288 h 2135354"/>
                  <a:gd name="connsiteX6-57" fmla="*/ 746732 w 1457926"/>
                  <a:gd name="connsiteY6-58" fmla="*/ 2135354 h 2135354"/>
                  <a:gd name="connsiteX7-59" fmla="*/ 57151 w 1457926"/>
                  <a:gd name="connsiteY7-60" fmla="*/ 1855288 h 2135354"/>
                  <a:gd name="connsiteX8-61" fmla="*/ 0 w 1457926"/>
                  <a:gd name="connsiteY8-62" fmla="*/ 1731886 h 2135354"/>
                  <a:gd name="connsiteX9-63" fmla="*/ 616661 w 1457926"/>
                  <a:gd name="connsiteY9-64" fmla="*/ 0 h 2135354"/>
                  <a:gd name="connsiteX0-65" fmla="*/ 559510 w 1400775"/>
                  <a:gd name="connsiteY0-66" fmla="*/ 0 h 2135354"/>
                  <a:gd name="connsiteX1-67" fmla="*/ 818240 w 1400775"/>
                  <a:gd name="connsiteY1-68" fmla="*/ 0 h 2135354"/>
                  <a:gd name="connsiteX2-69" fmla="*/ 1400775 w 1400775"/>
                  <a:gd name="connsiteY2-70" fmla="*/ 1732147 h 2135354"/>
                  <a:gd name="connsiteX3-71" fmla="*/ 1382512 w 1400775"/>
                  <a:gd name="connsiteY3-72" fmla="*/ 1841423 h 2135354"/>
                  <a:gd name="connsiteX4-73" fmla="*/ 1375721 w 1400775"/>
                  <a:gd name="connsiteY4-74" fmla="*/ 1841423 h 2135354"/>
                  <a:gd name="connsiteX5-75" fmla="*/ 1379162 w 1400775"/>
                  <a:gd name="connsiteY5-76" fmla="*/ 1855288 h 2135354"/>
                  <a:gd name="connsiteX6-77" fmla="*/ 689581 w 1400775"/>
                  <a:gd name="connsiteY6-78" fmla="*/ 2135354 h 2135354"/>
                  <a:gd name="connsiteX7-79" fmla="*/ 0 w 1400775"/>
                  <a:gd name="connsiteY7-80" fmla="*/ 1855288 h 2135354"/>
                  <a:gd name="connsiteX8-81" fmla="*/ 559510 w 1400775"/>
                  <a:gd name="connsiteY8-82" fmla="*/ 0 h 2135354"/>
                  <a:gd name="connsiteX0-83" fmla="*/ 559510 w 1382512"/>
                  <a:gd name="connsiteY0-84" fmla="*/ 0 h 2135354"/>
                  <a:gd name="connsiteX1-85" fmla="*/ 818240 w 1382512"/>
                  <a:gd name="connsiteY1-86" fmla="*/ 0 h 2135354"/>
                  <a:gd name="connsiteX2-87" fmla="*/ 1382512 w 1382512"/>
                  <a:gd name="connsiteY2-88" fmla="*/ 1841423 h 2135354"/>
                  <a:gd name="connsiteX3-89" fmla="*/ 1375721 w 1382512"/>
                  <a:gd name="connsiteY3-90" fmla="*/ 1841423 h 2135354"/>
                  <a:gd name="connsiteX4-91" fmla="*/ 1379162 w 1382512"/>
                  <a:gd name="connsiteY4-92" fmla="*/ 1855288 h 2135354"/>
                  <a:gd name="connsiteX5-93" fmla="*/ 689581 w 1382512"/>
                  <a:gd name="connsiteY5-94" fmla="*/ 2135354 h 2135354"/>
                  <a:gd name="connsiteX6-95" fmla="*/ 0 w 1382512"/>
                  <a:gd name="connsiteY6-96" fmla="*/ 1855288 h 2135354"/>
                  <a:gd name="connsiteX7-97" fmla="*/ 559510 w 1382512"/>
                  <a:gd name="connsiteY7-98" fmla="*/ 0 h 2135354"/>
                  <a:gd name="connsiteX0-99" fmla="*/ 559510 w 1392037"/>
                  <a:gd name="connsiteY0-100" fmla="*/ 0 h 2135354"/>
                  <a:gd name="connsiteX1-101" fmla="*/ 818240 w 1392037"/>
                  <a:gd name="connsiteY1-102" fmla="*/ 0 h 2135354"/>
                  <a:gd name="connsiteX2-103" fmla="*/ 1392037 w 1392037"/>
                  <a:gd name="connsiteY2-104" fmla="*/ 1727123 h 2135354"/>
                  <a:gd name="connsiteX3-105" fmla="*/ 1375721 w 1392037"/>
                  <a:gd name="connsiteY3-106" fmla="*/ 1841423 h 2135354"/>
                  <a:gd name="connsiteX4-107" fmla="*/ 1379162 w 1392037"/>
                  <a:gd name="connsiteY4-108" fmla="*/ 1855288 h 2135354"/>
                  <a:gd name="connsiteX5-109" fmla="*/ 689581 w 1392037"/>
                  <a:gd name="connsiteY5-110" fmla="*/ 2135354 h 2135354"/>
                  <a:gd name="connsiteX6-111" fmla="*/ 0 w 1392037"/>
                  <a:gd name="connsiteY6-112" fmla="*/ 1855288 h 2135354"/>
                  <a:gd name="connsiteX7-113" fmla="*/ 559510 w 1392037"/>
                  <a:gd name="connsiteY7-114" fmla="*/ 0 h 2135354"/>
                  <a:gd name="connsiteX0-115" fmla="*/ 559510 w 1379162"/>
                  <a:gd name="connsiteY0-116" fmla="*/ 0 h 2135354"/>
                  <a:gd name="connsiteX1-117" fmla="*/ 818240 w 1379162"/>
                  <a:gd name="connsiteY1-118" fmla="*/ 0 h 2135354"/>
                  <a:gd name="connsiteX2-119" fmla="*/ 1375721 w 1379162"/>
                  <a:gd name="connsiteY2-120" fmla="*/ 1841423 h 2135354"/>
                  <a:gd name="connsiteX3-121" fmla="*/ 1379162 w 1379162"/>
                  <a:gd name="connsiteY3-122" fmla="*/ 1855288 h 2135354"/>
                  <a:gd name="connsiteX4-123" fmla="*/ 689581 w 1379162"/>
                  <a:gd name="connsiteY4-124" fmla="*/ 2135354 h 2135354"/>
                  <a:gd name="connsiteX5-125" fmla="*/ 0 w 1379162"/>
                  <a:gd name="connsiteY5-126" fmla="*/ 1855288 h 2135354"/>
                  <a:gd name="connsiteX6-127" fmla="*/ 559510 w 1379162"/>
                  <a:gd name="connsiteY6-128" fmla="*/ 0 h 2135354"/>
                  <a:gd name="connsiteX0-129" fmla="*/ 559510 w 1379162"/>
                  <a:gd name="connsiteY0-130" fmla="*/ 3 h 2135357"/>
                  <a:gd name="connsiteX1-131" fmla="*/ 818240 w 1379162"/>
                  <a:gd name="connsiteY1-132" fmla="*/ 3 h 2135357"/>
                  <a:gd name="connsiteX2-133" fmla="*/ 1375721 w 1379162"/>
                  <a:gd name="connsiteY2-134" fmla="*/ 1841426 h 2135357"/>
                  <a:gd name="connsiteX3-135" fmla="*/ 1379162 w 1379162"/>
                  <a:gd name="connsiteY3-136" fmla="*/ 1855291 h 2135357"/>
                  <a:gd name="connsiteX4-137" fmla="*/ 689581 w 1379162"/>
                  <a:gd name="connsiteY4-138" fmla="*/ 2135357 h 2135357"/>
                  <a:gd name="connsiteX5-139" fmla="*/ 0 w 1379162"/>
                  <a:gd name="connsiteY5-140" fmla="*/ 1855291 h 2135357"/>
                  <a:gd name="connsiteX6-141" fmla="*/ 559510 w 1379162"/>
                  <a:gd name="connsiteY6-142" fmla="*/ 3 h 2135357"/>
                  <a:gd name="connsiteX0-143" fmla="*/ 559510 w 1379162"/>
                  <a:gd name="connsiteY0-144" fmla="*/ 40216 h 2175570"/>
                  <a:gd name="connsiteX1-145" fmla="*/ 818240 w 1379162"/>
                  <a:gd name="connsiteY1-146" fmla="*/ 40216 h 2175570"/>
                  <a:gd name="connsiteX2-147" fmla="*/ 1375721 w 1379162"/>
                  <a:gd name="connsiteY2-148" fmla="*/ 1881639 h 2175570"/>
                  <a:gd name="connsiteX3-149" fmla="*/ 1379162 w 1379162"/>
                  <a:gd name="connsiteY3-150" fmla="*/ 1895504 h 2175570"/>
                  <a:gd name="connsiteX4-151" fmla="*/ 689581 w 1379162"/>
                  <a:gd name="connsiteY4-152" fmla="*/ 2175570 h 2175570"/>
                  <a:gd name="connsiteX5-153" fmla="*/ 0 w 1379162"/>
                  <a:gd name="connsiteY5-154" fmla="*/ 1895504 h 2175570"/>
                  <a:gd name="connsiteX6-155" fmla="*/ 559510 w 1379162"/>
                  <a:gd name="connsiteY6-156" fmla="*/ 40216 h 2175570"/>
                  <a:gd name="connsiteX0-157" fmla="*/ 559510 w 1379162"/>
                  <a:gd name="connsiteY0-158" fmla="*/ 50079 h 2185433"/>
                  <a:gd name="connsiteX1-159" fmla="*/ 818240 w 1379162"/>
                  <a:gd name="connsiteY1-160" fmla="*/ 50079 h 2185433"/>
                  <a:gd name="connsiteX2-161" fmla="*/ 1375721 w 1379162"/>
                  <a:gd name="connsiteY2-162" fmla="*/ 1891502 h 2185433"/>
                  <a:gd name="connsiteX3-163" fmla="*/ 1379162 w 1379162"/>
                  <a:gd name="connsiteY3-164" fmla="*/ 1905367 h 2185433"/>
                  <a:gd name="connsiteX4-165" fmla="*/ 689581 w 1379162"/>
                  <a:gd name="connsiteY4-166" fmla="*/ 2185433 h 2185433"/>
                  <a:gd name="connsiteX5-167" fmla="*/ 0 w 1379162"/>
                  <a:gd name="connsiteY5-168" fmla="*/ 1905367 h 2185433"/>
                  <a:gd name="connsiteX6-169" fmla="*/ 559510 w 1379162"/>
                  <a:gd name="connsiteY6-170" fmla="*/ 50079 h 2185433"/>
                  <a:gd name="connsiteX0-171" fmla="*/ 559510 w 1379162"/>
                  <a:gd name="connsiteY0-172" fmla="*/ 52984 h 2188338"/>
                  <a:gd name="connsiteX1-173" fmla="*/ 818240 w 1379162"/>
                  <a:gd name="connsiteY1-174" fmla="*/ 52984 h 2188338"/>
                  <a:gd name="connsiteX2-175" fmla="*/ 1375721 w 1379162"/>
                  <a:gd name="connsiteY2-176" fmla="*/ 1894407 h 2188338"/>
                  <a:gd name="connsiteX3-177" fmla="*/ 1379162 w 1379162"/>
                  <a:gd name="connsiteY3-178" fmla="*/ 1908272 h 2188338"/>
                  <a:gd name="connsiteX4-179" fmla="*/ 689581 w 1379162"/>
                  <a:gd name="connsiteY4-180" fmla="*/ 2188338 h 2188338"/>
                  <a:gd name="connsiteX5-181" fmla="*/ 0 w 1379162"/>
                  <a:gd name="connsiteY5-182" fmla="*/ 1908272 h 2188338"/>
                  <a:gd name="connsiteX6-183" fmla="*/ 559510 w 1379162"/>
                  <a:gd name="connsiteY6-184" fmla="*/ 52984 h 218833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379162" h="2188338">
                    <a:moveTo>
                      <a:pt x="559510" y="52984"/>
                    </a:moveTo>
                    <a:cubicBezTo>
                      <a:pt x="593366" y="5359"/>
                      <a:pt x="731997" y="-37503"/>
                      <a:pt x="818240" y="52984"/>
                    </a:cubicBezTo>
                    <a:cubicBezTo>
                      <a:pt x="816162" y="50325"/>
                      <a:pt x="1282234" y="1585192"/>
                      <a:pt x="1375721" y="1894407"/>
                    </a:cubicBezTo>
                    <a:cubicBezTo>
                      <a:pt x="1378870" y="1898789"/>
                      <a:pt x="1379162" y="1903517"/>
                      <a:pt x="1379162" y="1908272"/>
                    </a:cubicBezTo>
                    <a:cubicBezTo>
                      <a:pt x="1379162" y="2062948"/>
                      <a:pt x="1070426" y="2188338"/>
                      <a:pt x="689581" y="2188338"/>
                    </a:cubicBezTo>
                    <a:cubicBezTo>
                      <a:pt x="308736" y="2188338"/>
                      <a:pt x="0" y="2062948"/>
                      <a:pt x="0" y="1908272"/>
                    </a:cubicBezTo>
                    <a:lnTo>
                      <a:pt x="559510" y="52984"/>
                    </a:lnTo>
                    <a:close/>
                  </a:path>
                </a:pathLst>
              </a:custGeom>
              <a:solidFill>
                <a:srgbClr val="0070C0"/>
              </a:soli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8" name="椭圆 10"/>
              <p:cNvSpPr/>
              <p:nvPr/>
            </p:nvSpPr>
            <p:spPr>
              <a:xfrm>
                <a:off x="569152" y="3291810"/>
                <a:ext cx="756947" cy="429321"/>
              </a:xfrm>
              <a:custGeom>
                <a:avLst/>
                <a:gdLst/>
                <a:ahLst/>
                <a:cxnLst/>
                <a:rect l="l" t="t" r="r" b="b"/>
                <a:pathLst>
                  <a:path w="590834" h="334594">
                    <a:moveTo>
                      <a:pt x="86928" y="0"/>
                    </a:moveTo>
                    <a:cubicBezTo>
                      <a:pt x="160265" y="23782"/>
                      <a:pt x="240109" y="35684"/>
                      <a:pt x="323402" y="35684"/>
                    </a:cubicBezTo>
                    <a:cubicBezTo>
                      <a:pt x="387332" y="35684"/>
                      <a:pt x="449230" y="28672"/>
                      <a:pt x="507434" y="13120"/>
                    </a:cubicBezTo>
                    <a:cubicBezTo>
                      <a:pt x="531772" y="93575"/>
                      <a:pt x="560176" y="187373"/>
                      <a:pt x="590834" y="288543"/>
                    </a:cubicBezTo>
                    <a:cubicBezTo>
                      <a:pt x="499769" y="318822"/>
                      <a:pt x="400175" y="334594"/>
                      <a:pt x="296010" y="334594"/>
                    </a:cubicBezTo>
                    <a:cubicBezTo>
                      <a:pt x="191403" y="334594"/>
                      <a:pt x="91406" y="318688"/>
                      <a:pt x="0" y="288246"/>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49" name="椭圆 10"/>
              <p:cNvSpPr/>
              <p:nvPr/>
            </p:nvSpPr>
            <p:spPr>
              <a:xfrm>
                <a:off x="358201" y="4031335"/>
                <a:ext cx="1181332" cy="419394"/>
              </a:xfrm>
              <a:custGeom>
                <a:avLst/>
                <a:gdLst/>
                <a:ahLst/>
                <a:cxnLst/>
                <a:rect l="l" t="t" r="r" b="b"/>
                <a:pathLst>
                  <a:path w="1082218" h="392352">
                    <a:moveTo>
                      <a:pt x="92746" y="0"/>
                    </a:moveTo>
                    <a:cubicBezTo>
                      <a:pt x="229132" y="56158"/>
                      <a:pt x="381210" y="86960"/>
                      <a:pt x="541436" y="86960"/>
                    </a:cubicBezTo>
                    <a:cubicBezTo>
                      <a:pt x="701493" y="86960"/>
                      <a:pt x="853418" y="56223"/>
                      <a:pt x="989694" y="184"/>
                    </a:cubicBezTo>
                    <a:cubicBezTo>
                      <a:pt x="1021621" y="105469"/>
                      <a:pt x="1052999" y="208935"/>
                      <a:pt x="1082218" y="305289"/>
                    </a:cubicBezTo>
                    <a:cubicBezTo>
                      <a:pt x="917102" y="361516"/>
                      <a:pt x="732512" y="392352"/>
                      <a:pt x="537839" y="392352"/>
                    </a:cubicBezTo>
                    <a:cubicBezTo>
                      <a:pt x="345739" y="392352"/>
                      <a:pt x="163457" y="362325"/>
                      <a:pt x="0" y="307539"/>
                    </a:cubicBezTo>
                    <a:close/>
                  </a:path>
                </a:pathLst>
              </a:custGeom>
              <a:gradFill flip="none" rotWithShape="1">
                <a:gsLst>
                  <a:gs pos="98000">
                    <a:schemeClr val="bg1">
                      <a:lumMod val="65000"/>
                    </a:schemeClr>
                  </a:gs>
                  <a:gs pos="0">
                    <a:schemeClr val="bg1">
                      <a:lumMod val="65000"/>
                    </a:schemeClr>
                  </a:gs>
                  <a:gs pos="55000">
                    <a:schemeClr val="bg1"/>
                  </a:gs>
                </a:gsLst>
                <a:lin ang="11100000" scaled="0"/>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latin typeface="微软雅黑" panose="020B0503020204020204" pitchFamily="34" charset="-122"/>
                  <a:ea typeface="微软雅黑" panose="020B0503020204020204" pitchFamily="34" charset="-122"/>
                </a:endParaRPr>
              </a:p>
            </p:txBody>
          </p:sp>
        </p:grpSp>
        <p:cxnSp>
          <p:nvCxnSpPr>
            <p:cNvPr id="43" name="直接连接符 42"/>
            <p:cNvCxnSpPr/>
            <p:nvPr/>
          </p:nvCxnSpPr>
          <p:spPr>
            <a:xfrm flipH="1" flipV="1">
              <a:off x="8395782" y="3146432"/>
              <a:ext cx="1" cy="642442"/>
            </a:xfrm>
            <a:prstGeom prst="line">
              <a:avLst/>
            </a:prstGeom>
            <a:ln>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44" name="TextBox 11"/>
            <p:cNvSpPr txBox="1">
              <a:spLocks noChangeArrowheads="1"/>
            </p:cNvSpPr>
            <p:nvPr/>
          </p:nvSpPr>
          <p:spPr bwMode="auto">
            <a:xfrm flipH="1">
              <a:off x="7555216" y="2338795"/>
              <a:ext cx="1840096" cy="646331"/>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    </a:t>
              </a:r>
              <a:endParaRPr lang="en-US" altLang="zh-CN" kern="0" dirty="0" smtClean="0">
                <a:latin typeface="微软雅黑" panose="020B0503020204020204" pitchFamily="34" charset="-122"/>
                <a:ea typeface="微软雅黑" panose="020B0503020204020204" pitchFamily="34" charset="-122"/>
              </a:endParaRPr>
            </a:p>
            <a:p>
              <a:pPr algn="ctr" eaLnBrk="1" fontAlgn="auto" hangingPunct="1">
                <a:spcBef>
                  <a:spcPts val="0"/>
                </a:spcBef>
                <a:spcAft>
                  <a:spcPts val="0"/>
                </a:spcAft>
                <a:defRPr/>
              </a:pPr>
              <a:r>
                <a:rPr lang="zh-CN" altLang="en-US" kern="0" dirty="0" smtClean="0">
                  <a:latin typeface="微软雅黑" panose="020B0503020204020204" pitchFamily="34" charset="-122"/>
                  <a:ea typeface="微软雅黑" panose="020B0503020204020204" pitchFamily="34" charset="-122"/>
                </a:rPr>
                <a:t>点击添加文本</a:t>
              </a:r>
              <a:endParaRPr lang="en-US" altLang="zh-CN" kern="0" dirty="0" smtClean="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anim calcmode="lin" valueType="num">
                                      <p:cBhvr>
                                        <p:cTn id="14" dur="500" fill="hold"/>
                                        <p:tgtEl>
                                          <p:spTgt spid="14"/>
                                        </p:tgtEl>
                                        <p:attrNameLst>
                                          <p:attrName>ppt_x</p:attrName>
                                        </p:attrNameLst>
                                      </p:cBhvr>
                                      <p:tavLst>
                                        <p:tav tm="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anim calcmode="lin" valueType="num">
                                      <p:cBhvr>
                                        <p:cTn id="20" dur="500" fill="hold"/>
                                        <p:tgtEl>
                                          <p:spTgt spid="23"/>
                                        </p:tgtEl>
                                        <p:attrNameLst>
                                          <p:attrName>ppt_x</p:attrName>
                                        </p:attrNameLst>
                                      </p:cBhvr>
                                      <p:tavLst>
                                        <p:tav tm="0">
                                          <p:val>
                                            <p:strVal val="#ppt_x"/>
                                          </p:val>
                                        </p:tav>
                                        <p:tav tm="100000">
                                          <p:val>
                                            <p:strVal val="#ppt_x"/>
                                          </p:val>
                                        </p:tav>
                                      </p:tavLst>
                                    </p:anim>
                                    <p:anim calcmode="lin" valueType="num">
                                      <p:cBhvr>
                                        <p:cTn id="21" dur="5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anim calcmode="lin" valueType="num">
                                      <p:cBhvr>
                                        <p:cTn id="32" dur="500" fill="hold"/>
                                        <p:tgtEl>
                                          <p:spTgt spid="41"/>
                                        </p:tgtEl>
                                        <p:attrNameLst>
                                          <p:attrName>ppt_x</p:attrName>
                                        </p:attrNameLst>
                                      </p:cBhvr>
                                      <p:tavLst>
                                        <p:tav tm="0">
                                          <p:val>
                                            <p:strVal val="#ppt_x"/>
                                          </p:val>
                                        </p:tav>
                                        <p:tav tm="100000">
                                          <p:val>
                                            <p:strVal val="#ppt_x"/>
                                          </p:val>
                                        </p:tav>
                                      </p:tavLst>
                                    </p:anim>
                                    <p:anim calcmode="lin" valueType="num">
                                      <p:cBhvr>
                                        <p:cTn id="33" dur="500" fill="hold"/>
                                        <p:tgtEl>
                                          <p:spTgt spid="4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5.4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组合 3"/>
          <p:cNvGrpSpPr/>
          <p:nvPr/>
        </p:nvGrpSpPr>
        <p:grpSpPr>
          <a:xfrm>
            <a:off x="1658582" y="1834472"/>
            <a:ext cx="2598494" cy="4150589"/>
            <a:chOff x="744182" y="1723635"/>
            <a:chExt cx="2598494" cy="4150589"/>
          </a:xfrm>
        </p:grpSpPr>
        <p:cxnSp>
          <p:nvCxnSpPr>
            <p:cNvPr id="5" name="直接连接符 4"/>
            <p:cNvCxnSpPr/>
            <p:nvPr/>
          </p:nvCxnSpPr>
          <p:spPr>
            <a:xfrm>
              <a:off x="1725911"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1116193" y="1723635"/>
              <a:ext cx="1798958" cy="499710"/>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545746" y="2219125"/>
              <a:ext cx="899479" cy="899479"/>
            </a:xfrm>
            <a:prstGeom prst="ellipse">
              <a:avLst/>
            </a:prstGeom>
            <a:solidFill>
              <a:srgbClr val="0070C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44182"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a:off x="1844683"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47"/>
            <p:cNvSpPr txBox="1"/>
            <p:nvPr/>
          </p:nvSpPr>
          <p:spPr>
            <a:xfrm>
              <a:off x="1163010" y="1798180"/>
              <a:ext cx="1798958" cy="369332"/>
            </a:xfrm>
            <a:prstGeom prst="rect">
              <a:avLst/>
            </a:prstGeom>
            <a:noFill/>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创新</a:t>
              </a: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点一</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Rectangle 42"/>
            <p:cNvSpPr/>
            <p:nvPr/>
          </p:nvSpPr>
          <p:spPr>
            <a:xfrm>
              <a:off x="1080539"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a:t>
              </a:r>
              <a:r>
                <a:rPr lang="zh-CN" altLang="en-US" kern="0" dirty="0">
                  <a:latin typeface="微软雅黑" panose="020B0503020204020204" pitchFamily="34" charset="-122"/>
                  <a:ea typeface="微软雅黑" panose="020B0503020204020204" pitchFamily="34" charset="-122"/>
                  <a:cs typeface="Arial" panose="020B0604020202020204"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12"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839" y="2238215"/>
              <a:ext cx="801837" cy="801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3" name="组合 12"/>
          <p:cNvGrpSpPr/>
          <p:nvPr/>
        </p:nvGrpSpPr>
        <p:grpSpPr>
          <a:xfrm>
            <a:off x="4758599" y="1834472"/>
            <a:ext cx="2598494" cy="4150589"/>
            <a:chOff x="3451554" y="1723635"/>
            <a:chExt cx="2598494" cy="4150589"/>
          </a:xfrm>
        </p:grpSpPr>
        <p:cxnSp>
          <p:nvCxnSpPr>
            <p:cNvPr id="14" name="直接连接符 13"/>
            <p:cNvCxnSpPr/>
            <p:nvPr/>
          </p:nvCxnSpPr>
          <p:spPr>
            <a:xfrm>
              <a:off x="4433282"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3823565" y="1723635"/>
              <a:ext cx="1798958" cy="499710"/>
            </a:xfrm>
            <a:prstGeom prst="roundRect">
              <a:avLst>
                <a:gd name="adj"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253118" y="2219125"/>
              <a:ext cx="899479" cy="899479"/>
            </a:xfrm>
            <a:prstGeom prst="ellipse">
              <a:avLst/>
            </a:prstGeom>
            <a:solidFill>
              <a:srgbClr val="92D05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51554"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4552055"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02"/>
            <p:cNvSpPr txBox="1"/>
            <p:nvPr/>
          </p:nvSpPr>
          <p:spPr>
            <a:xfrm>
              <a:off x="3823565" y="1778664"/>
              <a:ext cx="1798958" cy="369332"/>
            </a:xfrm>
            <a:prstGeom prst="rect">
              <a:avLst/>
            </a:prstGeom>
            <a:noFill/>
          </p:spPr>
          <p:txBody>
            <a:bodyPr wrap="square" rtlCol="0" anchor="ctr">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创新</a:t>
              </a: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点二</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Rectangle 42"/>
            <p:cNvSpPr/>
            <p:nvPr/>
          </p:nvSpPr>
          <p:spPr>
            <a:xfrm>
              <a:off x="3701409"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a:t>
              </a:r>
              <a:r>
                <a:rPr lang="zh-CN" altLang="en-US" kern="0" dirty="0">
                  <a:latin typeface="微软雅黑" panose="020B0503020204020204" pitchFamily="34" charset="-122"/>
                  <a:ea typeface="微软雅黑" panose="020B0503020204020204" pitchFamily="34" charset="-122"/>
                  <a:cs typeface="Arial" panose="020B0604020202020204"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21"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6212" y="2238215"/>
              <a:ext cx="801837" cy="80183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2" name="组合 21"/>
          <p:cNvGrpSpPr/>
          <p:nvPr/>
        </p:nvGrpSpPr>
        <p:grpSpPr>
          <a:xfrm>
            <a:off x="7865739" y="1834472"/>
            <a:ext cx="2598494" cy="4150589"/>
            <a:chOff x="8904313" y="1723635"/>
            <a:chExt cx="2598494" cy="4150589"/>
          </a:xfrm>
        </p:grpSpPr>
        <p:cxnSp>
          <p:nvCxnSpPr>
            <p:cNvPr id="23" name="直接连接符 22"/>
            <p:cNvCxnSpPr/>
            <p:nvPr/>
          </p:nvCxnSpPr>
          <p:spPr>
            <a:xfrm>
              <a:off x="9886042" y="1723636"/>
              <a:ext cx="1" cy="45853"/>
            </a:xfrm>
            <a:prstGeom prst="line">
              <a:avLst/>
            </a:prstGeom>
            <a:ln w="76200">
              <a:solidFill>
                <a:srgbClr val="346182"/>
              </a:solidFill>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a:off x="9276324" y="1723635"/>
              <a:ext cx="1798958" cy="499710"/>
            </a:xfrm>
            <a:prstGeom prst="roundRect">
              <a:avLst>
                <a:gd name="adj" fmla="val 50000"/>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9705877" y="2219125"/>
              <a:ext cx="899479" cy="899479"/>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8904313" y="3275730"/>
              <a:ext cx="2598494" cy="2598494"/>
            </a:xfrm>
            <a:prstGeom prst="ellipse">
              <a:avLst/>
            </a:prstGeom>
            <a:solidFill>
              <a:schemeClr val="bg1"/>
            </a:solid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10004814" y="3119053"/>
              <a:ext cx="291683" cy="164454"/>
            </a:xfrm>
            <a:prstGeom prst="triangle">
              <a:avLst/>
            </a:prstGeom>
            <a:solidFill>
              <a:srgbClr val="7F79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04"/>
            <p:cNvSpPr txBox="1"/>
            <p:nvPr/>
          </p:nvSpPr>
          <p:spPr>
            <a:xfrm>
              <a:off x="9267708" y="1792399"/>
              <a:ext cx="1798958" cy="369332"/>
            </a:xfrm>
            <a:prstGeom prst="rect">
              <a:avLst/>
            </a:prstGeom>
            <a:noFill/>
          </p:spPr>
          <p:txBody>
            <a:bodyPr wrap="square" rtlCol="0" anchor="ctr">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不足点</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Rectangle 42"/>
            <p:cNvSpPr/>
            <p:nvPr/>
          </p:nvSpPr>
          <p:spPr>
            <a:xfrm>
              <a:off x="9080586" y="3737234"/>
              <a:ext cx="2098784" cy="1499132"/>
            </a:xfrm>
            <a:prstGeom prst="rect">
              <a:avLst/>
            </a:prstGeom>
            <a:noFill/>
            <a:ln w="12700" cap="flat" cmpd="sng" algn="ctr">
              <a:noFill/>
              <a:prstDash val="solid"/>
            </a:ln>
            <a:effectLst/>
          </p:spPr>
          <p:txBody>
            <a:bodyPr lIns="91440" tIns="0" rIns="91440" bIns="0" rtlCol="0" anchor="t"/>
            <a:lstStyle/>
            <a:p>
              <a:pPr>
                <a:lnSpc>
                  <a:spcPct val="150000"/>
                </a:lnSpc>
                <a:defRPr/>
              </a:pP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单击此处</a:t>
              </a:r>
              <a:r>
                <a:rPr lang="zh-CN" altLang="en-US" kern="0" dirty="0">
                  <a:latin typeface="微软雅黑" panose="020B0503020204020204" pitchFamily="34" charset="-122"/>
                  <a:ea typeface="微软雅黑" panose="020B0503020204020204" pitchFamily="34" charset="-122"/>
                  <a:cs typeface="Arial" panose="020B0604020202020204" pitchFamily="34" charset="0"/>
                </a:rPr>
                <a:t>添加文本单击此处添加文本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a:p>
              <a:pPr>
                <a:lnSpc>
                  <a:spcPct val="150000"/>
                </a:lnSpc>
                <a:defRPr/>
              </a:pPr>
              <a:r>
                <a:rPr lang="zh-CN" altLang="en-US" kern="0" dirty="0">
                  <a:latin typeface="微软雅黑" panose="020B0503020204020204" pitchFamily="34" charset="-122"/>
                  <a:ea typeface="微软雅黑" panose="020B0503020204020204" pitchFamily="34" charset="-122"/>
                  <a:cs typeface="Arial" panose="020B0604020202020204" pitchFamily="34" charset="0"/>
                </a:rPr>
                <a:t>单击此处添加</a:t>
              </a:r>
              <a:r>
                <a:rPr lang="zh-CN" altLang="en-US" kern="0" dirty="0" smtClean="0">
                  <a:latin typeface="微软雅黑" panose="020B0503020204020204" pitchFamily="34" charset="-122"/>
                  <a:ea typeface="微软雅黑" panose="020B0503020204020204" pitchFamily="34" charset="-122"/>
                  <a:cs typeface="Arial" panose="020B0604020202020204" pitchFamily="34" charset="0"/>
                </a:rPr>
                <a:t>文本</a:t>
              </a:r>
              <a:endParaRPr lang="en-US" altLang="zh-CN" kern="0" dirty="0">
                <a:latin typeface="微软雅黑" panose="020B0503020204020204" pitchFamily="34" charset="-122"/>
                <a:ea typeface="微软雅黑" panose="020B0503020204020204" pitchFamily="34" charset="-122"/>
                <a:cs typeface="Arial" panose="020B0604020202020204" pitchFamily="34" charset="0"/>
              </a:endParaRPr>
            </a:p>
          </p:txBody>
        </p:sp>
        <p:pic>
          <p:nvPicPr>
            <p:cNvPr id="30" name="Picture 36" descr="F:\TDDOWNLOAD\5056d9984b7959324300003c\5056d9984b7959324300003c\750+ Win PhoneåWin 8 å¾æ \WindowsPhoneIcon\dark\appbar.thumbs.u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flipV="1">
              <a:off x="9745876" y="2238214"/>
              <a:ext cx="801837" cy="801837"/>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anim calcmode="lin" valueType="num">
                                      <p:cBhvr>
                                        <p:cTn id="14" dur="500" fill="hold"/>
                                        <p:tgtEl>
                                          <p:spTgt spid="13"/>
                                        </p:tgtEl>
                                        <p:attrNameLst>
                                          <p:attrName>ppt_x</p:attrName>
                                        </p:attrNameLst>
                                      </p:cBhvr>
                                      <p:tavLst>
                                        <p:tav tm="0">
                                          <p:val>
                                            <p:strVal val="#ppt_x"/>
                                          </p:val>
                                        </p:tav>
                                        <p:tav tm="100000">
                                          <p:val>
                                            <p:strVal val="#ppt_x"/>
                                          </p:val>
                                        </p:tav>
                                      </p:tavLst>
                                    </p:anim>
                                    <p:anim calcmode="lin" valueType="num">
                                      <p:cBhvr>
                                        <p:cTn id="15" dur="5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anim calcmode="lin" valueType="num">
                                      <p:cBhvr>
                                        <p:cTn id="20" dur="500" fill="hold"/>
                                        <p:tgtEl>
                                          <p:spTgt spid="22"/>
                                        </p:tgtEl>
                                        <p:attrNameLst>
                                          <p:attrName>ppt_x</p:attrName>
                                        </p:attrNameLst>
                                      </p:cBhvr>
                                      <p:tavLst>
                                        <p:tav tm="0">
                                          <p:val>
                                            <p:strVal val="#ppt_x"/>
                                          </p:val>
                                        </p:tav>
                                        <p:tav tm="100000">
                                          <p:val>
                                            <p:strVal val="#ppt_x"/>
                                          </p:val>
                                        </p:tav>
                                      </p:tavLst>
                                    </p:anim>
                                    <p:anim calcmode="lin" valueType="num">
                                      <p:cBhvr>
                                        <p:cTn id="21"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说教学程序</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5.5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4" name="Group 5"/>
          <p:cNvGrpSpPr/>
          <p:nvPr/>
        </p:nvGrpSpPr>
        <p:grpSpPr bwMode="auto">
          <a:xfrm>
            <a:off x="183304" y="1501192"/>
            <a:ext cx="2834994" cy="2259688"/>
            <a:chOff x="0" y="0"/>
            <a:chExt cx="2167503" cy="1728000"/>
          </a:xfrm>
          <a:blipFill>
            <a:blip r:embed="rId3"/>
            <a:stretch>
              <a:fillRect/>
            </a:stretch>
          </a:blipFill>
        </p:grpSpPr>
        <p:sp>
          <p:nvSpPr>
            <p:cNvPr id="5" name="矩形 6"/>
            <p:cNvSpPr>
              <a:spLocks noChangeAspect="1" noChangeArrowheads="1"/>
            </p:cNvSpPr>
            <p:nvPr/>
          </p:nvSpPr>
          <p:spPr bwMode="auto">
            <a:xfrm>
              <a:off x="0" y="0"/>
              <a:ext cx="2160000" cy="1440000"/>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25"/>
            <p:cNvSpPr>
              <a:spLocks noChangeArrowheads="1"/>
            </p:cNvSpPr>
            <p:nvPr/>
          </p:nvSpPr>
          <p:spPr bwMode="auto">
            <a:xfrm>
              <a:off x="0" y="1440000"/>
              <a:ext cx="2160000" cy="288000"/>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26"/>
            <p:cNvSpPr>
              <a:spLocks noChangeArrowheads="1"/>
            </p:cNvSpPr>
            <p:nvPr/>
          </p:nvSpPr>
          <p:spPr bwMode="auto">
            <a:xfrm>
              <a:off x="736" y="1445500"/>
              <a:ext cx="2166767" cy="282431"/>
            </a:xfrm>
            <a:prstGeom prst="rect">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8" name="Group 9"/>
          <p:cNvGrpSpPr/>
          <p:nvPr/>
        </p:nvGrpSpPr>
        <p:grpSpPr bwMode="auto">
          <a:xfrm>
            <a:off x="183304" y="3883652"/>
            <a:ext cx="2834994" cy="2259688"/>
            <a:chOff x="0" y="0"/>
            <a:chExt cx="2167503" cy="1728000"/>
          </a:xfrm>
        </p:grpSpPr>
        <p:sp>
          <p:nvSpPr>
            <p:cNvPr id="9" name="矩形 29"/>
            <p:cNvSpPr>
              <a:spLocks noChangeAspect="1" noChangeArrowheads="1"/>
            </p:cNvSpPr>
            <p:nvPr/>
          </p:nvSpPr>
          <p:spPr bwMode="auto">
            <a:xfrm>
              <a:off x="0" y="0"/>
              <a:ext cx="2160000" cy="1440000"/>
            </a:xfrm>
            <a:prstGeom prst="rect">
              <a:avLst/>
            </a:prstGeom>
            <a:blipFill dpi="0" rotWithShape="1">
              <a:blip r:embed="rId4"/>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30"/>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31"/>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12" name="Group 13"/>
          <p:cNvGrpSpPr/>
          <p:nvPr/>
        </p:nvGrpSpPr>
        <p:grpSpPr bwMode="auto">
          <a:xfrm>
            <a:off x="3263241" y="1501192"/>
            <a:ext cx="2834994" cy="2259688"/>
            <a:chOff x="0" y="0"/>
            <a:chExt cx="2167503" cy="1728000"/>
          </a:xfrm>
        </p:grpSpPr>
        <p:sp>
          <p:nvSpPr>
            <p:cNvPr id="13" name="矩形 33"/>
            <p:cNvSpPr>
              <a:spLocks noChangeAspect="1" noChangeArrowheads="1"/>
            </p:cNvSpPr>
            <p:nvPr/>
          </p:nvSpPr>
          <p:spPr bwMode="auto">
            <a:xfrm>
              <a:off x="0" y="0"/>
              <a:ext cx="2160000" cy="1440000"/>
            </a:xfrm>
            <a:prstGeom prst="rect">
              <a:avLst/>
            </a:prstGeom>
            <a:blipFill dpi="0" rotWithShape="1">
              <a:blip r:embed="rId5"/>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34"/>
            <p:cNvSpPr>
              <a:spLocks noChangeArrowheads="1"/>
            </p:cNvSpPr>
            <p:nvPr/>
          </p:nvSpPr>
          <p:spPr bwMode="auto">
            <a:xfrm>
              <a:off x="0" y="1440000"/>
              <a:ext cx="2160000" cy="288000"/>
            </a:xfrm>
            <a:prstGeom prst="rect">
              <a:avLst/>
            </a:prstGeom>
            <a:solidFill>
              <a:srgbClr val="00B0F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35"/>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16" name="Group 17"/>
          <p:cNvGrpSpPr/>
          <p:nvPr/>
        </p:nvGrpSpPr>
        <p:grpSpPr bwMode="auto">
          <a:xfrm>
            <a:off x="3263241" y="3883652"/>
            <a:ext cx="2834994" cy="2259688"/>
            <a:chOff x="0" y="0"/>
            <a:chExt cx="2167503" cy="1728000"/>
          </a:xfrm>
        </p:grpSpPr>
        <p:sp>
          <p:nvSpPr>
            <p:cNvPr id="17" name="矩形 37"/>
            <p:cNvSpPr>
              <a:spLocks noChangeAspect="1" noChangeArrowheads="1"/>
            </p:cNvSpPr>
            <p:nvPr/>
          </p:nvSpPr>
          <p:spPr bwMode="auto">
            <a:xfrm>
              <a:off x="0" y="0"/>
              <a:ext cx="2160000" cy="1440000"/>
            </a:xfrm>
            <a:prstGeom prst="rect">
              <a:avLst/>
            </a:prstGeom>
            <a:blipFill dpi="0" rotWithShape="1">
              <a:blip r:embed="rId6"/>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38"/>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39"/>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20" name="Group 21"/>
          <p:cNvGrpSpPr/>
          <p:nvPr/>
        </p:nvGrpSpPr>
        <p:grpSpPr bwMode="auto">
          <a:xfrm>
            <a:off x="6343178" y="1501192"/>
            <a:ext cx="2834994" cy="2259688"/>
            <a:chOff x="0" y="0"/>
            <a:chExt cx="2167503" cy="1728000"/>
          </a:xfrm>
        </p:grpSpPr>
        <p:sp>
          <p:nvSpPr>
            <p:cNvPr id="21" name="矩形 41"/>
            <p:cNvSpPr>
              <a:spLocks noChangeAspect="1" noChangeArrowheads="1"/>
            </p:cNvSpPr>
            <p:nvPr/>
          </p:nvSpPr>
          <p:spPr bwMode="auto">
            <a:xfrm>
              <a:off x="0" y="0"/>
              <a:ext cx="2160000" cy="1440000"/>
            </a:xfrm>
            <a:prstGeom prst="rect">
              <a:avLst/>
            </a:prstGeom>
            <a:blipFill dpi="0" rotWithShape="1">
              <a:blip r:embed="rId7"/>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矩形 42"/>
            <p:cNvSpPr>
              <a:spLocks noChangeArrowheads="1"/>
            </p:cNvSpPr>
            <p:nvPr/>
          </p:nvSpPr>
          <p:spPr bwMode="auto">
            <a:xfrm>
              <a:off x="0" y="1440000"/>
              <a:ext cx="2160000" cy="288000"/>
            </a:xfrm>
            <a:prstGeom prst="rect">
              <a:avLst/>
            </a:prstGeom>
            <a:solidFill>
              <a:srgbClr val="00B05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矩形 43"/>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grpSp>
        <p:nvGrpSpPr>
          <p:cNvPr id="24" name="Group 25"/>
          <p:cNvGrpSpPr/>
          <p:nvPr/>
        </p:nvGrpSpPr>
        <p:grpSpPr bwMode="auto">
          <a:xfrm>
            <a:off x="6343178" y="3883652"/>
            <a:ext cx="2834994" cy="2259688"/>
            <a:chOff x="0" y="0"/>
            <a:chExt cx="2167503" cy="1728000"/>
          </a:xfrm>
        </p:grpSpPr>
        <p:sp>
          <p:nvSpPr>
            <p:cNvPr id="25" name="矩形 45"/>
            <p:cNvSpPr>
              <a:spLocks noChangeAspect="1" noChangeArrowheads="1"/>
            </p:cNvSpPr>
            <p:nvPr/>
          </p:nvSpPr>
          <p:spPr bwMode="auto">
            <a:xfrm>
              <a:off x="0" y="0"/>
              <a:ext cx="2160000" cy="1440000"/>
            </a:xfrm>
            <a:prstGeom prst="rect">
              <a:avLst/>
            </a:prstGeom>
            <a:blipFill dpi="0" rotWithShape="1">
              <a:blip r:embed="rId8"/>
              <a:srcRect/>
              <a:stretch>
                <a:fillRect/>
              </a:stretch>
            </a:bli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矩形 46"/>
            <p:cNvSpPr>
              <a:spLocks noChangeArrowheads="1"/>
            </p:cNvSpPr>
            <p:nvPr/>
          </p:nvSpPr>
          <p:spPr bwMode="auto">
            <a:xfrm>
              <a:off x="0" y="1440000"/>
              <a:ext cx="2160000" cy="288000"/>
            </a:xfrm>
            <a:prstGeom prst="rect">
              <a:avLst/>
            </a:prstGeom>
            <a:solidFill>
              <a:srgbClr val="0070C0"/>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矩形 47"/>
            <p:cNvSpPr>
              <a:spLocks noChangeArrowheads="1"/>
            </p:cNvSpPr>
            <p:nvPr/>
          </p:nvSpPr>
          <p:spPr bwMode="auto">
            <a:xfrm>
              <a:off x="736" y="1445500"/>
              <a:ext cx="2166767" cy="28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作品名称：</a:t>
              </a:r>
              <a:endParaRPr lang="zh-CN" altLang="en-US" dirty="0"/>
            </a:p>
          </p:txBody>
        </p:sp>
      </p:grpSp>
      <p:sp>
        <p:nvSpPr>
          <p:cNvPr id="28" name="矩形 27"/>
          <p:cNvSpPr/>
          <p:nvPr/>
        </p:nvSpPr>
        <p:spPr>
          <a:xfrm>
            <a:off x="9423115" y="1501192"/>
            <a:ext cx="2553686" cy="5539978"/>
          </a:xfrm>
          <a:prstGeom prst="rect">
            <a:avLst/>
          </a:prstGeom>
        </p:spPr>
        <p:txBody>
          <a:bodyPr wrap="square">
            <a:spAutoFit/>
          </a:bodyPr>
          <a:lstStyle/>
          <a:p>
            <a:pPr>
              <a:lnSpc>
                <a:spcPct val="150000"/>
              </a:lnSpc>
            </a:pPr>
            <a:r>
              <a:rPr lang="zh-CN" altLang="en-US" sz="2000" b="1" dirty="0" smtClean="0">
                <a:latin typeface="微软雅黑" panose="020B0503020204020204" pitchFamily="34" charset="-122"/>
                <a:ea typeface="微软雅黑" panose="020B0503020204020204" pitchFamily="34" charset="-122"/>
              </a:rPr>
              <a:t>小标题</a:t>
            </a:r>
            <a:endParaRPr lang="en-US" altLang="zh-CN" sz="2000" b="1" dirty="0" smtClean="0">
              <a:latin typeface="微软雅黑" panose="020B0503020204020204" pitchFamily="34" charset="-122"/>
              <a:ea typeface="微软雅黑" panose="020B0503020204020204" pitchFamily="34" charset="-122"/>
            </a:endParaRPr>
          </a:p>
          <a:p>
            <a:pPr>
              <a:lnSpc>
                <a:spcPct val="150000"/>
              </a:lnSpc>
            </a:pPr>
            <a:r>
              <a:rPr lang="zh-CN" altLang="en-US" dirty="0" smtClean="0">
                <a:latin typeface="微软雅黑" panose="020B0503020204020204" pitchFamily="34" charset="-122"/>
                <a:ea typeface="微软雅黑" panose="020B0503020204020204" pitchFamily="34" charset="-122"/>
              </a:rPr>
              <a:t>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a:t>
            </a:r>
            <a:r>
              <a:rPr lang="zh-CN" altLang="en-US" dirty="0" smtClean="0">
                <a:latin typeface="微软雅黑" panose="020B0503020204020204" pitchFamily="34" charset="-122"/>
                <a:ea typeface="微软雅黑" panose="020B0503020204020204" pitchFamily="34" charset="-122"/>
              </a:rPr>
              <a:t>内容请</a:t>
            </a:r>
            <a:r>
              <a:rPr lang="zh-CN" altLang="en-US" dirty="0">
                <a:latin typeface="微软雅黑" panose="020B0503020204020204" pitchFamily="34" charset="-122"/>
                <a:ea typeface="微软雅黑" panose="020B0503020204020204" pitchFamily="34" charset="-122"/>
              </a:rPr>
              <a:t>在此处输入您需要的内容</a:t>
            </a:r>
            <a:endParaRPr lang="en-US" altLang="zh-CN" dirty="0">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请在此处输入您需要的内容请在此处输入您需要的</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请在此处输入您需要的</a:t>
            </a:r>
            <a:r>
              <a:rPr lang="zh-CN" altLang="en-US" dirty="0" smtClean="0">
                <a:latin typeface="微软雅黑" panose="020B0503020204020204" pitchFamily="34" charset="-122"/>
                <a:ea typeface="微软雅黑" panose="020B0503020204020204" pitchFamily="34" charset="-122"/>
              </a:rPr>
              <a:t>内容</a:t>
            </a:r>
            <a:r>
              <a:rPr lang="zh-CN" altLang="en-US" dirty="0">
                <a:latin typeface="微软雅黑" panose="020B0503020204020204" pitchFamily="34" charset="-122"/>
                <a:ea typeface="微软雅黑" panose="020B0503020204020204" pitchFamily="34" charset="-122"/>
              </a:rPr>
              <a:t>请在</a:t>
            </a:r>
            <a:r>
              <a:rPr lang="zh-CN" altLang="en-US" dirty="0" smtClean="0">
                <a:latin typeface="微软雅黑" panose="020B0503020204020204" pitchFamily="34" charset="-122"/>
                <a:ea typeface="微软雅黑" panose="020B0503020204020204" pitchFamily="34" charset="-122"/>
              </a:rPr>
              <a:t>此处</a:t>
            </a: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a:p>
            <a:pPr>
              <a:lnSpc>
                <a:spcPct val="150000"/>
              </a:lnSpc>
            </a:pP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500"/>
                                        <p:tgtEl>
                                          <p:spTgt spid="1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up)">
                                      <p:cBhvr>
                                        <p:cTn id="27" dur="500"/>
                                        <p:tgtEl>
                                          <p:spTgt spid="2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randombar(horizontal)">
                                      <p:cBhvr>
                                        <p:cTn id="3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0"/>
          <p:cNvSpPr txBox="1">
            <a:spLocks noChangeArrowheads="1"/>
          </p:cNvSpPr>
          <p:nvPr/>
        </p:nvSpPr>
        <p:spPr bwMode="auto">
          <a:xfrm>
            <a:off x="623392" y="1198786"/>
            <a:ext cx="4929555" cy="1200329"/>
          </a:xfrm>
          <a:prstGeom prst="rect">
            <a:avLst/>
          </a:prstGeom>
          <a:noFill/>
          <a:ln w="9525">
            <a:noFill/>
            <a:miter lim="800000"/>
          </a:ln>
        </p:spPr>
        <p:txBody>
          <a:bodyPr wrap="none">
            <a:spAutoFit/>
          </a:bodyPr>
          <a:lstStyle/>
          <a:p>
            <a:pPr>
              <a:defRPr/>
            </a:pPr>
            <a:r>
              <a:rPr lang="zh-CN" altLang="en-US" sz="7200" b="1" spc="200" dirty="0" smtClean="0">
                <a:solidFill>
                  <a:prstClr val="white"/>
                </a:solidFill>
                <a:latin typeface="微软雅黑" panose="020B0503020204020204" pitchFamily="34" charset="-122"/>
                <a:ea typeface="微软雅黑" panose="020B0503020204020204" pitchFamily="34" charset="-122"/>
              </a:rPr>
              <a:t>谢谢观看！</a:t>
            </a:r>
            <a:endParaRPr lang="zh-CN" altLang="en-US" sz="7200" b="1" spc="200" dirty="0">
              <a:solidFill>
                <a:prstClr val="white"/>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695400" y="1135445"/>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695400" y="2471122"/>
            <a:ext cx="5734516"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813564" y="2399115"/>
            <a:ext cx="3927564" cy="4259502"/>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085958" y="4891937"/>
            <a:ext cx="1455212" cy="14684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250" fill="hold"/>
                                        <p:tgtEl>
                                          <p:spTgt spid="5"/>
                                        </p:tgtEl>
                                        <p:attrNameLst>
                                          <p:attrName>ppt_x</p:attrName>
                                        </p:attrNameLst>
                                      </p:cBhvr>
                                      <p:tavLst>
                                        <p:tav tm="0">
                                          <p:val>
                                            <p:strVal val="1+#ppt_w/2"/>
                                          </p:val>
                                        </p:tav>
                                        <p:tav tm="100000">
                                          <p:val>
                                            <p:strVal val="#ppt_x"/>
                                          </p:val>
                                        </p:tav>
                                      </p:tavLst>
                                    </p:anim>
                                    <p:anim calcmode="lin" valueType="num">
                                      <p:cBhvr additive="base">
                                        <p:cTn id="12" dur="25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35" presetClass="entr" presetSubtype="0" fill="hold" grpId="1"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style.rotation</p:attrName>
                                        </p:attrNameLst>
                                      </p:cBhvr>
                                      <p:tavLst>
                                        <p:tav tm="0">
                                          <p:val>
                                            <p:fltVal val="720"/>
                                          </p:val>
                                        </p:tav>
                                        <p:tav tm="100000">
                                          <p:val>
                                            <p:fltVal val="0"/>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 calcmode="lin" valueType="num">
                                      <p:cBhvr>
                                        <p:cTn id="22" dur="500" fill="hold"/>
                                        <p:tgtEl>
                                          <p:spTgt spid="2"/>
                                        </p:tgtEl>
                                        <p:attrNameLst>
                                          <p:attrName>ppt_w</p:attrName>
                                        </p:attrNameLst>
                                      </p:cBhvr>
                                      <p:tavLst>
                                        <p:tav tm="0">
                                          <p:val>
                                            <p:fltVal val="0"/>
                                          </p:val>
                                        </p:tav>
                                        <p:tav tm="100000">
                                          <p:val>
                                            <p:strVal val="#ppt_w"/>
                                          </p:val>
                                        </p:tav>
                                      </p:tavLst>
                                    </p:anim>
                                  </p:childTnLst>
                                </p:cTn>
                              </p:par>
                              <p:par>
                                <p:cTn id="23" presetID="53" presetClass="entr" presetSubtype="16" fill="hold" grpId="2"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a:solidFill>
                  <a:prstClr val="white"/>
                </a:solidFill>
                <a:latin typeface="Arial Unicode MS" pitchFamily="34" charset="-122"/>
                <a:ea typeface="Arial Unicode MS" pitchFamily="34" charset="-122"/>
                <a:cs typeface="Arial Unicode MS" pitchFamily="34" charset="-122"/>
              </a:rPr>
              <a:t>1.1 </a:t>
            </a:r>
            <a:r>
              <a:rPr lang="en-US" altLang="zh-CN" dirty="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4" name="TextBox 1"/>
          <p:cNvSpPr txBox="1"/>
          <p:nvPr/>
        </p:nvSpPr>
        <p:spPr>
          <a:xfrm>
            <a:off x="4920856" y="2938939"/>
            <a:ext cx="6148404" cy="332398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dirty="0" smtClean="0">
                <a:latin typeface="微软雅黑" panose="020B0503020204020204" pitchFamily="34" charset="-122"/>
                <a:ea typeface="微软雅黑" panose="020B0503020204020204" pitchFamily="34" charset="-122"/>
              </a:rPr>
              <a:t>添加主题内容在此处</a:t>
            </a:r>
            <a:endParaRPr lang="en-US" altLang="zh-CN" dirty="0" smtClean="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dirty="0" smtClean="0">
                <a:latin typeface="微软雅黑" panose="020B0503020204020204" pitchFamily="34" charset="-122"/>
                <a:ea typeface="微软雅黑" panose="020B0503020204020204" pitchFamily="34" charset="-122"/>
              </a:rPr>
              <a:t>要求：</a:t>
            </a:r>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、添加您所讲的文字内容在此处，添加文案添加文档，请按您的主题来讲述，可分段文字可编辑，添加文字在此处添加文字在此处添加文字在此处</a:t>
            </a:r>
            <a:endParaRPr lang="en-US" altLang="zh-CN" dirty="0" smtClean="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dirty="0" smtClean="0">
                <a:latin typeface="微软雅黑" panose="020B0503020204020204" pitchFamily="34" charset="-122"/>
                <a:ea typeface="微软雅黑" panose="020B0503020204020204" pitchFamily="34" charset="-122"/>
              </a:rPr>
              <a:t> </a:t>
            </a: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、演讲稿内容充实、结构清晰、完整有新意； 发音标准、清晰、表达自然流畅；用词恰当、无语法错误；表现力强，有一定的台风并能有生动的肢体语言。</a:t>
            </a:r>
            <a:endParaRPr lang="en-US" altLang="zh-CN" dirty="0" smtClean="0">
              <a:latin typeface="微软雅黑" panose="020B0503020204020204" pitchFamily="34" charset="-122"/>
              <a:ea typeface="微软雅黑" panose="020B0503020204020204" pitchFamily="34" charset="-122"/>
            </a:endParaRPr>
          </a:p>
          <a:p>
            <a:pPr algn="just" fontAlgn="base">
              <a:lnSpc>
                <a:spcPct val="150000"/>
              </a:lnSpc>
              <a:spcBef>
                <a:spcPct val="0"/>
              </a:spcBef>
              <a:spcAft>
                <a:spcPct val="0"/>
              </a:spcAft>
            </a:pPr>
            <a:r>
              <a:rPr lang="zh-CN" altLang="en-US" dirty="0" smtClean="0">
                <a:latin typeface="微软雅黑" panose="020B0503020204020204" pitchFamily="34" charset="-122"/>
                <a:ea typeface="微软雅黑" panose="020B0503020204020204" pitchFamily="34" charset="-122"/>
              </a:rPr>
              <a:t>添加您所讲的文字内容在此处，添加文案添加文档。</a:t>
            </a:r>
            <a:endParaRPr lang="zh-CN" altLang="en-US"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4769225" y="1363134"/>
            <a:ext cx="1677906" cy="1291458"/>
            <a:chOff x="5027106" y="2345386"/>
            <a:chExt cx="1172844" cy="902720"/>
          </a:xfrm>
        </p:grpSpPr>
        <p:grpSp>
          <p:nvGrpSpPr>
            <p:cNvPr id="6" name="组合 5"/>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9"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7"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smtClean="0">
                  <a:ln>
                    <a:noFill/>
                  </a:ln>
                  <a:effectLst/>
                  <a:uLnTx/>
                  <a:uFillTx/>
                  <a:latin typeface="微软雅黑" panose="020B0503020204020204" pitchFamily="34" charset="-122"/>
                  <a:ea typeface="微软雅黑" panose="020B0503020204020204" pitchFamily="34" charset="-122"/>
                </a:rPr>
                <a:t>重点</a:t>
              </a:r>
              <a:endPar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98164" y="1345933"/>
            <a:ext cx="1677906" cy="1291458"/>
            <a:chOff x="5027106" y="2345385"/>
            <a:chExt cx="1172844" cy="902720"/>
          </a:xfrm>
        </p:grpSpPr>
        <p:grpSp>
          <p:nvGrpSpPr>
            <p:cNvPr id="11" name="组合 1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sp>
            <p:nvSpPr>
              <p:cNvPr id="1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rgbClr val="C00000"/>
                  </a:solidFill>
                  <a:effectLst/>
                  <a:uLnTx/>
                  <a:uFillTx/>
                  <a:latin typeface="微软雅黑" panose="020B0503020204020204" pitchFamily="34" charset="-122"/>
                  <a:ea typeface="微软雅黑" panose="020B0503020204020204" pitchFamily="34" charset="-122"/>
                </a:endParaRPr>
              </a:p>
            </p:txBody>
          </p:sp>
        </p:grpSp>
        <p:sp>
          <p:nvSpPr>
            <p:cNvPr id="12"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难点</a:t>
              </a:r>
              <a:endParaRPr lang="zh-CN" altLang="en-US" sz="2400" b="1" kern="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827103" y="1376029"/>
            <a:ext cx="1677906" cy="1291458"/>
            <a:chOff x="5027106" y="2345385"/>
            <a:chExt cx="1172844" cy="902720"/>
          </a:xfrm>
        </p:grpSpPr>
        <p:grpSp>
          <p:nvGrpSpPr>
            <p:cNvPr id="16" name="组合 15"/>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1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sp>
            <p:nvSpPr>
              <p:cNvPr id="19"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grpSp>
        <p:sp>
          <p:nvSpPr>
            <p:cNvPr id="17" name="TextBox 33"/>
            <p:cNvSpPr>
              <a:spLocks noChangeArrowheads="1"/>
            </p:cNvSpPr>
            <p:nvPr/>
          </p:nvSpPr>
          <p:spPr bwMode="auto">
            <a:xfrm>
              <a:off x="5046808" y="2656266"/>
              <a:ext cx="842495"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预期目标</a:t>
              </a:r>
              <a:endParaRPr lang="zh-CN" altLang="en-US" sz="2400" b="1" kern="0" dirty="0">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9391353" y="1387592"/>
            <a:ext cx="1677906" cy="1291458"/>
            <a:chOff x="5027106" y="2345385"/>
            <a:chExt cx="1172844" cy="902720"/>
          </a:xfrm>
        </p:grpSpPr>
        <p:grpSp>
          <p:nvGrpSpPr>
            <p:cNvPr id="21" name="组合 2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sp>
            <p:nvSpPr>
              <p:cNvPr id="2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defRPr/>
                </a:pPr>
                <a:endParaRPr kumimoji="0" lang="zh-CN" altLang="en-US" sz="2400" b="0" i="0" u="none" strike="noStrike" kern="0" cap="none" spc="0" normalizeH="0" baseline="0" noProof="0">
                  <a:ln>
                    <a:noFill/>
                  </a:ln>
                  <a:solidFill>
                    <a:schemeClr val="accent6">
                      <a:lumMod val="50000"/>
                    </a:schemeClr>
                  </a:solidFill>
                  <a:effectLst/>
                  <a:uLnTx/>
                  <a:uFillTx/>
                  <a:latin typeface="微软雅黑" panose="020B0503020204020204" pitchFamily="34" charset="-122"/>
                  <a:ea typeface="微软雅黑" panose="020B0503020204020204" pitchFamily="34" charset="-122"/>
                </a:endParaRPr>
              </a:p>
            </p:txBody>
          </p:sp>
        </p:grpSp>
        <p:sp>
          <p:nvSpPr>
            <p:cNvPr id="22" name="TextBox 33"/>
            <p:cNvSpPr>
              <a:spLocks noChangeArrowheads="1"/>
            </p:cNvSpPr>
            <p:nvPr/>
          </p:nvSpPr>
          <p:spPr bwMode="auto">
            <a:xfrm>
              <a:off x="5125264" y="2667663"/>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fontAlgn="base">
                <a:spcBef>
                  <a:spcPct val="0"/>
                </a:spcBef>
                <a:spcAft>
                  <a:spcPct val="0"/>
                </a:spcAft>
                <a:defRPr/>
              </a:pPr>
              <a:r>
                <a:rPr lang="zh-CN" altLang="en-US" sz="2400" b="1" kern="0" dirty="0" smtClean="0">
                  <a:latin typeface="微软雅黑" panose="020B0503020204020204" pitchFamily="34" charset="-122"/>
                  <a:ea typeface="微软雅黑" panose="020B0503020204020204" pitchFamily="34" charset="-122"/>
                </a:rPr>
                <a:t>最后成果</a:t>
              </a:r>
              <a:endParaRPr lang="zh-CN" altLang="en-US" sz="2400" b="1" kern="0" dirty="0">
                <a:latin typeface="微软雅黑" panose="020B0503020204020204" pitchFamily="34" charset="-122"/>
                <a:ea typeface="微软雅黑" panose="020B0503020204020204" pitchFamily="34" charset="-122"/>
              </a:endParaRPr>
            </a:p>
          </p:txBody>
        </p:sp>
      </p:gr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7010" y="1116749"/>
            <a:ext cx="2926768" cy="574125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ppt_x</p:attrName>
                                        </p:attrNameLst>
                                      </p:cBhvr>
                                      <p:tavLst>
                                        <p:tav tm="0">
                                          <p:val>
                                            <p:strVal val="#ppt_x+#ppt_w*1.125000"/>
                                          </p:val>
                                        </p:tav>
                                        <p:tav tm="100000">
                                          <p:val>
                                            <p:strVal val="#ppt_x"/>
                                          </p:val>
                                        </p:tav>
                                      </p:tavLst>
                                    </p:anim>
                                    <p:animEffect transition="in" filter="wipe(left)">
                                      <p:cBhvr>
                                        <p:cTn id="14" dur="500"/>
                                        <p:tgtEl>
                                          <p:spTgt spid="5"/>
                                        </p:tgtEl>
                                      </p:cBhvr>
                                    </p:animEffect>
                                  </p:childTnLst>
                                </p:cTn>
                              </p:par>
                              <p:par>
                                <p:cTn id="15" presetID="12" presetClass="entr" presetSubtype="2" fill="hold" nodeType="withEffect">
                                  <p:stCondLst>
                                    <p:cond delay="20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p:tgtEl>
                                          <p:spTgt spid="10"/>
                                        </p:tgtEl>
                                        <p:attrNameLst>
                                          <p:attrName>ppt_x</p:attrName>
                                        </p:attrNameLst>
                                      </p:cBhvr>
                                      <p:tavLst>
                                        <p:tav tm="0">
                                          <p:val>
                                            <p:strVal val="#ppt_x+#ppt_w*1.125000"/>
                                          </p:val>
                                        </p:tav>
                                        <p:tav tm="100000">
                                          <p:val>
                                            <p:strVal val="#ppt_x"/>
                                          </p:val>
                                        </p:tav>
                                      </p:tavLst>
                                    </p:anim>
                                    <p:animEffect transition="in" filter="wipe(left)">
                                      <p:cBhvr>
                                        <p:cTn id="18" dur="500"/>
                                        <p:tgtEl>
                                          <p:spTgt spid="10"/>
                                        </p:tgtEl>
                                      </p:cBhvr>
                                    </p:animEffect>
                                  </p:childTnLst>
                                </p:cTn>
                              </p:par>
                              <p:par>
                                <p:cTn id="19" presetID="12" presetClass="entr" presetSubtype="2" fill="hold" nodeType="withEffect">
                                  <p:stCondLst>
                                    <p:cond delay="4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p:tgtEl>
                                          <p:spTgt spid="15"/>
                                        </p:tgtEl>
                                        <p:attrNameLst>
                                          <p:attrName>ppt_x</p:attrName>
                                        </p:attrNameLst>
                                      </p:cBhvr>
                                      <p:tavLst>
                                        <p:tav tm="0">
                                          <p:val>
                                            <p:strVal val="#ppt_x+#ppt_w*1.125000"/>
                                          </p:val>
                                        </p:tav>
                                        <p:tav tm="100000">
                                          <p:val>
                                            <p:strVal val="#ppt_x"/>
                                          </p:val>
                                        </p:tav>
                                      </p:tavLst>
                                    </p:anim>
                                    <p:animEffect transition="in" filter="wipe(left)">
                                      <p:cBhvr>
                                        <p:cTn id="22" dur="500"/>
                                        <p:tgtEl>
                                          <p:spTgt spid="15"/>
                                        </p:tgtEl>
                                      </p:cBhvr>
                                    </p:animEffect>
                                  </p:childTnLst>
                                </p:cTn>
                              </p:par>
                              <p:par>
                                <p:cTn id="23" presetID="12" presetClass="entr" presetSubtype="2"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p:tgtEl>
                                          <p:spTgt spid="20"/>
                                        </p:tgtEl>
                                        <p:attrNameLst>
                                          <p:attrName>ppt_x</p:attrName>
                                        </p:attrNameLst>
                                      </p:cBhvr>
                                      <p:tavLst>
                                        <p:tav tm="0">
                                          <p:val>
                                            <p:strVal val="#ppt_x+#ppt_w*1.125000"/>
                                          </p:val>
                                        </p:tav>
                                        <p:tav tm="100000">
                                          <p:val>
                                            <p:strVal val="#ppt_x"/>
                                          </p:val>
                                        </p:tav>
                                      </p:tavLst>
                                    </p:anim>
                                    <p:animEffect transition="in" filter="wipe(left)">
                                      <p:cBhvr>
                                        <p:cTn id="26" dur="500"/>
                                        <p:tgtEl>
                                          <p:spTgt spid="20"/>
                                        </p:tgtEl>
                                      </p:cBhvr>
                                    </p:animEffect>
                                  </p:childTnLst>
                                </p:cTn>
                              </p:par>
                            </p:childTnLst>
                          </p:cTn>
                        </p:par>
                        <p:par>
                          <p:cTn id="27" fill="hold">
                            <p:stCondLst>
                              <p:cond delay="1000"/>
                            </p:stCondLst>
                            <p:childTnLst>
                              <p:par>
                                <p:cTn id="28" presetID="22" presetClass="entr" presetSubtype="8" fill="hold" grpId="0" nodeType="afterEffect">
                                  <p:stCondLst>
                                    <p:cond delay="250"/>
                                  </p:stCondLst>
                                  <p:iterate type="lt">
                                    <p:tmPct val="30000"/>
                                  </p:iterate>
                                  <p:childTnLst>
                                    <p:set>
                                      <p:cBhvr>
                                        <p:cTn id="29" dur="1" fill="hold">
                                          <p:stCondLst>
                                            <p:cond delay="0"/>
                                          </p:stCondLst>
                                        </p:cTn>
                                        <p:tgtEl>
                                          <p:spTgt spid="4"/>
                                        </p:tgtEl>
                                        <p:attrNameLst>
                                          <p:attrName>style.visibility</p:attrName>
                                        </p:attrNameLst>
                                      </p:cBhvr>
                                      <p:to>
                                        <p:strVal val="visible"/>
                                      </p:to>
                                    </p:set>
                                    <p:animEffect transition="in" filter="wipe(left)">
                                      <p:cBhvr>
                                        <p:cTn id="30" dur="50"/>
                                        <p:tgtEl>
                                          <p:spTgt spid="4"/>
                                        </p:tgtEl>
                                      </p:cBhvr>
                                    </p:animEffect>
                                  </p:childTnLst>
                                </p:cTn>
                              </p:par>
                              <p:par>
                                <p:cTn id="31" presetID="36" presetClass="emph" presetSubtype="0" fill="hold" grpId="1" nodeType="withEffect">
                                  <p:stCondLst>
                                    <p:cond delay="250"/>
                                  </p:stCondLst>
                                  <p:iterate type="lt">
                                    <p:tmPct val="30000"/>
                                  </p:iterate>
                                  <p:childTnLst>
                                    <p:animScale>
                                      <p:cBhvr>
                                        <p:cTn id="32" dur="25" autoRev="1" fill="hold">
                                          <p:stCondLst>
                                            <p:cond delay="0"/>
                                          </p:stCondLst>
                                        </p:cTn>
                                        <p:tgtEl>
                                          <p:spTgt spid="4"/>
                                        </p:tgtEl>
                                      </p:cBhvr>
                                      <p:to x="80000" y="100000"/>
                                    </p:animScale>
                                    <p:anim by="(#ppt_w*0.10)" calcmode="lin" valueType="num">
                                      <p:cBhvr>
                                        <p:cTn id="33" dur="25" autoRev="1" fill="hold">
                                          <p:stCondLst>
                                            <p:cond delay="0"/>
                                          </p:stCondLst>
                                        </p:cTn>
                                        <p:tgtEl>
                                          <p:spTgt spid="4"/>
                                        </p:tgtEl>
                                        <p:attrNameLst>
                                          <p:attrName>ppt_x</p:attrName>
                                        </p:attrNameLst>
                                      </p:cBhvr>
                                    </p:anim>
                                    <p:anim by="(-#ppt_w*0.10)" calcmode="lin" valueType="num">
                                      <p:cBhvr>
                                        <p:cTn id="34" dur="25" autoRev="1" fill="hold">
                                          <p:stCondLst>
                                            <p:cond delay="0"/>
                                          </p:stCondLst>
                                        </p:cTn>
                                        <p:tgtEl>
                                          <p:spTgt spid="4"/>
                                        </p:tgtEl>
                                        <p:attrNameLst>
                                          <p:attrName>ppt_y</p:attrName>
                                        </p:attrNameLst>
                                      </p:cBhvr>
                                    </p:anim>
                                    <p:animRot by="-480000">
                                      <p:cBhvr>
                                        <p:cTn id="35" dur="25" autoRev="1"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1.2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sp>
        <p:nvSpPr>
          <p:cNvPr id="26" name="矩形 2"/>
          <p:cNvSpPr/>
          <p:nvPr/>
        </p:nvSpPr>
        <p:spPr>
          <a:xfrm>
            <a:off x="599110" y="2706283"/>
            <a:ext cx="2251744" cy="19268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微软雅黑" panose="020B0503020204020204" pitchFamily="34" charset="-122"/>
                <a:ea typeface="微软雅黑" panose="020B0503020204020204" pitchFamily="34" charset="-122"/>
              </a:rPr>
              <a:t>重点讲解</a:t>
            </a:r>
            <a:endParaRPr lang="zh-CN" altLang="en-US" sz="2800" b="1" dirty="0">
              <a:solidFill>
                <a:schemeClr val="tx1"/>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V="1">
            <a:off x="2850854" y="2349829"/>
            <a:ext cx="1676705" cy="97500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952511" y="3696972"/>
            <a:ext cx="1807736" cy="6593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矩形 2"/>
          <p:cNvSpPr/>
          <p:nvPr/>
        </p:nvSpPr>
        <p:spPr>
          <a:xfrm>
            <a:off x="4629216" y="1964432"/>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F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1</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a:spLocks noChangeArrowheads="1"/>
          </p:cNvSpPr>
          <p:nvPr/>
        </p:nvSpPr>
        <p:spPr bwMode="auto">
          <a:xfrm>
            <a:off x="5403663" y="1721063"/>
            <a:ext cx="5739903" cy="119694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cs typeface="+mj-cs"/>
              </a:rPr>
              <a:t>点击输入您想要的文字内容</a:t>
            </a:r>
            <a:r>
              <a:rPr lang="zh-CN" altLang="en-US" sz="1600" cap="all" dirty="0">
                <a:latin typeface="微软雅黑" panose="020B0503020204020204" pitchFamily="34" charset="-122"/>
                <a:ea typeface="微软雅黑" panose="020B0503020204020204" pitchFamily="34" charset="-122"/>
              </a:rPr>
              <a:t>点击输入您想</a:t>
            </a:r>
            <a:r>
              <a:rPr lang="zh-CN" altLang="en-US" sz="1600" cap="all" dirty="0" smtClean="0">
                <a:latin typeface="微软雅黑" panose="020B0503020204020204" pitchFamily="34" charset="-122"/>
                <a:ea typeface="微软雅黑" panose="020B0503020204020204" pitchFamily="34" charset="-122"/>
              </a:rPr>
              <a:t>要的</a:t>
            </a:r>
            <a:r>
              <a:rPr lang="zh-CN" altLang="en-US" sz="1600" cap="all" dirty="0">
                <a:latin typeface="微软雅黑" panose="020B0503020204020204" pitchFamily="34" charset="-122"/>
                <a:ea typeface="微软雅黑" panose="020B0503020204020204" pitchFamily="34" charset="-122"/>
              </a:rPr>
              <a:t>文字</a:t>
            </a:r>
            <a:r>
              <a:rPr lang="zh-CN" altLang="en-US" sz="1600" cap="all" dirty="0" smtClean="0">
                <a:latin typeface="微软雅黑" panose="020B0503020204020204" pitchFamily="34" charset="-122"/>
                <a:ea typeface="微软雅黑" panose="020B0503020204020204" pitchFamily="34" charset="-122"/>
              </a:rPr>
              <a:t>内容</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要</a:t>
            </a:r>
            <a:r>
              <a:rPr lang="zh-CN" altLang="en-US" sz="1600" cap="all" dirty="0">
                <a:latin typeface="微软雅黑" panose="020B0503020204020204" pitchFamily="34" charset="-122"/>
                <a:ea typeface="微软雅黑" panose="020B0503020204020204" pitchFamily="34" charset="-122"/>
              </a:rPr>
              <a:t>的文字内容点击输入您想要的文字内容</a:t>
            </a:r>
            <a:r>
              <a:rPr lang="zh-CN" altLang="en-US" sz="1600" cap="all" dirty="0" smtClean="0">
                <a:latin typeface="微软雅黑" panose="020B0503020204020204" pitchFamily="34" charset="-122"/>
                <a:ea typeface="微软雅黑" panose="020B0503020204020204" pitchFamily="34" charset="-122"/>
              </a:rPr>
              <a:t>点击输入</a:t>
            </a:r>
            <a:r>
              <a:rPr lang="zh-CN" altLang="en-US" sz="1600" cap="all" dirty="0">
                <a:latin typeface="微软雅黑" panose="020B0503020204020204" pitchFamily="34" charset="-122"/>
                <a:ea typeface="微软雅黑" panose="020B0503020204020204" pitchFamily="34" charset="-122"/>
              </a:rPr>
              <a:t>您想要的</a:t>
            </a:r>
            <a:r>
              <a:rPr lang="zh-CN" altLang="en-US" sz="1600" cap="all" dirty="0" smtClean="0">
                <a:latin typeface="微软雅黑" panose="020B0503020204020204" pitchFamily="34" charset="-122"/>
                <a:ea typeface="微软雅黑" panose="020B0503020204020204" pitchFamily="34" charset="-122"/>
              </a:rPr>
              <a:t>文字</a:t>
            </a:r>
            <a:endParaRPr lang="en-US" altLang="zh-CN" sz="1600" cap="all" dirty="0">
              <a:latin typeface="微软雅黑" panose="020B0503020204020204" pitchFamily="34" charset="-122"/>
              <a:ea typeface="微软雅黑" panose="020B0503020204020204" pitchFamily="34" charset="-122"/>
            </a:endParaRPr>
          </a:p>
        </p:txBody>
      </p:sp>
      <p:cxnSp>
        <p:nvCxnSpPr>
          <p:cNvPr id="31" name="直接连接符 30"/>
          <p:cNvCxnSpPr/>
          <p:nvPr/>
        </p:nvCxnSpPr>
        <p:spPr>
          <a:xfrm>
            <a:off x="2842469" y="4233487"/>
            <a:ext cx="1870399" cy="79919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矩形 2"/>
          <p:cNvSpPr/>
          <p:nvPr/>
        </p:nvSpPr>
        <p:spPr>
          <a:xfrm>
            <a:off x="4629216" y="3434644"/>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2</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3" name="矩形 32"/>
          <p:cNvSpPr>
            <a:spLocks noChangeArrowheads="1"/>
          </p:cNvSpPr>
          <p:nvPr/>
        </p:nvSpPr>
        <p:spPr bwMode="auto">
          <a:xfrm>
            <a:off x="5403663" y="3191275"/>
            <a:ext cx="5739903" cy="1042212"/>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cs typeface="+mj-cs"/>
              </a:rPr>
              <a:t>点击输入您想要的文字内容</a:t>
            </a:r>
            <a:r>
              <a:rPr lang="zh-CN" altLang="en-US" sz="1600" cap="all" dirty="0">
                <a:latin typeface="微软雅黑" panose="020B0503020204020204" pitchFamily="34" charset="-122"/>
                <a:ea typeface="微软雅黑" panose="020B0503020204020204" pitchFamily="34" charset="-122"/>
              </a:rPr>
              <a:t>点击输入您想</a:t>
            </a:r>
            <a:r>
              <a:rPr lang="zh-CN" altLang="en-US" sz="1600" cap="all" dirty="0" smtClean="0">
                <a:latin typeface="微软雅黑" panose="020B0503020204020204" pitchFamily="34" charset="-122"/>
                <a:ea typeface="微软雅黑" panose="020B0503020204020204" pitchFamily="34" charset="-122"/>
              </a:rPr>
              <a:t>要的</a:t>
            </a:r>
            <a:r>
              <a:rPr lang="zh-CN" altLang="en-US" sz="1600" cap="all" dirty="0">
                <a:latin typeface="微软雅黑" panose="020B0503020204020204" pitchFamily="34" charset="-122"/>
                <a:ea typeface="微软雅黑" panose="020B0503020204020204" pitchFamily="34" charset="-122"/>
              </a:rPr>
              <a:t>文字</a:t>
            </a:r>
            <a:r>
              <a:rPr lang="zh-CN" altLang="en-US" sz="1600" cap="all" dirty="0" smtClean="0">
                <a:latin typeface="微软雅黑" panose="020B0503020204020204" pitchFamily="34" charset="-122"/>
                <a:ea typeface="微软雅黑" panose="020B0503020204020204" pitchFamily="34" charset="-122"/>
              </a:rPr>
              <a:t>内容</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要</a:t>
            </a:r>
            <a:r>
              <a:rPr lang="zh-CN" altLang="en-US" sz="1600" cap="all" dirty="0">
                <a:latin typeface="微软雅黑" panose="020B0503020204020204" pitchFamily="34" charset="-122"/>
                <a:ea typeface="微软雅黑" panose="020B0503020204020204" pitchFamily="34" charset="-122"/>
              </a:rPr>
              <a:t>的文字内容点击输入您想要的文字内容</a:t>
            </a:r>
            <a:r>
              <a:rPr lang="zh-CN" altLang="en-US" sz="1600" cap="all" dirty="0" smtClean="0">
                <a:latin typeface="微软雅黑" panose="020B0503020204020204" pitchFamily="34" charset="-122"/>
                <a:ea typeface="微软雅黑" panose="020B0503020204020204" pitchFamily="34" charset="-122"/>
              </a:rPr>
              <a:t>点击输入</a:t>
            </a:r>
            <a:r>
              <a:rPr lang="zh-CN" altLang="en-US" sz="1600" cap="all" dirty="0">
                <a:latin typeface="微软雅黑" panose="020B0503020204020204" pitchFamily="34" charset="-122"/>
                <a:ea typeface="微软雅黑" panose="020B0503020204020204" pitchFamily="34" charset="-122"/>
              </a:rPr>
              <a:t>您想要的</a:t>
            </a:r>
            <a:r>
              <a:rPr lang="zh-CN" altLang="en-US" sz="1600" cap="all" dirty="0" smtClean="0">
                <a:latin typeface="微软雅黑" panose="020B0503020204020204" pitchFamily="34" charset="-122"/>
                <a:ea typeface="微软雅黑" panose="020B0503020204020204" pitchFamily="34" charset="-122"/>
              </a:rPr>
              <a:t>文字</a:t>
            </a:r>
            <a:endParaRPr lang="en-US" altLang="zh-CN" sz="1600" cap="all" dirty="0">
              <a:latin typeface="微软雅黑" panose="020B0503020204020204" pitchFamily="34" charset="-122"/>
              <a:ea typeface="微软雅黑" panose="020B0503020204020204" pitchFamily="34" charset="-122"/>
            </a:endParaRPr>
          </a:p>
        </p:txBody>
      </p:sp>
      <p:sp>
        <p:nvSpPr>
          <p:cNvPr id="34" name="矩形 2"/>
          <p:cNvSpPr/>
          <p:nvPr/>
        </p:nvSpPr>
        <p:spPr>
          <a:xfrm>
            <a:off x="4629216" y="4861700"/>
            <a:ext cx="672790" cy="575702"/>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B050"/>
          </a:soli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3</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35" name="矩形 34"/>
          <p:cNvSpPr>
            <a:spLocks noChangeArrowheads="1"/>
          </p:cNvSpPr>
          <p:nvPr/>
        </p:nvSpPr>
        <p:spPr bwMode="auto">
          <a:xfrm>
            <a:off x="5403663" y="4618331"/>
            <a:ext cx="5739903" cy="1338716"/>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cs typeface="+mj-cs"/>
              </a:rPr>
              <a:t>点击输入您想要的文字内容</a:t>
            </a:r>
            <a:r>
              <a:rPr lang="zh-CN" altLang="en-US" sz="1600" cap="all" dirty="0">
                <a:latin typeface="微软雅黑" panose="020B0503020204020204" pitchFamily="34" charset="-122"/>
                <a:ea typeface="微软雅黑" panose="020B0503020204020204" pitchFamily="34" charset="-122"/>
              </a:rPr>
              <a:t>点击输入您想</a:t>
            </a:r>
            <a:r>
              <a:rPr lang="zh-CN" altLang="en-US" sz="1600" cap="all" dirty="0" smtClean="0">
                <a:latin typeface="微软雅黑" panose="020B0503020204020204" pitchFamily="34" charset="-122"/>
                <a:ea typeface="微软雅黑" panose="020B0503020204020204" pitchFamily="34" charset="-122"/>
              </a:rPr>
              <a:t>要的</a:t>
            </a:r>
            <a:r>
              <a:rPr lang="zh-CN" altLang="en-US" sz="1600" cap="all" dirty="0">
                <a:latin typeface="微软雅黑" panose="020B0503020204020204" pitchFamily="34" charset="-122"/>
                <a:ea typeface="微软雅黑" panose="020B0503020204020204" pitchFamily="34" charset="-122"/>
              </a:rPr>
              <a:t>文字</a:t>
            </a:r>
            <a:r>
              <a:rPr lang="zh-CN" altLang="en-US" sz="1600" cap="all" dirty="0" smtClean="0">
                <a:latin typeface="微软雅黑" panose="020B0503020204020204" pitchFamily="34" charset="-122"/>
                <a:ea typeface="微软雅黑" panose="020B0503020204020204" pitchFamily="34" charset="-122"/>
              </a:rPr>
              <a:t>内容</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点击</a:t>
            </a:r>
            <a:r>
              <a:rPr lang="zh-CN" altLang="en-US" sz="1600" cap="all" dirty="0">
                <a:latin typeface="微软雅黑" panose="020B0503020204020204" pitchFamily="34" charset="-122"/>
                <a:ea typeface="微软雅黑" panose="020B0503020204020204" pitchFamily="34" charset="-122"/>
              </a:rPr>
              <a:t>输入您想要的文字</a:t>
            </a:r>
            <a:r>
              <a:rPr lang="zh-CN" altLang="en-US" sz="1600" cap="all" dirty="0" smtClean="0">
                <a:latin typeface="微软雅黑" panose="020B0503020204020204" pitchFamily="34" charset="-122"/>
                <a:ea typeface="微软雅黑" panose="020B0503020204020204" pitchFamily="34" charset="-122"/>
              </a:rPr>
              <a:t>内容</a:t>
            </a:r>
            <a:r>
              <a:rPr lang="zh-CN" altLang="en-US" sz="1600" cap="all" dirty="0">
                <a:latin typeface="微软雅黑" panose="020B0503020204020204" pitchFamily="34" charset="-122"/>
                <a:ea typeface="微软雅黑" panose="020B0503020204020204" pitchFamily="34" charset="-122"/>
              </a:rPr>
              <a:t>点击输入您</a:t>
            </a:r>
            <a:r>
              <a:rPr lang="zh-CN" altLang="en-US" sz="1600" cap="all" dirty="0" smtClean="0">
                <a:latin typeface="微软雅黑" panose="020B0503020204020204" pitchFamily="34" charset="-122"/>
                <a:ea typeface="微软雅黑" panose="020B0503020204020204" pitchFamily="34" charset="-122"/>
              </a:rPr>
              <a:t>想</a:t>
            </a:r>
            <a:endParaRPr lang="en-US" altLang="zh-CN" sz="1600" cap="all" dirty="0" smtClean="0">
              <a:latin typeface="微软雅黑" panose="020B0503020204020204" pitchFamily="34" charset="-122"/>
              <a:ea typeface="微软雅黑" panose="020B0503020204020204" pitchFamily="34" charset="-122"/>
            </a:endParaRPr>
          </a:p>
          <a:p>
            <a:pPr>
              <a:lnSpc>
                <a:spcPct val="150000"/>
              </a:lnSpc>
              <a:spcBef>
                <a:spcPct val="0"/>
              </a:spcBef>
            </a:pPr>
            <a:r>
              <a:rPr lang="zh-CN" altLang="en-US" sz="1600" cap="all" dirty="0" smtClean="0">
                <a:latin typeface="微软雅黑" panose="020B0503020204020204" pitchFamily="34" charset="-122"/>
                <a:ea typeface="微软雅黑" panose="020B0503020204020204" pitchFamily="34" charset="-122"/>
              </a:rPr>
              <a:t>要</a:t>
            </a:r>
            <a:r>
              <a:rPr lang="zh-CN" altLang="en-US" sz="1600" cap="all" dirty="0">
                <a:latin typeface="微软雅黑" panose="020B0503020204020204" pitchFamily="34" charset="-122"/>
                <a:ea typeface="微软雅黑" panose="020B0503020204020204" pitchFamily="34" charset="-122"/>
              </a:rPr>
              <a:t>的文字内容点击输入您想要的文字内容</a:t>
            </a:r>
            <a:r>
              <a:rPr lang="zh-CN" altLang="en-US" sz="1600" cap="all" dirty="0" smtClean="0">
                <a:latin typeface="微软雅黑" panose="020B0503020204020204" pitchFamily="34" charset="-122"/>
                <a:ea typeface="微软雅黑" panose="020B0503020204020204" pitchFamily="34" charset="-122"/>
              </a:rPr>
              <a:t>点击输入</a:t>
            </a:r>
            <a:r>
              <a:rPr lang="zh-CN" altLang="en-US" sz="1600" cap="all" dirty="0">
                <a:latin typeface="微软雅黑" panose="020B0503020204020204" pitchFamily="34" charset="-122"/>
                <a:ea typeface="微软雅黑" panose="020B0503020204020204" pitchFamily="34" charset="-122"/>
              </a:rPr>
              <a:t>您想要的</a:t>
            </a:r>
            <a:r>
              <a:rPr lang="zh-CN" altLang="en-US" sz="1600" cap="all" dirty="0" smtClean="0">
                <a:latin typeface="微软雅黑" panose="020B0503020204020204" pitchFamily="34" charset="-122"/>
                <a:ea typeface="微软雅黑" panose="020B0503020204020204" pitchFamily="34" charset="-122"/>
              </a:rPr>
              <a:t>文字</a:t>
            </a:r>
            <a:endParaRPr lang="en-US" altLang="zh-CN" sz="1600" cap="all"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Effect transition="in" filter="fade">
                                      <p:cBhvr>
                                        <p:cTn id="27" dur="500"/>
                                        <p:tgtEl>
                                          <p:spTgt spid="29"/>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500"/>
                            </p:stCondLst>
                            <p:childTnLst>
                              <p:par>
                                <p:cTn id="41" presetID="22" presetClass="entr" presetSubtype="8" fill="hold" grpId="0" nodeType="afterEffect">
                                  <p:stCondLst>
                                    <p:cond delay="0"/>
                                  </p:stCondLst>
                                  <p:iterate type="lt">
                                    <p:tmPct val="30000"/>
                                  </p:iterate>
                                  <p:childTnLst>
                                    <p:set>
                                      <p:cBhvr>
                                        <p:cTn id="42" dur="1" fill="hold">
                                          <p:stCondLst>
                                            <p:cond delay="0"/>
                                          </p:stCondLst>
                                        </p:cTn>
                                        <p:tgtEl>
                                          <p:spTgt spid="30"/>
                                        </p:tgtEl>
                                        <p:attrNameLst>
                                          <p:attrName>style.visibility</p:attrName>
                                        </p:attrNameLst>
                                      </p:cBhvr>
                                      <p:to>
                                        <p:strVal val="visible"/>
                                      </p:to>
                                    </p:set>
                                    <p:animEffect transition="in" filter="wipe(left)">
                                      <p:cBhvr>
                                        <p:cTn id="43" dur="50"/>
                                        <p:tgtEl>
                                          <p:spTgt spid="30"/>
                                        </p:tgtEl>
                                      </p:cBhvr>
                                    </p:animEffect>
                                  </p:childTnLst>
                                </p:cTn>
                              </p:par>
                              <p:par>
                                <p:cTn id="44" presetID="36" presetClass="emph" presetSubtype="0" fill="hold" grpId="1" nodeType="withEffect">
                                  <p:stCondLst>
                                    <p:cond delay="0"/>
                                  </p:stCondLst>
                                  <p:iterate type="lt">
                                    <p:tmPct val="30000"/>
                                  </p:iterate>
                                  <p:childTnLst>
                                    <p:animScale>
                                      <p:cBhvr>
                                        <p:cTn id="45" dur="25" autoRev="1" fill="hold">
                                          <p:stCondLst>
                                            <p:cond delay="0"/>
                                          </p:stCondLst>
                                        </p:cTn>
                                        <p:tgtEl>
                                          <p:spTgt spid="30"/>
                                        </p:tgtEl>
                                      </p:cBhvr>
                                      <p:to x="80000" y="100000"/>
                                    </p:animScale>
                                    <p:anim by="(#ppt_w*0.10)" calcmode="lin" valueType="num">
                                      <p:cBhvr>
                                        <p:cTn id="46" dur="25" autoRev="1" fill="hold">
                                          <p:stCondLst>
                                            <p:cond delay="0"/>
                                          </p:stCondLst>
                                        </p:cTn>
                                        <p:tgtEl>
                                          <p:spTgt spid="30"/>
                                        </p:tgtEl>
                                        <p:attrNameLst>
                                          <p:attrName>ppt_x</p:attrName>
                                        </p:attrNameLst>
                                      </p:cBhvr>
                                    </p:anim>
                                    <p:anim by="(-#ppt_w*0.10)" calcmode="lin" valueType="num">
                                      <p:cBhvr>
                                        <p:cTn id="47" dur="25" autoRev="1" fill="hold">
                                          <p:stCondLst>
                                            <p:cond delay="0"/>
                                          </p:stCondLst>
                                        </p:cTn>
                                        <p:tgtEl>
                                          <p:spTgt spid="30"/>
                                        </p:tgtEl>
                                        <p:attrNameLst>
                                          <p:attrName>ppt_y</p:attrName>
                                        </p:attrNameLst>
                                      </p:cBhvr>
                                    </p:anim>
                                    <p:animRot by="-480000">
                                      <p:cBhvr>
                                        <p:cTn id="48" dur="25" autoRev="1" fill="hold">
                                          <p:stCondLst>
                                            <p:cond delay="0"/>
                                          </p:stCondLst>
                                        </p:cTn>
                                        <p:tgtEl>
                                          <p:spTgt spid="30"/>
                                        </p:tgtEl>
                                        <p:attrNameLst>
                                          <p:attrName>r</p:attrName>
                                        </p:attrNameLst>
                                      </p:cBhvr>
                                    </p:animRot>
                                  </p:childTnLst>
                                </p:cTn>
                              </p:par>
                            </p:childTnLst>
                          </p:cTn>
                        </p:par>
                        <p:par>
                          <p:cTn id="49" fill="hold">
                            <p:stCondLst>
                              <p:cond delay="4585"/>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33"/>
                                        </p:tgtEl>
                                        <p:attrNameLst>
                                          <p:attrName>style.visibility</p:attrName>
                                        </p:attrNameLst>
                                      </p:cBhvr>
                                      <p:to>
                                        <p:strVal val="visible"/>
                                      </p:to>
                                    </p:set>
                                    <p:animEffect transition="in" filter="wipe(left)">
                                      <p:cBhvr>
                                        <p:cTn id="52" dur="50"/>
                                        <p:tgtEl>
                                          <p:spTgt spid="33"/>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33"/>
                                        </p:tgtEl>
                                      </p:cBhvr>
                                      <p:to x="80000" y="100000"/>
                                    </p:animScale>
                                    <p:anim by="(#ppt_w*0.10)" calcmode="lin" valueType="num">
                                      <p:cBhvr>
                                        <p:cTn id="55" dur="25" autoRev="1" fill="hold">
                                          <p:stCondLst>
                                            <p:cond delay="0"/>
                                          </p:stCondLst>
                                        </p:cTn>
                                        <p:tgtEl>
                                          <p:spTgt spid="33"/>
                                        </p:tgtEl>
                                        <p:attrNameLst>
                                          <p:attrName>ppt_x</p:attrName>
                                        </p:attrNameLst>
                                      </p:cBhvr>
                                    </p:anim>
                                    <p:anim by="(-#ppt_w*0.10)" calcmode="lin" valueType="num">
                                      <p:cBhvr>
                                        <p:cTn id="56" dur="25" autoRev="1" fill="hold">
                                          <p:stCondLst>
                                            <p:cond delay="0"/>
                                          </p:stCondLst>
                                        </p:cTn>
                                        <p:tgtEl>
                                          <p:spTgt spid="33"/>
                                        </p:tgtEl>
                                        <p:attrNameLst>
                                          <p:attrName>ppt_y</p:attrName>
                                        </p:attrNameLst>
                                      </p:cBhvr>
                                    </p:anim>
                                    <p:animRot by="-480000">
                                      <p:cBhvr>
                                        <p:cTn id="57" dur="25" autoRev="1" fill="hold">
                                          <p:stCondLst>
                                            <p:cond delay="0"/>
                                          </p:stCondLst>
                                        </p:cTn>
                                        <p:tgtEl>
                                          <p:spTgt spid="33"/>
                                        </p:tgtEl>
                                        <p:attrNameLst>
                                          <p:attrName>r</p:attrName>
                                        </p:attrNameLst>
                                      </p:cBhvr>
                                    </p:animRot>
                                  </p:childTnLst>
                                </p:cTn>
                              </p:par>
                            </p:childTnLst>
                          </p:cTn>
                        </p:par>
                        <p:par>
                          <p:cTn id="58" fill="hold">
                            <p:stCondLst>
                              <p:cond delay="5670"/>
                            </p:stCondLst>
                            <p:childTnLst>
                              <p:par>
                                <p:cTn id="59" presetID="22" presetClass="entr" presetSubtype="8" fill="hold" grpId="0" nodeType="afterEffect">
                                  <p:stCondLst>
                                    <p:cond delay="0"/>
                                  </p:stCondLst>
                                  <p:iterate type="lt">
                                    <p:tmPct val="30000"/>
                                  </p:iterate>
                                  <p:childTnLst>
                                    <p:set>
                                      <p:cBhvr>
                                        <p:cTn id="60" dur="1" fill="hold">
                                          <p:stCondLst>
                                            <p:cond delay="0"/>
                                          </p:stCondLst>
                                        </p:cTn>
                                        <p:tgtEl>
                                          <p:spTgt spid="35"/>
                                        </p:tgtEl>
                                        <p:attrNameLst>
                                          <p:attrName>style.visibility</p:attrName>
                                        </p:attrNameLst>
                                      </p:cBhvr>
                                      <p:to>
                                        <p:strVal val="visible"/>
                                      </p:to>
                                    </p:set>
                                    <p:animEffect transition="in" filter="wipe(left)">
                                      <p:cBhvr>
                                        <p:cTn id="61" dur="50"/>
                                        <p:tgtEl>
                                          <p:spTgt spid="35"/>
                                        </p:tgtEl>
                                      </p:cBhvr>
                                    </p:animEffect>
                                  </p:childTnLst>
                                </p:cTn>
                              </p:par>
                              <p:par>
                                <p:cTn id="62" presetID="36" presetClass="emph" presetSubtype="0" fill="hold" grpId="1" nodeType="withEffect">
                                  <p:stCondLst>
                                    <p:cond delay="0"/>
                                  </p:stCondLst>
                                  <p:iterate type="lt">
                                    <p:tmPct val="30000"/>
                                  </p:iterate>
                                  <p:childTnLst>
                                    <p:animScale>
                                      <p:cBhvr>
                                        <p:cTn id="63" dur="25" autoRev="1" fill="hold">
                                          <p:stCondLst>
                                            <p:cond delay="0"/>
                                          </p:stCondLst>
                                        </p:cTn>
                                        <p:tgtEl>
                                          <p:spTgt spid="35"/>
                                        </p:tgtEl>
                                      </p:cBhvr>
                                      <p:to x="80000" y="100000"/>
                                    </p:animScale>
                                    <p:anim by="(#ppt_w*0.10)" calcmode="lin" valueType="num">
                                      <p:cBhvr>
                                        <p:cTn id="64" dur="25" autoRev="1" fill="hold">
                                          <p:stCondLst>
                                            <p:cond delay="0"/>
                                          </p:stCondLst>
                                        </p:cTn>
                                        <p:tgtEl>
                                          <p:spTgt spid="35"/>
                                        </p:tgtEl>
                                        <p:attrNameLst>
                                          <p:attrName>ppt_x</p:attrName>
                                        </p:attrNameLst>
                                      </p:cBhvr>
                                    </p:anim>
                                    <p:anim by="(-#ppt_w*0.10)" calcmode="lin" valueType="num">
                                      <p:cBhvr>
                                        <p:cTn id="65" dur="25" autoRev="1" fill="hold">
                                          <p:stCondLst>
                                            <p:cond delay="0"/>
                                          </p:stCondLst>
                                        </p:cTn>
                                        <p:tgtEl>
                                          <p:spTgt spid="35"/>
                                        </p:tgtEl>
                                        <p:attrNameLst>
                                          <p:attrName>ppt_y</p:attrName>
                                        </p:attrNameLst>
                                      </p:cBhvr>
                                    </p:anim>
                                    <p:animRot by="-480000">
                                      <p:cBhvr>
                                        <p:cTn id="66" dur="25" autoRev="1"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p:bldP spid="30" grpId="1"/>
      <p:bldP spid="32" grpId="0" animBg="1"/>
      <p:bldP spid="33" grpId="0"/>
      <p:bldP spid="33" grpId="1"/>
      <p:bldP spid="34" grpId="0" animBg="1"/>
      <p:bldP spid="35" grpId="0"/>
      <p:bldP spid="35"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1.3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14" name="组合 13"/>
          <p:cNvGrpSpPr/>
          <p:nvPr/>
        </p:nvGrpSpPr>
        <p:grpSpPr>
          <a:xfrm>
            <a:off x="5942716" y="1907286"/>
            <a:ext cx="1018492" cy="1026254"/>
            <a:chOff x="4644008" y="1988840"/>
            <a:chExt cx="966398" cy="973763"/>
          </a:xfrm>
        </p:grpSpPr>
        <p:sp>
          <p:nvSpPr>
            <p:cNvPr id="15"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691074" y="2038333"/>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55"/>
            <p:cNvSpPr txBox="1"/>
            <p:nvPr/>
          </p:nvSpPr>
          <p:spPr>
            <a:xfrm>
              <a:off x="4691074" y="2061776"/>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01</a:t>
              </a:r>
              <a:endParaRPr lang="zh-CN" altLang="en-US" sz="1400" dirty="0">
                <a:latin typeface="Impact" panose="020B0806030902050204" pitchFamily="34" charset="0"/>
              </a:endParaRPr>
            </a:p>
          </p:txBody>
        </p:sp>
      </p:grpSp>
      <p:grpSp>
        <p:nvGrpSpPr>
          <p:cNvPr id="19" name="组合 18"/>
          <p:cNvGrpSpPr/>
          <p:nvPr/>
        </p:nvGrpSpPr>
        <p:grpSpPr>
          <a:xfrm>
            <a:off x="4854152" y="3352586"/>
            <a:ext cx="1018493" cy="1026254"/>
            <a:chOff x="4823407" y="3433269"/>
            <a:chExt cx="1018493" cy="1026254"/>
          </a:xfrm>
        </p:grpSpPr>
        <p:sp>
          <p:nvSpPr>
            <p:cNvPr id="20"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5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73010" y="3485430"/>
              <a:ext cx="365124" cy="365124"/>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59"/>
            <p:cNvSpPr txBox="1"/>
            <p:nvPr/>
          </p:nvSpPr>
          <p:spPr>
            <a:xfrm>
              <a:off x="4873010" y="3510137"/>
              <a:ext cx="405735" cy="307777"/>
            </a:xfrm>
            <a:prstGeom prst="rect">
              <a:avLst/>
            </a:prstGeom>
            <a:noFill/>
          </p:spPr>
          <p:txBody>
            <a:bodyPr wrap="square" rtlCol="0">
              <a:spAutoFit/>
            </a:bodyPr>
            <a:lstStyle/>
            <a:p>
              <a:pPr algn="ctr"/>
              <a:r>
                <a:rPr lang="en-US" altLang="zh-CN" sz="1400" dirty="0" smtClean="0">
                  <a:latin typeface="Impact" panose="020B0806030902050204" pitchFamily="34" charset="0"/>
                </a:rPr>
                <a:t>02</a:t>
              </a:r>
              <a:endParaRPr lang="zh-CN" altLang="en-US" sz="1400" dirty="0">
                <a:latin typeface="Impact" panose="020B0806030902050204" pitchFamily="34" charset="0"/>
              </a:endParaRPr>
            </a:p>
          </p:txBody>
        </p:sp>
      </p:grpSp>
      <p:grpSp>
        <p:nvGrpSpPr>
          <p:cNvPr id="24" name="组合 23"/>
          <p:cNvGrpSpPr/>
          <p:nvPr/>
        </p:nvGrpSpPr>
        <p:grpSpPr>
          <a:xfrm>
            <a:off x="5942716" y="3352586"/>
            <a:ext cx="1018831" cy="1026254"/>
            <a:chOff x="4644008" y="3137107"/>
            <a:chExt cx="966719" cy="973763"/>
          </a:xfrm>
        </p:grpSpPr>
        <p:sp>
          <p:nvSpPr>
            <p:cNvPr id="25"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0B0F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TextBox 63"/>
            <p:cNvSpPr txBox="1"/>
            <p:nvPr/>
          </p:nvSpPr>
          <p:spPr>
            <a:xfrm>
              <a:off x="5225745" y="3744897"/>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03</a:t>
              </a:r>
              <a:endParaRPr lang="zh-CN" altLang="en-US" sz="1400" dirty="0">
                <a:latin typeface="Impact" panose="020B0806030902050204" pitchFamily="34" charset="0"/>
              </a:endParaRPr>
            </a:p>
          </p:txBody>
        </p:sp>
      </p:grpSp>
      <p:grpSp>
        <p:nvGrpSpPr>
          <p:cNvPr id="39" name="组合 38"/>
          <p:cNvGrpSpPr/>
          <p:nvPr/>
        </p:nvGrpSpPr>
        <p:grpSpPr>
          <a:xfrm>
            <a:off x="4854152" y="4797885"/>
            <a:ext cx="1018831" cy="1026254"/>
            <a:chOff x="4644008" y="3137107"/>
            <a:chExt cx="966719" cy="973763"/>
          </a:xfrm>
        </p:grpSpPr>
        <p:sp>
          <p:nvSpPr>
            <p:cNvPr id="40"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92D050"/>
            </a:solidFill>
            <a:ln>
              <a:noFill/>
            </a:ln>
            <a:effectLst>
              <a:innerShdw blurRad="63500" dist="50800" dir="81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225745" y="372145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68"/>
            <p:cNvSpPr txBox="1"/>
            <p:nvPr/>
          </p:nvSpPr>
          <p:spPr>
            <a:xfrm>
              <a:off x="5225745" y="3744897"/>
              <a:ext cx="384982" cy="292035"/>
            </a:xfrm>
            <a:prstGeom prst="rect">
              <a:avLst/>
            </a:prstGeom>
            <a:noFill/>
          </p:spPr>
          <p:txBody>
            <a:bodyPr wrap="square" rtlCol="0">
              <a:spAutoFit/>
            </a:bodyPr>
            <a:lstStyle/>
            <a:p>
              <a:pPr algn="ctr"/>
              <a:r>
                <a:rPr lang="en-US" altLang="zh-CN" sz="1400" dirty="0" smtClean="0">
                  <a:latin typeface="Impact" panose="020B0806030902050204" pitchFamily="34" charset="0"/>
                </a:rPr>
                <a:t>04</a:t>
              </a:r>
              <a:endParaRPr lang="zh-CN" altLang="en-US" sz="1400" dirty="0">
                <a:latin typeface="Impact" panose="020B0806030902050204" pitchFamily="34" charset="0"/>
              </a:endParaRPr>
            </a:p>
          </p:txBody>
        </p:sp>
      </p:grpSp>
      <p:grpSp>
        <p:nvGrpSpPr>
          <p:cNvPr id="44" name="组合 43"/>
          <p:cNvGrpSpPr/>
          <p:nvPr/>
        </p:nvGrpSpPr>
        <p:grpSpPr>
          <a:xfrm>
            <a:off x="695694" y="3382476"/>
            <a:ext cx="4069514" cy="1315698"/>
            <a:chOff x="997338" y="3464644"/>
            <a:chExt cx="3278191" cy="1059859"/>
          </a:xfrm>
        </p:grpSpPr>
        <p:sp>
          <p:nvSpPr>
            <p:cNvPr id="45" name="椭圆 4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燕尾形 4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TextBox 71"/>
            <p:cNvSpPr txBox="1"/>
            <p:nvPr/>
          </p:nvSpPr>
          <p:spPr>
            <a:xfrm>
              <a:off x="1449513" y="3484456"/>
              <a:ext cx="2208676" cy="322308"/>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48" name="TextBox 72"/>
            <p:cNvSpPr txBox="1"/>
            <p:nvPr/>
          </p:nvSpPr>
          <p:spPr>
            <a:xfrm>
              <a:off x="1449512" y="3855094"/>
              <a:ext cx="2826017" cy="669409"/>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49" name="组合 48"/>
          <p:cNvGrpSpPr/>
          <p:nvPr/>
        </p:nvGrpSpPr>
        <p:grpSpPr>
          <a:xfrm>
            <a:off x="1417865" y="1671755"/>
            <a:ext cx="4069514" cy="1322696"/>
            <a:chOff x="997338" y="3464644"/>
            <a:chExt cx="3231537" cy="1050332"/>
          </a:xfrm>
        </p:grpSpPr>
        <p:sp>
          <p:nvSpPr>
            <p:cNvPr id="50" name="椭圆 4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燕尾形 5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TextBox 76"/>
            <p:cNvSpPr txBox="1"/>
            <p:nvPr/>
          </p:nvSpPr>
          <p:spPr>
            <a:xfrm>
              <a:off x="1449513" y="3484456"/>
              <a:ext cx="2208676" cy="317721"/>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53" name="TextBox 77"/>
            <p:cNvSpPr txBox="1"/>
            <p:nvPr/>
          </p:nvSpPr>
          <p:spPr>
            <a:xfrm>
              <a:off x="1449512" y="3855094"/>
              <a:ext cx="2779363" cy="659882"/>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4" name="组合 53"/>
          <p:cNvGrpSpPr/>
          <p:nvPr/>
        </p:nvGrpSpPr>
        <p:grpSpPr>
          <a:xfrm>
            <a:off x="6451962" y="4812285"/>
            <a:ext cx="4188512" cy="1334453"/>
            <a:chOff x="997338" y="3464644"/>
            <a:chExt cx="3248357" cy="1034921"/>
          </a:xfrm>
        </p:grpSpPr>
        <p:sp>
          <p:nvSpPr>
            <p:cNvPr id="55" name="椭圆 54"/>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燕尾形 55"/>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7" name="TextBox 84"/>
            <p:cNvSpPr txBox="1"/>
            <p:nvPr/>
          </p:nvSpPr>
          <p:spPr>
            <a:xfrm>
              <a:off x="1449513" y="3484456"/>
              <a:ext cx="2208676" cy="310301"/>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58" name="TextBox 95"/>
            <p:cNvSpPr txBox="1"/>
            <p:nvPr/>
          </p:nvSpPr>
          <p:spPr>
            <a:xfrm>
              <a:off x="1449512" y="3855094"/>
              <a:ext cx="2796183" cy="644471"/>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grpSp>
        <p:nvGrpSpPr>
          <p:cNvPr id="59" name="组合 58"/>
          <p:cNvGrpSpPr/>
          <p:nvPr/>
        </p:nvGrpSpPr>
        <p:grpSpPr>
          <a:xfrm>
            <a:off x="7314364" y="2981460"/>
            <a:ext cx="4213617" cy="1345376"/>
            <a:chOff x="997338" y="3464644"/>
            <a:chExt cx="3198432" cy="1021235"/>
          </a:xfrm>
        </p:grpSpPr>
        <p:sp>
          <p:nvSpPr>
            <p:cNvPr id="60" name="椭圆 59"/>
            <p:cNvSpPr/>
            <p:nvPr/>
          </p:nvSpPr>
          <p:spPr>
            <a:xfrm>
              <a:off x="997338" y="3464644"/>
              <a:ext cx="346448" cy="346448"/>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燕尾形 60"/>
            <p:cNvSpPr/>
            <p:nvPr/>
          </p:nvSpPr>
          <p:spPr>
            <a:xfrm>
              <a:off x="1112710" y="3582932"/>
              <a:ext cx="115704" cy="150835"/>
            </a:xfrm>
            <a:prstGeom prst="chevron">
              <a:avLst>
                <a:gd name="adj" fmla="val 6736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TextBox 99"/>
            <p:cNvSpPr txBox="1"/>
            <p:nvPr/>
          </p:nvSpPr>
          <p:spPr>
            <a:xfrm>
              <a:off x="1449513" y="3484456"/>
              <a:ext cx="2208676" cy="303712"/>
            </a:xfrm>
            <a:prstGeom prst="rect">
              <a:avLst/>
            </a:prstGeom>
            <a:noFill/>
          </p:spPr>
          <p:txBody>
            <a:bodyPr wrap="square" rtlCol="0">
              <a:spAutoFit/>
            </a:bodyPr>
            <a:lstStyle/>
            <a:p>
              <a:r>
                <a:rPr lang="zh-CN" altLang="en-US" sz="2000" b="1" dirty="0" smtClean="0">
                  <a:latin typeface="微软雅黑" panose="020B0503020204020204" pitchFamily="34" charset="-122"/>
                  <a:ea typeface="微软雅黑" panose="020B0503020204020204" pitchFamily="34" charset="-122"/>
                </a:rPr>
                <a:t>单击此处添加标题</a:t>
              </a:r>
              <a:endParaRPr lang="zh-CN" altLang="en-US" sz="2000" b="1" dirty="0">
                <a:latin typeface="微软雅黑" panose="020B0503020204020204" pitchFamily="34" charset="-122"/>
                <a:ea typeface="微软雅黑" panose="020B0503020204020204" pitchFamily="34" charset="-122"/>
              </a:endParaRPr>
            </a:p>
          </p:txBody>
        </p:sp>
        <p:sp>
          <p:nvSpPr>
            <p:cNvPr id="63" name="TextBox 100"/>
            <p:cNvSpPr txBox="1"/>
            <p:nvPr/>
          </p:nvSpPr>
          <p:spPr>
            <a:xfrm>
              <a:off x="1449512" y="3855094"/>
              <a:ext cx="2746258" cy="630785"/>
            </a:xfrm>
            <a:prstGeom prst="rect">
              <a:avLst/>
            </a:prstGeom>
            <a:noFill/>
          </p:spPr>
          <p:txBody>
            <a:bodyPr wrap="square" rtlCol="0">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50"/>
                                        <p:tgtEl>
                                          <p:spTgt spid="14"/>
                                        </p:tgtEl>
                                        <p:attrNameLst>
                                          <p:attrName>ppt_y</p:attrName>
                                        </p:attrNameLst>
                                      </p:cBhvr>
                                      <p:tavLst>
                                        <p:tav tm="0">
                                          <p:val>
                                            <p:strVal val="#ppt_y+#ppt_h*1.125000"/>
                                          </p:val>
                                        </p:tav>
                                        <p:tav tm="100000">
                                          <p:val>
                                            <p:strVal val="#ppt_y"/>
                                          </p:val>
                                        </p:tav>
                                      </p:tavLst>
                                    </p:anim>
                                    <p:animEffect transition="in" filter="wipe(up)">
                                      <p:cBhvr>
                                        <p:cTn id="8" dur="250"/>
                                        <p:tgtEl>
                                          <p:spTgt spid="14"/>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250"/>
                                        <p:tgtEl>
                                          <p:spTgt spid="19"/>
                                        </p:tgtEl>
                                        <p:attrNameLst>
                                          <p:attrName>ppt_y</p:attrName>
                                        </p:attrNameLst>
                                      </p:cBhvr>
                                      <p:tavLst>
                                        <p:tav tm="0">
                                          <p:val>
                                            <p:strVal val="#ppt_y+#ppt_h*1.125000"/>
                                          </p:val>
                                        </p:tav>
                                        <p:tav tm="100000">
                                          <p:val>
                                            <p:strVal val="#ppt_y"/>
                                          </p:val>
                                        </p:tav>
                                      </p:tavLst>
                                    </p:anim>
                                    <p:animEffect transition="in" filter="wipe(up)">
                                      <p:cBhvr>
                                        <p:cTn id="13" dur="250"/>
                                        <p:tgtEl>
                                          <p:spTgt spid="19"/>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p:tgtEl>
                                          <p:spTgt spid="24"/>
                                        </p:tgtEl>
                                        <p:attrNameLst>
                                          <p:attrName>ppt_y</p:attrName>
                                        </p:attrNameLst>
                                      </p:cBhvr>
                                      <p:tavLst>
                                        <p:tav tm="0">
                                          <p:val>
                                            <p:strVal val="#ppt_y+#ppt_h*1.125000"/>
                                          </p:val>
                                        </p:tav>
                                        <p:tav tm="100000">
                                          <p:val>
                                            <p:strVal val="#ppt_y"/>
                                          </p:val>
                                        </p:tav>
                                      </p:tavLst>
                                    </p:anim>
                                    <p:animEffect transition="in" filter="wipe(up)">
                                      <p:cBhvr>
                                        <p:cTn id="18" dur="250"/>
                                        <p:tgtEl>
                                          <p:spTgt spid="2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250"/>
                                        <p:tgtEl>
                                          <p:spTgt spid="39"/>
                                        </p:tgtEl>
                                        <p:attrNameLst>
                                          <p:attrName>ppt_y</p:attrName>
                                        </p:attrNameLst>
                                      </p:cBhvr>
                                      <p:tavLst>
                                        <p:tav tm="0">
                                          <p:val>
                                            <p:strVal val="#ppt_y+#ppt_h*1.125000"/>
                                          </p:val>
                                        </p:tav>
                                        <p:tav tm="100000">
                                          <p:val>
                                            <p:strVal val="#ppt_y"/>
                                          </p:val>
                                        </p:tav>
                                      </p:tavLst>
                                    </p:anim>
                                    <p:animEffect transition="in" filter="wipe(up)">
                                      <p:cBhvr>
                                        <p:cTn id="23" dur="250"/>
                                        <p:tgtEl>
                                          <p:spTgt spid="39"/>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up)">
                                      <p:cBhvr>
                                        <p:cTn id="31" dur="500"/>
                                        <p:tgtEl>
                                          <p:spTgt spid="44"/>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up)">
                                      <p:cBhvr>
                                        <p:cTn id="35" dur="500"/>
                                        <p:tgtEl>
                                          <p:spTgt spid="59"/>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up)">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cxnSp>
        <p:nvCxnSpPr>
          <p:cNvPr id="4" name="直接连接符 3"/>
          <p:cNvCxnSpPr/>
          <p:nvPr/>
        </p:nvCxnSpPr>
        <p:spPr>
          <a:xfrm>
            <a:off x="5516087" y="2045683"/>
            <a:ext cx="0" cy="327446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6101917" y="1877198"/>
            <a:ext cx="4998651" cy="2308324"/>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6101917" y="3970079"/>
            <a:ext cx="4998651" cy="2308324"/>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r>
              <a:rPr lang="zh-CN" altLang="en-US" dirty="0" smtClean="0">
                <a:latin typeface="微软雅黑" panose="020B0503020204020204" pitchFamily="34" charset="-122"/>
                <a:ea typeface="微软雅黑" panose="020B0503020204020204" pitchFamily="34" charset="-122"/>
              </a:rPr>
              <a:t>请输入您想要的文字请输入您想要的文字</a:t>
            </a:r>
          </a:p>
          <a:p>
            <a:endParaRPr lang="zh-CN" altLang="en-US" dirty="0" smtClean="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8753" y="2132596"/>
            <a:ext cx="4119305" cy="299164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8" name="Group 2"/>
          <p:cNvGrpSpPr/>
          <p:nvPr/>
        </p:nvGrpSpPr>
        <p:grpSpPr bwMode="auto">
          <a:xfrm rot="-1142007">
            <a:off x="1419629" y="2042571"/>
            <a:ext cx="2292350" cy="2292350"/>
            <a:chOff x="0" y="0"/>
            <a:chExt cx="1200" cy="1200"/>
          </a:xfrm>
        </p:grpSpPr>
        <p:sp>
          <p:nvSpPr>
            <p:cNvPr id="9" name="AutoShape 3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 name="Group 4"/>
            <p:cNvGrpSpPr/>
            <p:nvPr/>
          </p:nvGrpSpPr>
          <p:grpSpPr bwMode="auto">
            <a:xfrm>
              <a:off x="456" y="0"/>
              <a:ext cx="288" cy="1200"/>
              <a:chOff x="0" y="0"/>
              <a:chExt cx="288" cy="1200"/>
            </a:xfrm>
          </p:grpSpPr>
          <p:sp>
            <p:nvSpPr>
              <p:cNvPr id="20" name="AutoShape 3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 name="AutoShape 3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 name="Group 7"/>
            <p:cNvGrpSpPr/>
            <p:nvPr/>
          </p:nvGrpSpPr>
          <p:grpSpPr bwMode="auto">
            <a:xfrm rot="-5400000">
              <a:off x="456" y="0"/>
              <a:ext cx="288" cy="1200"/>
              <a:chOff x="0" y="0"/>
              <a:chExt cx="288" cy="1200"/>
            </a:xfrm>
          </p:grpSpPr>
          <p:sp>
            <p:nvSpPr>
              <p:cNvPr id="18" name="AutoShape 3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9" name="AutoShape 3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2" name="Group 10"/>
            <p:cNvGrpSpPr/>
            <p:nvPr/>
          </p:nvGrpSpPr>
          <p:grpSpPr bwMode="auto">
            <a:xfrm rot="-2700000">
              <a:off x="456" y="0"/>
              <a:ext cx="288" cy="1200"/>
              <a:chOff x="0" y="0"/>
              <a:chExt cx="288" cy="1200"/>
            </a:xfrm>
          </p:grpSpPr>
          <p:sp>
            <p:nvSpPr>
              <p:cNvPr id="16" name="AutoShape 4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AutoShape 4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3" name="Group 13"/>
            <p:cNvGrpSpPr/>
            <p:nvPr/>
          </p:nvGrpSpPr>
          <p:grpSpPr bwMode="auto">
            <a:xfrm rot="2700000" flipH="1">
              <a:off x="457" y="0"/>
              <a:ext cx="288" cy="1200"/>
              <a:chOff x="0" y="0"/>
              <a:chExt cx="288" cy="1200"/>
            </a:xfrm>
          </p:grpSpPr>
          <p:sp>
            <p:nvSpPr>
              <p:cNvPr id="14" name="AutoShape 4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5" name="AutoShape 4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FF66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22" name="Group 16"/>
          <p:cNvGrpSpPr/>
          <p:nvPr/>
        </p:nvGrpSpPr>
        <p:grpSpPr bwMode="auto">
          <a:xfrm rot="-1142007">
            <a:off x="1419629" y="2042571"/>
            <a:ext cx="2292350" cy="2292350"/>
            <a:chOff x="0" y="0"/>
            <a:chExt cx="1200" cy="1200"/>
          </a:xfrm>
          <a:solidFill>
            <a:srgbClr val="00B0F0"/>
          </a:solidFill>
        </p:grpSpPr>
        <p:sp>
          <p:nvSpPr>
            <p:cNvPr id="23" name="AutoShape 4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24" name="Group 18"/>
            <p:cNvGrpSpPr/>
            <p:nvPr/>
          </p:nvGrpSpPr>
          <p:grpSpPr bwMode="auto">
            <a:xfrm>
              <a:off x="456" y="0"/>
              <a:ext cx="288" cy="1200"/>
              <a:chOff x="0" y="0"/>
              <a:chExt cx="288" cy="1200"/>
            </a:xfrm>
            <a:grpFill/>
          </p:grpSpPr>
          <p:sp>
            <p:nvSpPr>
              <p:cNvPr id="34" name="AutoShape 4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5" name="AutoShape 4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5" name="Group 21"/>
            <p:cNvGrpSpPr/>
            <p:nvPr/>
          </p:nvGrpSpPr>
          <p:grpSpPr bwMode="auto">
            <a:xfrm rot="-5400000">
              <a:off x="456" y="0"/>
              <a:ext cx="288" cy="1200"/>
              <a:chOff x="0" y="0"/>
              <a:chExt cx="288" cy="1200"/>
            </a:xfrm>
            <a:grpFill/>
          </p:grpSpPr>
          <p:sp>
            <p:nvSpPr>
              <p:cNvPr id="32" name="AutoShape 5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3" name="AutoShape 5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6" name="Group 24"/>
            <p:cNvGrpSpPr/>
            <p:nvPr/>
          </p:nvGrpSpPr>
          <p:grpSpPr bwMode="auto">
            <a:xfrm rot="-2700000">
              <a:off x="456" y="0"/>
              <a:ext cx="288" cy="1200"/>
              <a:chOff x="0" y="0"/>
              <a:chExt cx="288" cy="1200"/>
            </a:xfrm>
            <a:grpFill/>
          </p:grpSpPr>
          <p:sp>
            <p:nvSpPr>
              <p:cNvPr id="30" name="AutoShape 5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AutoShape 5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7" name="Group 27"/>
            <p:cNvGrpSpPr/>
            <p:nvPr/>
          </p:nvGrpSpPr>
          <p:grpSpPr bwMode="auto">
            <a:xfrm rot="2700000" flipH="1">
              <a:off x="457" y="0"/>
              <a:ext cx="288" cy="1200"/>
              <a:chOff x="0" y="0"/>
              <a:chExt cx="288" cy="1200"/>
            </a:xfrm>
            <a:grpFill/>
          </p:grpSpPr>
          <p:sp>
            <p:nvSpPr>
              <p:cNvPr id="28" name="AutoShape 5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AutoShape 5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36" name="Group 30"/>
          <p:cNvGrpSpPr/>
          <p:nvPr/>
        </p:nvGrpSpPr>
        <p:grpSpPr bwMode="auto">
          <a:xfrm>
            <a:off x="3342092" y="2628359"/>
            <a:ext cx="3148012" cy="3148012"/>
            <a:chOff x="0" y="0"/>
            <a:chExt cx="1200" cy="1200"/>
          </a:xfrm>
        </p:grpSpPr>
        <p:sp>
          <p:nvSpPr>
            <p:cNvPr id="37" name="AutoShape 6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8" name="Group 32"/>
            <p:cNvGrpSpPr/>
            <p:nvPr/>
          </p:nvGrpSpPr>
          <p:grpSpPr bwMode="auto">
            <a:xfrm>
              <a:off x="456" y="0"/>
              <a:ext cx="288" cy="1200"/>
              <a:chOff x="0" y="0"/>
              <a:chExt cx="288" cy="1200"/>
            </a:xfrm>
          </p:grpSpPr>
          <p:sp>
            <p:nvSpPr>
              <p:cNvPr id="48" name="AutoShape 6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9" name="AutoShape 6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39" name="Group 35"/>
            <p:cNvGrpSpPr/>
            <p:nvPr/>
          </p:nvGrpSpPr>
          <p:grpSpPr bwMode="auto">
            <a:xfrm rot="-5400000">
              <a:off x="456" y="0"/>
              <a:ext cx="288" cy="1200"/>
              <a:chOff x="0" y="0"/>
              <a:chExt cx="288" cy="1200"/>
            </a:xfrm>
          </p:grpSpPr>
          <p:sp>
            <p:nvSpPr>
              <p:cNvPr id="46" name="AutoShape 6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7" name="AutoShape 6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0" name="Group 38"/>
            <p:cNvGrpSpPr/>
            <p:nvPr/>
          </p:nvGrpSpPr>
          <p:grpSpPr bwMode="auto">
            <a:xfrm rot="-2700000">
              <a:off x="456" y="0"/>
              <a:ext cx="288" cy="1200"/>
              <a:chOff x="0" y="0"/>
              <a:chExt cx="288" cy="1200"/>
            </a:xfrm>
          </p:grpSpPr>
          <p:sp>
            <p:nvSpPr>
              <p:cNvPr id="44" name="AutoShape 6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5" name="AutoShape 6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41" name="Group 41"/>
            <p:cNvGrpSpPr/>
            <p:nvPr/>
          </p:nvGrpSpPr>
          <p:grpSpPr bwMode="auto">
            <a:xfrm rot="2700000" flipH="1">
              <a:off x="457" y="0"/>
              <a:ext cx="288" cy="1200"/>
              <a:chOff x="0" y="0"/>
              <a:chExt cx="288" cy="1200"/>
            </a:xfrm>
          </p:grpSpPr>
          <p:sp>
            <p:nvSpPr>
              <p:cNvPr id="42" name="AutoShape 7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3" name="AutoShape 7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008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50" name="Group 44"/>
          <p:cNvGrpSpPr/>
          <p:nvPr/>
        </p:nvGrpSpPr>
        <p:grpSpPr bwMode="auto">
          <a:xfrm>
            <a:off x="3335742" y="2629946"/>
            <a:ext cx="3155950" cy="3155950"/>
            <a:chOff x="0" y="0"/>
            <a:chExt cx="1200" cy="1200"/>
          </a:xfrm>
          <a:solidFill>
            <a:srgbClr val="0070C0"/>
          </a:solidFill>
        </p:grpSpPr>
        <p:sp>
          <p:nvSpPr>
            <p:cNvPr id="51" name="AutoShape 74"/>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52" name="Group 46"/>
            <p:cNvGrpSpPr/>
            <p:nvPr/>
          </p:nvGrpSpPr>
          <p:grpSpPr bwMode="auto">
            <a:xfrm>
              <a:off x="456" y="0"/>
              <a:ext cx="288" cy="1200"/>
              <a:chOff x="0" y="0"/>
              <a:chExt cx="288" cy="1200"/>
            </a:xfrm>
            <a:grpFill/>
          </p:grpSpPr>
          <p:sp>
            <p:nvSpPr>
              <p:cNvPr id="62" name="AutoShape 7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3" name="AutoShape 7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3" name="Group 49"/>
            <p:cNvGrpSpPr/>
            <p:nvPr/>
          </p:nvGrpSpPr>
          <p:grpSpPr bwMode="auto">
            <a:xfrm rot="-5400000">
              <a:off x="456" y="0"/>
              <a:ext cx="288" cy="1200"/>
              <a:chOff x="0" y="0"/>
              <a:chExt cx="288" cy="1200"/>
            </a:xfrm>
            <a:grpFill/>
          </p:grpSpPr>
          <p:sp>
            <p:nvSpPr>
              <p:cNvPr id="60" name="AutoShape 7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 name="AutoShape 8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4" name="Group 52"/>
            <p:cNvGrpSpPr/>
            <p:nvPr/>
          </p:nvGrpSpPr>
          <p:grpSpPr bwMode="auto">
            <a:xfrm rot="-2700000">
              <a:off x="456" y="0"/>
              <a:ext cx="288" cy="1200"/>
              <a:chOff x="0" y="0"/>
              <a:chExt cx="288" cy="1200"/>
            </a:xfrm>
            <a:grpFill/>
          </p:grpSpPr>
          <p:sp>
            <p:nvSpPr>
              <p:cNvPr id="58" name="AutoShape 8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9" name="AutoShape 8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5" name="Group 55"/>
            <p:cNvGrpSpPr/>
            <p:nvPr/>
          </p:nvGrpSpPr>
          <p:grpSpPr bwMode="auto">
            <a:xfrm rot="2700000" flipH="1">
              <a:off x="457" y="0"/>
              <a:ext cx="288" cy="1200"/>
              <a:chOff x="0" y="0"/>
              <a:chExt cx="288" cy="1200"/>
            </a:xfrm>
            <a:grpFill/>
          </p:grpSpPr>
          <p:sp>
            <p:nvSpPr>
              <p:cNvPr id="56" name="AutoShape 8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7" name="AutoShape 8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64" name="Group 58"/>
          <p:cNvGrpSpPr/>
          <p:nvPr/>
        </p:nvGrpSpPr>
        <p:grpSpPr bwMode="auto">
          <a:xfrm rot="1282349">
            <a:off x="6099579" y="1698084"/>
            <a:ext cx="2801938" cy="2801937"/>
            <a:chOff x="0" y="0"/>
            <a:chExt cx="1200" cy="1200"/>
          </a:xfrm>
        </p:grpSpPr>
        <p:sp>
          <p:nvSpPr>
            <p:cNvPr id="65" name="AutoShape 88"/>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66" name="Group 60"/>
            <p:cNvGrpSpPr/>
            <p:nvPr/>
          </p:nvGrpSpPr>
          <p:grpSpPr bwMode="auto">
            <a:xfrm>
              <a:off x="456" y="0"/>
              <a:ext cx="288" cy="1200"/>
              <a:chOff x="0" y="0"/>
              <a:chExt cx="288" cy="1200"/>
            </a:xfrm>
          </p:grpSpPr>
          <p:sp>
            <p:nvSpPr>
              <p:cNvPr id="76" name="AutoShape 9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7" name="AutoShape 9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7" name="Group 63"/>
            <p:cNvGrpSpPr/>
            <p:nvPr/>
          </p:nvGrpSpPr>
          <p:grpSpPr bwMode="auto">
            <a:xfrm rot="-5400000">
              <a:off x="456" y="0"/>
              <a:ext cx="288" cy="1200"/>
              <a:chOff x="0" y="0"/>
              <a:chExt cx="288" cy="1200"/>
            </a:xfrm>
          </p:grpSpPr>
          <p:sp>
            <p:nvSpPr>
              <p:cNvPr id="74" name="AutoShape 9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5" name="AutoShape 9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8" name="Group 66"/>
            <p:cNvGrpSpPr/>
            <p:nvPr/>
          </p:nvGrpSpPr>
          <p:grpSpPr bwMode="auto">
            <a:xfrm rot="-2700000">
              <a:off x="456" y="0"/>
              <a:ext cx="288" cy="1200"/>
              <a:chOff x="0" y="0"/>
              <a:chExt cx="288" cy="1200"/>
            </a:xfrm>
          </p:grpSpPr>
          <p:sp>
            <p:nvSpPr>
              <p:cNvPr id="72" name="AutoShape 96"/>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3" name="AutoShape 97"/>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9" name="Group 69"/>
            <p:cNvGrpSpPr/>
            <p:nvPr/>
          </p:nvGrpSpPr>
          <p:grpSpPr bwMode="auto">
            <a:xfrm rot="2700000" flipH="1">
              <a:off x="457" y="0"/>
              <a:ext cx="288" cy="1200"/>
              <a:chOff x="0" y="0"/>
              <a:chExt cx="288" cy="1200"/>
            </a:xfrm>
          </p:grpSpPr>
          <p:sp>
            <p:nvSpPr>
              <p:cNvPr id="70" name="AutoShape 99"/>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 name="AutoShape 100"/>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CC990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78" name="Group 72"/>
          <p:cNvGrpSpPr/>
          <p:nvPr/>
        </p:nvGrpSpPr>
        <p:grpSpPr bwMode="auto">
          <a:xfrm rot="1283135">
            <a:off x="6093229" y="1699671"/>
            <a:ext cx="2808288" cy="2808288"/>
            <a:chOff x="0" y="0"/>
            <a:chExt cx="1200" cy="1200"/>
          </a:xfrm>
          <a:solidFill>
            <a:srgbClr val="00B050"/>
          </a:solidFill>
        </p:grpSpPr>
        <p:sp>
          <p:nvSpPr>
            <p:cNvPr id="79" name="AutoShape 102"/>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80" name="Group 74"/>
            <p:cNvGrpSpPr/>
            <p:nvPr/>
          </p:nvGrpSpPr>
          <p:grpSpPr bwMode="auto">
            <a:xfrm>
              <a:off x="456" y="0"/>
              <a:ext cx="288" cy="1200"/>
              <a:chOff x="0" y="0"/>
              <a:chExt cx="288" cy="1200"/>
            </a:xfrm>
            <a:grpFill/>
          </p:grpSpPr>
          <p:sp>
            <p:nvSpPr>
              <p:cNvPr id="90" name="AutoShape 10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1" name="AutoShape 10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1" name="Group 77"/>
            <p:cNvGrpSpPr/>
            <p:nvPr/>
          </p:nvGrpSpPr>
          <p:grpSpPr bwMode="auto">
            <a:xfrm rot="-5400000">
              <a:off x="456" y="0"/>
              <a:ext cx="288" cy="1200"/>
              <a:chOff x="0" y="0"/>
              <a:chExt cx="288" cy="1200"/>
            </a:xfrm>
            <a:grpFill/>
          </p:grpSpPr>
          <p:sp>
            <p:nvSpPr>
              <p:cNvPr id="88" name="AutoShape 10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9" name="AutoShape 10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 name="Group 80"/>
            <p:cNvGrpSpPr/>
            <p:nvPr/>
          </p:nvGrpSpPr>
          <p:grpSpPr bwMode="auto">
            <a:xfrm rot="-2700000">
              <a:off x="456" y="0"/>
              <a:ext cx="288" cy="1200"/>
              <a:chOff x="0" y="0"/>
              <a:chExt cx="288" cy="1200"/>
            </a:xfrm>
            <a:grpFill/>
          </p:grpSpPr>
          <p:sp>
            <p:nvSpPr>
              <p:cNvPr id="86" name="AutoShape 110"/>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7" name="AutoShape 111"/>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3" name="Group 83"/>
            <p:cNvGrpSpPr/>
            <p:nvPr/>
          </p:nvGrpSpPr>
          <p:grpSpPr bwMode="auto">
            <a:xfrm rot="2700000" flipH="1">
              <a:off x="457" y="0"/>
              <a:ext cx="288" cy="1200"/>
              <a:chOff x="0" y="0"/>
              <a:chExt cx="288" cy="1200"/>
            </a:xfrm>
            <a:grpFill/>
          </p:grpSpPr>
          <p:sp>
            <p:nvSpPr>
              <p:cNvPr id="84" name="AutoShape 113"/>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5" name="AutoShape 114"/>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92" name="Group 86"/>
          <p:cNvGrpSpPr/>
          <p:nvPr/>
        </p:nvGrpSpPr>
        <p:grpSpPr bwMode="auto">
          <a:xfrm>
            <a:off x="8626879" y="2904584"/>
            <a:ext cx="2227263" cy="2227262"/>
            <a:chOff x="0" y="0"/>
            <a:chExt cx="1200" cy="1200"/>
          </a:xfrm>
        </p:grpSpPr>
        <p:sp>
          <p:nvSpPr>
            <p:cNvPr id="93" name="AutoShape 116"/>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94" name="Group 88"/>
            <p:cNvGrpSpPr/>
            <p:nvPr/>
          </p:nvGrpSpPr>
          <p:grpSpPr bwMode="auto">
            <a:xfrm>
              <a:off x="456" y="0"/>
              <a:ext cx="288" cy="1200"/>
              <a:chOff x="0" y="0"/>
              <a:chExt cx="288" cy="1200"/>
            </a:xfrm>
          </p:grpSpPr>
          <p:sp>
            <p:nvSpPr>
              <p:cNvPr id="104" name="AutoShape 11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 name="AutoShape 11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5" name="Group 91"/>
            <p:cNvGrpSpPr/>
            <p:nvPr/>
          </p:nvGrpSpPr>
          <p:grpSpPr bwMode="auto">
            <a:xfrm rot="-5400000">
              <a:off x="456" y="0"/>
              <a:ext cx="288" cy="1200"/>
              <a:chOff x="0" y="0"/>
              <a:chExt cx="288" cy="1200"/>
            </a:xfrm>
          </p:grpSpPr>
          <p:sp>
            <p:nvSpPr>
              <p:cNvPr id="102" name="AutoShape 12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 name="AutoShape 12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6" name="Group 94"/>
            <p:cNvGrpSpPr/>
            <p:nvPr/>
          </p:nvGrpSpPr>
          <p:grpSpPr bwMode="auto">
            <a:xfrm rot="-2700000">
              <a:off x="456" y="0"/>
              <a:ext cx="288" cy="1200"/>
              <a:chOff x="0" y="0"/>
              <a:chExt cx="288" cy="1200"/>
            </a:xfrm>
          </p:grpSpPr>
          <p:sp>
            <p:nvSpPr>
              <p:cNvPr id="100" name="AutoShape 124"/>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1" name="AutoShape 125"/>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7" name="Group 97"/>
            <p:cNvGrpSpPr/>
            <p:nvPr/>
          </p:nvGrpSpPr>
          <p:grpSpPr bwMode="auto">
            <a:xfrm rot="2700000" flipH="1">
              <a:off x="457" y="0"/>
              <a:ext cx="288" cy="1200"/>
              <a:chOff x="0" y="0"/>
              <a:chExt cx="288" cy="1200"/>
            </a:xfrm>
          </p:grpSpPr>
          <p:sp>
            <p:nvSpPr>
              <p:cNvPr id="98" name="AutoShape 127"/>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9" name="AutoShape 128"/>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solidFill>
                <a:srgbClr val="80008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pSp>
        <p:nvGrpSpPr>
          <p:cNvPr id="106" name="Group 100"/>
          <p:cNvGrpSpPr/>
          <p:nvPr/>
        </p:nvGrpSpPr>
        <p:grpSpPr bwMode="auto">
          <a:xfrm>
            <a:off x="8620529" y="2906171"/>
            <a:ext cx="2233613" cy="2233613"/>
            <a:chOff x="0" y="0"/>
            <a:chExt cx="1200" cy="1200"/>
          </a:xfrm>
          <a:solidFill>
            <a:srgbClr val="92D050"/>
          </a:solidFill>
        </p:grpSpPr>
        <p:sp>
          <p:nvSpPr>
            <p:cNvPr id="107" name="AutoShape 130"/>
            <p:cNvSpPr/>
            <p:nvPr/>
          </p:nvSpPr>
          <p:spPr bwMode="auto">
            <a:xfrm>
              <a:off x="96" y="96"/>
              <a:ext cx="1007" cy="1007"/>
            </a:xfrm>
            <a:custGeom>
              <a:avLst/>
              <a:gdLst>
                <a:gd name="T0" fmla="*/ 0 w 21600"/>
                <a:gd name="T1" fmla="*/ 23 h 21600"/>
                <a:gd name="T2" fmla="*/ 23 w 21600"/>
                <a:gd name="T3" fmla="*/ 0 h 21600"/>
                <a:gd name="T4" fmla="*/ 47 w 21600"/>
                <a:gd name="T5" fmla="*/ 23 h 21600"/>
                <a:gd name="T6" fmla="*/ 23 w 21600"/>
                <a:gd name="T7" fmla="*/ 47 h 21600"/>
                <a:gd name="T8" fmla="*/ 0 w 21600"/>
                <a:gd name="T9" fmla="*/ 23 h 21600"/>
                <a:gd name="T10" fmla="*/ 7 w 21600"/>
                <a:gd name="T11" fmla="*/ 23 h 21600"/>
                <a:gd name="T12" fmla="*/ 23 w 21600"/>
                <a:gd name="T13" fmla="*/ 40 h 21600"/>
                <a:gd name="T14" fmla="*/ 40 w 21600"/>
                <a:gd name="T15" fmla="*/ 23 h 21600"/>
                <a:gd name="T16" fmla="*/ 23 w 21600"/>
                <a:gd name="T17" fmla="*/ 7 h 21600"/>
                <a:gd name="T18" fmla="*/ 7 w 21600"/>
                <a:gd name="T19" fmla="*/ 23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53 w 21600"/>
                <a:gd name="T31" fmla="*/ 3153 h 21600"/>
                <a:gd name="T32" fmla="*/ 18447 w 21600"/>
                <a:gd name="T33" fmla="*/ 184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003" y="10800"/>
                  </a:moveTo>
                  <a:cubicBezTo>
                    <a:pt x="3003" y="15106"/>
                    <a:pt x="6494" y="18597"/>
                    <a:pt x="10800" y="18597"/>
                  </a:cubicBezTo>
                  <a:cubicBezTo>
                    <a:pt x="15106" y="18597"/>
                    <a:pt x="18597" y="15106"/>
                    <a:pt x="18597" y="10800"/>
                  </a:cubicBezTo>
                  <a:cubicBezTo>
                    <a:pt x="18597" y="6494"/>
                    <a:pt x="15106" y="3003"/>
                    <a:pt x="10800" y="3003"/>
                  </a:cubicBezTo>
                  <a:cubicBezTo>
                    <a:pt x="6494" y="3003"/>
                    <a:pt x="3003" y="6494"/>
                    <a:pt x="3003" y="10800"/>
                  </a:cubicBez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8" name="Group 102"/>
            <p:cNvGrpSpPr/>
            <p:nvPr/>
          </p:nvGrpSpPr>
          <p:grpSpPr bwMode="auto">
            <a:xfrm>
              <a:off x="456" y="0"/>
              <a:ext cx="288" cy="1200"/>
              <a:chOff x="0" y="0"/>
              <a:chExt cx="288" cy="1200"/>
            </a:xfrm>
            <a:grpFill/>
          </p:grpSpPr>
          <p:sp>
            <p:nvSpPr>
              <p:cNvPr id="118" name="AutoShape 132"/>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 name="AutoShape 133"/>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9" name="Group 105"/>
            <p:cNvGrpSpPr/>
            <p:nvPr/>
          </p:nvGrpSpPr>
          <p:grpSpPr bwMode="auto">
            <a:xfrm rot="-5400000">
              <a:off x="456" y="0"/>
              <a:ext cx="288" cy="1200"/>
              <a:chOff x="0" y="0"/>
              <a:chExt cx="288" cy="1200"/>
            </a:xfrm>
            <a:grpFill/>
          </p:grpSpPr>
          <p:sp>
            <p:nvSpPr>
              <p:cNvPr id="116" name="AutoShape 135"/>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 name="AutoShape 136"/>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0" name="Group 108"/>
            <p:cNvGrpSpPr/>
            <p:nvPr/>
          </p:nvGrpSpPr>
          <p:grpSpPr bwMode="auto">
            <a:xfrm rot="-2700000">
              <a:off x="456" y="0"/>
              <a:ext cx="288" cy="1200"/>
              <a:chOff x="0" y="0"/>
              <a:chExt cx="288" cy="1200"/>
            </a:xfrm>
            <a:grpFill/>
          </p:grpSpPr>
          <p:sp>
            <p:nvSpPr>
              <p:cNvPr id="114" name="AutoShape 138"/>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5" name="AutoShape 139"/>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1" name="Group 111"/>
            <p:cNvGrpSpPr/>
            <p:nvPr/>
          </p:nvGrpSpPr>
          <p:grpSpPr bwMode="auto">
            <a:xfrm rot="2700000" flipH="1">
              <a:off x="457" y="0"/>
              <a:ext cx="288" cy="1200"/>
              <a:chOff x="0" y="0"/>
              <a:chExt cx="288" cy="1200"/>
            </a:xfrm>
            <a:grpFill/>
          </p:grpSpPr>
          <p:sp>
            <p:nvSpPr>
              <p:cNvPr id="112" name="AutoShape 141"/>
              <p:cNvSpPr/>
              <p:nvPr/>
            </p:nvSpPr>
            <p:spPr bwMode="auto">
              <a:xfrm>
                <a:off x="0" y="983"/>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 name="AutoShape 142"/>
              <p:cNvSpPr/>
              <p:nvPr/>
            </p:nvSpPr>
            <p:spPr bwMode="auto">
              <a:xfrm flipV="1">
                <a:off x="0" y="0"/>
                <a:ext cx="288" cy="217"/>
              </a:xfrm>
              <a:custGeom>
                <a:avLst/>
                <a:gdLst>
                  <a:gd name="T0" fmla="*/ 0 w 21600"/>
                  <a:gd name="T1" fmla="*/ 0 h 21600"/>
                  <a:gd name="T2" fmla="*/ 1 w 21600"/>
                  <a:gd name="T3" fmla="*/ 2 h 21600"/>
                  <a:gd name="T4" fmla="*/ 3 w 21600"/>
                  <a:gd name="T5" fmla="*/ 2 h 21600"/>
                  <a:gd name="T6" fmla="*/ 4 w 21600"/>
                  <a:gd name="T7" fmla="*/ 0 h 21600"/>
                  <a:gd name="T8" fmla="*/ 0 w 21600"/>
                  <a:gd name="T9" fmla="*/ 0 h 21600"/>
                  <a:gd name="T10" fmla="*/ 0 60000 65536"/>
                  <a:gd name="T11" fmla="*/ 0 60000 65536"/>
                  <a:gd name="T12" fmla="*/ 0 60000 65536"/>
                  <a:gd name="T13" fmla="*/ 0 60000 65536"/>
                  <a:gd name="T14" fmla="*/ 0 60000 65536"/>
                  <a:gd name="T15" fmla="*/ 4500 w 21600"/>
                  <a:gd name="T16" fmla="*/ 4479 h 21600"/>
                  <a:gd name="T17" fmla="*/ 17100 w 21600"/>
                  <a:gd name="T18" fmla="*/ 17121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5400" y="21600"/>
                    </a:lnTo>
                    <a:lnTo>
                      <a:pt x="16200" y="21600"/>
                    </a:lnTo>
                    <a:lnTo>
                      <a:pt x="21600" y="0"/>
                    </a:lnTo>
                    <a:lnTo>
                      <a:pt x="0" y="0"/>
                    </a:lnTo>
                    <a:close/>
                  </a:path>
                </a:pathLst>
              </a:custGeom>
              <a:grp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20" name="AutoShape 143"/>
          <p:cNvSpPr>
            <a:spLocks noChangeArrowheads="1"/>
          </p:cNvSpPr>
          <p:nvPr/>
        </p:nvSpPr>
        <p:spPr bwMode="auto">
          <a:xfrm>
            <a:off x="1635529" y="1483771"/>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dirty="0">
                <a:latin typeface="微软雅黑" panose="020B0503020204020204" pitchFamily="34" charset="-122"/>
                <a:ea typeface="微软雅黑" panose="020B0503020204020204" pitchFamily="34" charset="-122"/>
              </a:rPr>
              <a:t>添加段落文字</a:t>
            </a:r>
          </a:p>
        </p:txBody>
      </p:sp>
      <p:sp>
        <p:nvSpPr>
          <p:cNvPr id="121" name="AutoShape 144"/>
          <p:cNvSpPr>
            <a:spLocks noChangeArrowheads="1"/>
          </p:cNvSpPr>
          <p:nvPr/>
        </p:nvSpPr>
        <p:spPr bwMode="auto">
          <a:xfrm>
            <a:off x="3899304" y="1940971"/>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a:latin typeface="微软雅黑" panose="020B0503020204020204" pitchFamily="34" charset="-122"/>
                <a:ea typeface="微软雅黑" panose="020B0503020204020204" pitchFamily="34" charset="-122"/>
              </a:rPr>
              <a:t>添加段落文字</a:t>
            </a:r>
          </a:p>
        </p:txBody>
      </p:sp>
      <p:sp>
        <p:nvSpPr>
          <p:cNvPr id="122" name="AutoShape 145"/>
          <p:cNvSpPr>
            <a:spLocks noChangeArrowheads="1"/>
          </p:cNvSpPr>
          <p:nvPr/>
        </p:nvSpPr>
        <p:spPr bwMode="auto">
          <a:xfrm>
            <a:off x="6507567" y="4674646"/>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dirty="0">
                <a:latin typeface="微软雅黑" panose="020B0503020204020204" pitchFamily="34" charset="-122"/>
                <a:ea typeface="微软雅黑" panose="020B0503020204020204" pitchFamily="34" charset="-122"/>
              </a:rPr>
              <a:t>添加段落文字</a:t>
            </a:r>
          </a:p>
        </p:txBody>
      </p:sp>
      <p:sp>
        <p:nvSpPr>
          <p:cNvPr id="123" name="AutoShape 146"/>
          <p:cNvSpPr>
            <a:spLocks noChangeArrowheads="1"/>
          </p:cNvSpPr>
          <p:nvPr/>
        </p:nvSpPr>
        <p:spPr bwMode="auto">
          <a:xfrm>
            <a:off x="8682442" y="2075909"/>
            <a:ext cx="2057400" cy="574675"/>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a:r>
              <a:rPr lang="zh-CN" altLang="en-US" sz="1800">
                <a:latin typeface="微软雅黑" panose="020B0503020204020204" pitchFamily="34" charset="-122"/>
                <a:ea typeface="微软雅黑" panose="020B0503020204020204" pitchFamily="34" charset="-122"/>
              </a:rPr>
              <a:t>添加段落文字</a:t>
            </a:r>
          </a:p>
        </p:txBody>
      </p:sp>
      <p:sp>
        <p:nvSpPr>
          <p:cNvPr id="124" name="Rectangle 147"/>
          <p:cNvSpPr>
            <a:spLocks noChangeArrowheads="1"/>
          </p:cNvSpPr>
          <p:nvPr/>
        </p:nvSpPr>
        <p:spPr bwMode="auto">
          <a:xfrm>
            <a:off x="1819679" y="261089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p:txBody>
      </p:sp>
      <p:sp>
        <p:nvSpPr>
          <p:cNvPr id="125" name="Rectangle 148"/>
          <p:cNvSpPr>
            <a:spLocks noChangeArrowheads="1"/>
          </p:cNvSpPr>
          <p:nvPr/>
        </p:nvSpPr>
        <p:spPr bwMode="auto">
          <a:xfrm>
            <a:off x="4154892" y="3642771"/>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p:txBody>
      </p:sp>
      <p:sp>
        <p:nvSpPr>
          <p:cNvPr id="126" name="Rectangle 149"/>
          <p:cNvSpPr>
            <a:spLocks noChangeArrowheads="1"/>
          </p:cNvSpPr>
          <p:nvPr/>
        </p:nvSpPr>
        <p:spPr bwMode="auto">
          <a:xfrm>
            <a:off x="6739342" y="252199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a:p>
            <a:pPr algn="ctr" eaLnBrk="1" hangingPunct="1"/>
            <a:r>
              <a:rPr lang="zh-CN" altLang="en-US" sz="1800" b="0" dirty="0">
                <a:latin typeface="微软雅黑" panose="020B0503020204020204" pitchFamily="34" charset="-122"/>
                <a:ea typeface="微软雅黑" panose="020B0503020204020204" pitchFamily="34" charset="-122"/>
              </a:rPr>
              <a:t>点击添加文本</a:t>
            </a:r>
          </a:p>
        </p:txBody>
      </p:sp>
      <p:sp>
        <p:nvSpPr>
          <p:cNvPr id="127" name="Rectangle 150"/>
          <p:cNvSpPr>
            <a:spLocks noChangeArrowheads="1"/>
          </p:cNvSpPr>
          <p:nvPr/>
        </p:nvSpPr>
        <p:spPr bwMode="auto">
          <a:xfrm>
            <a:off x="8996767" y="3442746"/>
            <a:ext cx="1457325" cy="112712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a:p>
            <a:pPr algn="ctr" eaLnBrk="1" hangingPunct="1"/>
            <a:r>
              <a:rPr lang="zh-CN" altLang="en-US" sz="1400" b="0" dirty="0">
                <a:latin typeface="微软雅黑" panose="020B0503020204020204" pitchFamily="34" charset="-122"/>
                <a:ea typeface="微软雅黑" panose="020B0503020204020204" pitchFamily="34" charset="-122"/>
              </a:rPr>
              <a:t>点击添加文本</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300" fill="hold"/>
                                        <p:tgtEl>
                                          <p:spTgt spid="8"/>
                                        </p:tgtEl>
                                        <p:attrNameLst>
                                          <p:attrName>ppt_w</p:attrName>
                                        </p:attrNameLst>
                                      </p:cBhvr>
                                      <p:tavLst>
                                        <p:tav tm="0">
                                          <p:val>
                                            <p:fltVal val="0"/>
                                          </p:val>
                                        </p:tav>
                                        <p:tav tm="100000">
                                          <p:val>
                                            <p:strVal val="#ppt_w"/>
                                          </p:val>
                                        </p:tav>
                                      </p:tavLst>
                                    </p:anim>
                                    <p:anim calcmode="lin" valueType="num">
                                      <p:cBhvr>
                                        <p:cTn id="8" dur="300" fill="hold"/>
                                        <p:tgtEl>
                                          <p:spTgt spid="8"/>
                                        </p:tgtEl>
                                        <p:attrNameLst>
                                          <p:attrName>ppt_h</p:attrName>
                                        </p:attrNameLst>
                                      </p:cBhvr>
                                      <p:tavLst>
                                        <p:tav tm="0">
                                          <p:val>
                                            <p:fltVal val="0"/>
                                          </p:val>
                                        </p:tav>
                                        <p:tav tm="100000">
                                          <p:val>
                                            <p:strVal val="#ppt_h"/>
                                          </p:val>
                                        </p:tav>
                                      </p:tavLst>
                                    </p:anim>
                                  </p:childTnLst>
                                </p:cTn>
                              </p:par>
                              <p:par>
                                <p:cTn id="9" presetID="1" presetClass="entr" presetSubtype="0" fill="hold" nodeType="withEffect">
                                  <p:stCondLst>
                                    <p:cond delay="300"/>
                                  </p:stCondLst>
                                  <p:childTnLst>
                                    <p:set>
                                      <p:cBhvr>
                                        <p:cTn id="10" dur="1" fill="hold">
                                          <p:stCondLst>
                                            <p:cond delay="0"/>
                                          </p:stCondLst>
                                        </p:cTn>
                                        <p:tgtEl>
                                          <p:spTgt spid="22"/>
                                        </p:tgtEl>
                                        <p:attrNameLst>
                                          <p:attrName>style.visibility</p:attrName>
                                        </p:attrNameLst>
                                      </p:cBhvr>
                                      <p:to>
                                        <p:strVal val="visible"/>
                                      </p:to>
                                    </p:set>
                                  </p:childTnLst>
                                </p:cTn>
                              </p:par>
                              <p:par>
                                <p:cTn id="11" presetID="6" presetClass="emph" presetSubtype="0" fill="hold" nodeType="withEffect">
                                  <p:stCondLst>
                                    <p:cond delay="300"/>
                                  </p:stCondLst>
                                  <p:childTnLst>
                                    <p:animScale>
                                      <p:cBhvr>
                                        <p:cTn id="12" dur="200" fill="hold"/>
                                        <p:tgtEl>
                                          <p:spTgt spid="22"/>
                                        </p:tgtEl>
                                      </p:cBhvr>
                                      <p:by x="150000" y="150000"/>
                                    </p:animScale>
                                  </p:childTnLst>
                                </p:cTn>
                              </p:par>
                              <p:par>
                                <p:cTn id="13" presetID="10" presetClass="exit" presetSubtype="0" fill="hold" nodeType="withEffect">
                                  <p:stCondLst>
                                    <p:cond delay="300"/>
                                  </p:stCondLst>
                                  <p:childTnLst>
                                    <p:animEffect transition="out" filter="fade">
                                      <p:cBhvr>
                                        <p:cTn id="14" dur="200"/>
                                        <p:tgtEl>
                                          <p:spTgt spid="22"/>
                                        </p:tgtEl>
                                      </p:cBhvr>
                                    </p:animEffect>
                                    <p:set>
                                      <p:cBhvr>
                                        <p:cTn id="15" dur="1" fill="hold">
                                          <p:stCondLst>
                                            <p:cond delay="199"/>
                                          </p:stCondLst>
                                        </p:cTn>
                                        <p:tgtEl>
                                          <p:spTgt spid="22"/>
                                        </p:tgtEl>
                                        <p:attrNameLst>
                                          <p:attrName>style.visibility</p:attrName>
                                        </p:attrNameLst>
                                      </p:cBhvr>
                                      <p:to>
                                        <p:strVal val="hidden"/>
                                      </p:to>
                                    </p:set>
                                  </p:childTnLst>
                                </p:cTn>
                              </p:par>
                            </p:childTnLst>
                          </p:cTn>
                        </p:par>
                        <p:par>
                          <p:cTn id="16" fill="hold">
                            <p:stCondLst>
                              <p:cond delay="500"/>
                            </p:stCondLst>
                            <p:childTnLst>
                              <p:par>
                                <p:cTn id="17" presetID="2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300" fill="hold"/>
                                        <p:tgtEl>
                                          <p:spTgt spid="36"/>
                                        </p:tgtEl>
                                        <p:attrNameLst>
                                          <p:attrName>ppt_w</p:attrName>
                                        </p:attrNameLst>
                                      </p:cBhvr>
                                      <p:tavLst>
                                        <p:tav tm="0">
                                          <p:val>
                                            <p:fltVal val="0"/>
                                          </p:val>
                                        </p:tav>
                                        <p:tav tm="100000">
                                          <p:val>
                                            <p:strVal val="#ppt_w"/>
                                          </p:val>
                                        </p:tav>
                                      </p:tavLst>
                                    </p:anim>
                                    <p:anim calcmode="lin" valueType="num">
                                      <p:cBhvr>
                                        <p:cTn id="20" dur="300" fill="hold"/>
                                        <p:tgtEl>
                                          <p:spTgt spid="36"/>
                                        </p:tgtEl>
                                        <p:attrNameLst>
                                          <p:attrName>ppt_h</p:attrName>
                                        </p:attrNameLst>
                                      </p:cBhvr>
                                      <p:tavLst>
                                        <p:tav tm="0">
                                          <p:val>
                                            <p:fltVal val="0"/>
                                          </p:val>
                                        </p:tav>
                                        <p:tav tm="100000">
                                          <p:val>
                                            <p:strVal val="#ppt_h"/>
                                          </p:val>
                                        </p:tav>
                                      </p:tavLst>
                                    </p:anim>
                                  </p:childTnLst>
                                </p:cTn>
                              </p:par>
                              <p:par>
                                <p:cTn id="21" presetID="1" presetClass="entr" presetSubtype="0" fill="hold" nodeType="withEffect">
                                  <p:stCondLst>
                                    <p:cond delay="300"/>
                                  </p:stCondLst>
                                  <p:childTnLst>
                                    <p:set>
                                      <p:cBhvr>
                                        <p:cTn id="22" dur="1" fill="hold">
                                          <p:stCondLst>
                                            <p:cond delay="0"/>
                                          </p:stCondLst>
                                        </p:cTn>
                                        <p:tgtEl>
                                          <p:spTgt spid="50"/>
                                        </p:tgtEl>
                                        <p:attrNameLst>
                                          <p:attrName>style.visibility</p:attrName>
                                        </p:attrNameLst>
                                      </p:cBhvr>
                                      <p:to>
                                        <p:strVal val="visible"/>
                                      </p:to>
                                    </p:set>
                                  </p:childTnLst>
                                </p:cTn>
                              </p:par>
                              <p:par>
                                <p:cTn id="23" presetID="6" presetClass="emph" presetSubtype="0" fill="hold" nodeType="withEffect">
                                  <p:stCondLst>
                                    <p:cond delay="300"/>
                                  </p:stCondLst>
                                  <p:childTnLst>
                                    <p:animScale>
                                      <p:cBhvr>
                                        <p:cTn id="24" dur="200" fill="hold"/>
                                        <p:tgtEl>
                                          <p:spTgt spid="50"/>
                                        </p:tgtEl>
                                      </p:cBhvr>
                                      <p:by x="150000" y="150000"/>
                                    </p:animScale>
                                  </p:childTnLst>
                                </p:cTn>
                              </p:par>
                              <p:par>
                                <p:cTn id="25" presetID="10" presetClass="exit" presetSubtype="0" fill="hold" nodeType="withEffect">
                                  <p:stCondLst>
                                    <p:cond delay="300"/>
                                  </p:stCondLst>
                                  <p:childTnLst>
                                    <p:animEffect transition="out" filter="fade">
                                      <p:cBhvr>
                                        <p:cTn id="26" dur="200"/>
                                        <p:tgtEl>
                                          <p:spTgt spid="50"/>
                                        </p:tgtEl>
                                      </p:cBhvr>
                                    </p:animEffect>
                                    <p:set>
                                      <p:cBhvr>
                                        <p:cTn id="27" dur="1" fill="hold">
                                          <p:stCondLst>
                                            <p:cond delay="199"/>
                                          </p:stCondLst>
                                        </p:cTn>
                                        <p:tgtEl>
                                          <p:spTgt spid="50"/>
                                        </p:tgtEl>
                                        <p:attrNameLst>
                                          <p:attrName>style.visibility</p:attrName>
                                        </p:attrNameLst>
                                      </p:cBhvr>
                                      <p:to>
                                        <p:strVal val="hidden"/>
                                      </p:to>
                                    </p:set>
                                  </p:childTnLst>
                                </p:cTn>
                              </p:par>
                            </p:childTnLst>
                          </p:cTn>
                        </p:par>
                        <p:par>
                          <p:cTn id="28" fill="hold">
                            <p:stCondLst>
                              <p:cond delay="1000"/>
                            </p:stCondLst>
                            <p:childTnLst>
                              <p:par>
                                <p:cTn id="29" presetID="2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300" fill="hold"/>
                                        <p:tgtEl>
                                          <p:spTgt spid="64"/>
                                        </p:tgtEl>
                                        <p:attrNameLst>
                                          <p:attrName>ppt_w</p:attrName>
                                        </p:attrNameLst>
                                      </p:cBhvr>
                                      <p:tavLst>
                                        <p:tav tm="0">
                                          <p:val>
                                            <p:fltVal val="0"/>
                                          </p:val>
                                        </p:tav>
                                        <p:tav tm="100000">
                                          <p:val>
                                            <p:strVal val="#ppt_w"/>
                                          </p:val>
                                        </p:tav>
                                      </p:tavLst>
                                    </p:anim>
                                    <p:anim calcmode="lin" valueType="num">
                                      <p:cBhvr>
                                        <p:cTn id="32" dur="300" fill="hold"/>
                                        <p:tgtEl>
                                          <p:spTgt spid="64"/>
                                        </p:tgtEl>
                                        <p:attrNameLst>
                                          <p:attrName>ppt_h</p:attrName>
                                        </p:attrNameLst>
                                      </p:cBhvr>
                                      <p:tavLst>
                                        <p:tav tm="0">
                                          <p:val>
                                            <p:fltVal val="0"/>
                                          </p:val>
                                        </p:tav>
                                        <p:tav tm="100000">
                                          <p:val>
                                            <p:strVal val="#ppt_h"/>
                                          </p:val>
                                        </p:tav>
                                      </p:tavLst>
                                    </p:anim>
                                  </p:childTnLst>
                                </p:cTn>
                              </p:par>
                              <p:par>
                                <p:cTn id="33" presetID="1" presetClass="entr" presetSubtype="0" fill="hold" nodeType="withEffect">
                                  <p:stCondLst>
                                    <p:cond delay="300"/>
                                  </p:stCondLst>
                                  <p:childTnLst>
                                    <p:set>
                                      <p:cBhvr>
                                        <p:cTn id="34" dur="1" fill="hold">
                                          <p:stCondLst>
                                            <p:cond delay="0"/>
                                          </p:stCondLst>
                                        </p:cTn>
                                        <p:tgtEl>
                                          <p:spTgt spid="78"/>
                                        </p:tgtEl>
                                        <p:attrNameLst>
                                          <p:attrName>style.visibility</p:attrName>
                                        </p:attrNameLst>
                                      </p:cBhvr>
                                      <p:to>
                                        <p:strVal val="visible"/>
                                      </p:to>
                                    </p:set>
                                  </p:childTnLst>
                                </p:cTn>
                              </p:par>
                              <p:par>
                                <p:cTn id="35" presetID="6" presetClass="emph" presetSubtype="0" fill="hold" nodeType="withEffect">
                                  <p:stCondLst>
                                    <p:cond delay="300"/>
                                  </p:stCondLst>
                                  <p:childTnLst>
                                    <p:animScale>
                                      <p:cBhvr>
                                        <p:cTn id="36" dur="200" fill="hold"/>
                                        <p:tgtEl>
                                          <p:spTgt spid="78"/>
                                        </p:tgtEl>
                                      </p:cBhvr>
                                      <p:by x="150000" y="150000"/>
                                    </p:animScale>
                                  </p:childTnLst>
                                </p:cTn>
                              </p:par>
                              <p:par>
                                <p:cTn id="37" presetID="10" presetClass="exit" presetSubtype="0" fill="hold" nodeType="withEffect">
                                  <p:stCondLst>
                                    <p:cond delay="300"/>
                                  </p:stCondLst>
                                  <p:childTnLst>
                                    <p:animEffect transition="out" filter="fade">
                                      <p:cBhvr>
                                        <p:cTn id="38" dur="200"/>
                                        <p:tgtEl>
                                          <p:spTgt spid="78"/>
                                        </p:tgtEl>
                                      </p:cBhvr>
                                    </p:animEffect>
                                    <p:set>
                                      <p:cBhvr>
                                        <p:cTn id="39" dur="1" fill="hold">
                                          <p:stCondLst>
                                            <p:cond delay="199"/>
                                          </p:stCondLst>
                                        </p:cTn>
                                        <p:tgtEl>
                                          <p:spTgt spid="78"/>
                                        </p:tgtEl>
                                        <p:attrNameLst>
                                          <p:attrName>style.visibility</p:attrName>
                                        </p:attrNameLst>
                                      </p:cBhvr>
                                      <p:to>
                                        <p:strVal val="hidden"/>
                                      </p:to>
                                    </p:set>
                                  </p:childTnLst>
                                </p:cTn>
                              </p:par>
                            </p:childTnLst>
                          </p:cTn>
                        </p:par>
                        <p:par>
                          <p:cTn id="40" fill="hold">
                            <p:stCondLst>
                              <p:cond delay="1500"/>
                            </p:stCondLst>
                            <p:childTnLst>
                              <p:par>
                                <p:cTn id="41" presetID="23" presetClass="entr" presetSubtype="16" fill="hold" nodeType="afterEffect">
                                  <p:stCondLst>
                                    <p:cond delay="0"/>
                                  </p:stCondLst>
                                  <p:childTnLst>
                                    <p:set>
                                      <p:cBhvr>
                                        <p:cTn id="42" dur="1" fill="hold">
                                          <p:stCondLst>
                                            <p:cond delay="0"/>
                                          </p:stCondLst>
                                        </p:cTn>
                                        <p:tgtEl>
                                          <p:spTgt spid="92"/>
                                        </p:tgtEl>
                                        <p:attrNameLst>
                                          <p:attrName>style.visibility</p:attrName>
                                        </p:attrNameLst>
                                      </p:cBhvr>
                                      <p:to>
                                        <p:strVal val="visible"/>
                                      </p:to>
                                    </p:set>
                                    <p:anim calcmode="lin" valueType="num">
                                      <p:cBhvr>
                                        <p:cTn id="43" dur="300" fill="hold"/>
                                        <p:tgtEl>
                                          <p:spTgt spid="92"/>
                                        </p:tgtEl>
                                        <p:attrNameLst>
                                          <p:attrName>ppt_w</p:attrName>
                                        </p:attrNameLst>
                                      </p:cBhvr>
                                      <p:tavLst>
                                        <p:tav tm="0">
                                          <p:val>
                                            <p:fltVal val="0"/>
                                          </p:val>
                                        </p:tav>
                                        <p:tav tm="100000">
                                          <p:val>
                                            <p:strVal val="#ppt_w"/>
                                          </p:val>
                                        </p:tav>
                                      </p:tavLst>
                                    </p:anim>
                                    <p:anim calcmode="lin" valueType="num">
                                      <p:cBhvr>
                                        <p:cTn id="44" dur="300" fill="hold"/>
                                        <p:tgtEl>
                                          <p:spTgt spid="92"/>
                                        </p:tgtEl>
                                        <p:attrNameLst>
                                          <p:attrName>ppt_h</p:attrName>
                                        </p:attrNameLst>
                                      </p:cBhvr>
                                      <p:tavLst>
                                        <p:tav tm="0">
                                          <p:val>
                                            <p:fltVal val="0"/>
                                          </p:val>
                                        </p:tav>
                                        <p:tav tm="100000">
                                          <p:val>
                                            <p:strVal val="#ppt_h"/>
                                          </p:val>
                                        </p:tav>
                                      </p:tavLst>
                                    </p:anim>
                                  </p:childTnLst>
                                </p:cTn>
                              </p:par>
                              <p:par>
                                <p:cTn id="45" presetID="1" presetClass="entr" presetSubtype="0" fill="hold" nodeType="withEffect">
                                  <p:stCondLst>
                                    <p:cond delay="300"/>
                                  </p:stCondLst>
                                  <p:childTnLst>
                                    <p:set>
                                      <p:cBhvr>
                                        <p:cTn id="46" dur="1" fill="hold">
                                          <p:stCondLst>
                                            <p:cond delay="0"/>
                                          </p:stCondLst>
                                        </p:cTn>
                                        <p:tgtEl>
                                          <p:spTgt spid="106"/>
                                        </p:tgtEl>
                                        <p:attrNameLst>
                                          <p:attrName>style.visibility</p:attrName>
                                        </p:attrNameLst>
                                      </p:cBhvr>
                                      <p:to>
                                        <p:strVal val="visible"/>
                                      </p:to>
                                    </p:set>
                                  </p:childTnLst>
                                </p:cTn>
                              </p:par>
                              <p:par>
                                <p:cTn id="47" presetID="6" presetClass="emph" presetSubtype="0" fill="hold" nodeType="withEffect">
                                  <p:stCondLst>
                                    <p:cond delay="300"/>
                                  </p:stCondLst>
                                  <p:childTnLst>
                                    <p:animScale>
                                      <p:cBhvr>
                                        <p:cTn id="48" dur="200" fill="hold"/>
                                        <p:tgtEl>
                                          <p:spTgt spid="106"/>
                                        </p:tgtEl>
                                      </p:cBhvr>
                                      <p:by x="150000" y="150000"/>
                                    </p:animScale>
                                  </p:childTnLst>
                                </p:cTn>
                              </p:par>
                              <p:par>
                                <p:cTn id="49" presetID="10" presetClass="exit" presetSubtype="0" fill="hold" nodeType="withEffect">
                                  <p:stCondLst>
                                    <p:cond delay="300"/>
                                  </p:stCondLst>
                                  <p:childTnLst>
                                    <p:animEffect transition="out" filter="fade">
                                      <p:cBhvr>
                                        <p:cTn id="50" dur="200"/>
                                        <p:tgtEl>
                                          <p:spTgt spid="106"/>
                                        </p:tgtEl>
                                      </p:cBhvr>
                                    </p:animEffect>
                                    <p:set>
                                      <p:cBhvr>
                                        <p:cTn id="51" dur="1" fill="hold">
                                          <p:stCondLst>
                                            <p:cond delay="199"/>
                                          </p:stCondLst>
                                        </p:cTn>
                                        <p:tgtEl>
                                          <p:spTgt spid="106"/>
                                        </p:tgtEl>
                                        <p:attrNameLst>
                                          <p:attrName>style.visibility</p:attrName>
                                        </p:attrNameLst>
                                      </p:cBhvr>
                                      <p:to>
                                        <p:strVal val="hidden"/>
                                      </p:to>
                                    </p:set>
                                  </p:childTnLst>
                                </p:cTn>
                              </p:par>
                            </p:childTnLst>
                          </p:cTn>
                        </p:par>
                        <p:par>
                          <p:cTn id="52" fill="hold">
                            <p:stCondLst>
                              <p:cond delay="2000"/>
                            </p:stCondLst>
                            <p:childTnLst>
                              <p:par>
                                <p:cTn id="53" presetID="8" presetClass="emph" presetSubtype="0" fill="hold" nodeType="afterEffect">
                                  <p:stCondLst>
                                    <p:cond delay="0"/>
                                  </p:stCondLst>
                                  <p:childTnLst>
                                    <p:animRot by="-43199940">
                                      <p:cBhvr>
                                        <p:cTn id="54" dur="2000" fill="hold"/>
                                        <p:tgtEl>
                                          <p:spTgt spid="8"/>
                                        </p:tgtEl>
                                        <p:attrNameLst>
                                          <p:attrName>r</p:attrName>
                                        </p:attrNameLst>
                                      </p:cBhvr>
                                    </p:animRot>
                                  </p:childTnLst>
                                </p:cTn>
                              </p:par>
                              <p:par>
                                <p:cTn id="55" presetID="8" presetClass="emph" presetSubtype="0" fill="hold" nodeType="withEffect">
                                  <p:stCondLst>
                                    <p:cond delay="0"/>
                                  </p:stCondLst>
                                  <p:childTnLst>
                                    <p:animRot by="-43199940">
                                      <p:cBhvr>
                                        <p:cTn id="56" dur="2000" fill="hold"/>
                                        <p:tgtEl>
                                          <p:spTgt spid="36"/>
                                        </p:tgtEl>
                                        <p:attrNameLst>
                                          <p:attrName>r</p:attrName>
                                        </p:attrNameLst>
                                      </p:cBhvr>
                                    </p:animRot>
                                  </p:childTnLst>
                                </p:cTn>
                              </p:par>
                              <p:par>
                                <p:cTn id="57" presetID="8" presetClass="emph" presetSubtype="0" fill="hold" nodeType="withEffect">
                                  <p:stCondLst>
                                    <p:cond delay="0"/>
                                  </p:stCondLst>
                                  <p:childTnLst>
                                    <p:animRot by="-43199940">
                                      <p:cBhvr>
                                        <p:cTn id="58" dur="2000" fill="hold"/>
                                        <p:tgtEl>
                                          <p:spTgt spid="64"/>
                                        </p:tgtEl>
                                        <p:attrNameLst>
                                          <p:attrName>r</p:attrName>
                                        </p:attrNameLst>
                                      </p:cBhvr>
                                    </p:animRot>
                                  </p:childTnLst>
                                </p:cTn>
                              </p:par>
                              <p:par>
                                <p:cTn id="59" presetID="8" presetClass="emph" presetSubtype="0" fill="hold" nodeType="withEffect">
                                  <p:stCondLst>
                                    <p:cond delay="0"/>
                                  </p:stCondLst>
                                  <p:childTnLst>
                                    <p:animRot by="-43199940">
                                      <p:cBhvr>
                                        <p:cTn id="60" dur="2000" fill="hold"/>
                                        <p:tgtEl>
                                          <p:spTgt spid="92"/>
                                        </p:tgtEl>
                                        <p:attrNameLst>
                                          <p:attrName>r</p:attrName>
                                        </p:attrNameLst>
                                      </p:cBhvr>
                                    </p:animRot>
                                  </p:childTnLst>
                                </p:cTn>
                              </p:par>
                              <p:par>
                                <p:cTn id="61" presetID="42" presetClass="entr" presetSubtype="0" fill="hold" grpId="0" nodeType="withEffect">
                                  <p:stCondLst>
                                    <p:cond delay="1000"/>
                                  </p:stCondLst>
                                  <p:childTnLst>
                                    <p:set>
                                      <p:cBhvr>
                                        <p:cTn id="62" dur="1" fill="hold">
                                          <p:stCondLst>
                                            <p:cond delay="0"/>
                                          </p:stCondLst>
                                        </p:cTn>
                                        <p:tgtEl>
                                          <p:spTgt spid="120"/>
                                        </p:tgtEl>
                                        <p:attrNameLst>
                                          <p:attrName>style.visibility</p:attrName>
                                        </p:attrNameLst>
                                      </p:cBhvr>
                                      <p:to>
                                        <p:strVal val="visible"/>
                                      </p:to>
                                    </p:set>
                                    <p:animEffect transition="in" filter="fade">
                                      <p:cBhvr>
                                        <p:cTn id="63" dur="1000"/>
                                        <p:tgtEl>
                                          <p:spTgt spid="120"/>
                                        </p:tgtEl>
                                      </p:cBhvr>
                                    </p:animEffect>
                                    <p:anim calcmode="lin" valueType="num">
                                      <p:cBhvr>
                                        <p:cTn id="64" dur="1000" fill="hold"/>
                                        <p:tgtEl>
                                          <p:spTgt spid="120"/>
                                        </p:tgtEl>
                                        <p:attrNameLst>
                                          <p:attrName>ppt_x</p:attrName>
                                        </p:attrNameLst>
                                      </p:cBhvr>
                                      <p:tavLst>
                                        <p:tav tm="0">
                                          <p:val>
                                            <p:strVal val="#ppt_x"/>
                                          </p:val>
                                        </p:tav>
                                        <p:tav tm="100000">
                                          <p:val>
                                            <p:strVal val="#ppt_x"/>
                                          </p:val>
                                        </p:tav>
                                      </p:tavLst>
                                    </p:anim>
                                    <p:anim calcmode="lin" valueType="num">
                                      <p:cBhvr>
                                        <p:cTn id="65" dur="1000" fill="hold"/>
                                        <p:tgtEl>
                                          <p:spTgt spid="1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1000"/>
                                  </p:stCondLst>
                                  <p:childTnLst>
                                    <p:set>
                                      <p:cBhvr>
                                        <p:cTn id="67" dur="1" fill="hold">
                                          <p:stCondLst>
                                            <p:cond delay="0"/>
                                          </p:stCondLst>
                                        </p:cTn>
                                        <p:tgtEl>
                                          <p:spTgt spid="121"/>
                                        </p:tgtEl>
                                        <p:attrNameLst>
                                          <p:attrName>style.visibility</p:attrName>
                                        </p:attrNameLst>
                                      </p:cBhvr>
                                      <p:to>
                                        <p:strVal val="visible"/>
                                      </p:to>
                                    </p:set>
                                    <p:animEffect transition="in" filter="fade">
                                      <p:cBhvr>
                                        <p:cTn id="68" dur="1000"/>
                                        <p:tgtEl>
                                          <p:spTgt spid="121"/>
                                        </p:tgtEl>
                                      </p:cBhvr>
                                    </p:animEffect>
                                    <p:anim calcmode="lin" valueType="num">
                                      <p:cBhvr>
                                        <p:cTn id="69" dur="1000" fill="hold"/>
                                        <p:tgtEl>
                                          <p:spTgt spid="121"/>
                                        </p:tgtEl>
                                        <p:attrNameLst>
                                          <p:attrName>ppt_x</p:attrName>
                                        </p:attrNameLst>
                                      </p:cBhvr>
                                      <p:tavLst>
                                        <p:tav tm="0">
                                          <p:val>
                                            <p:strVal val="#ppt_x"/>
                                          </p:val>
                                        </p:tav>
                                        <p:tav tm="100000">
                                          <p:val>
                                            <p:strVal val="#ppt_x"/>
                                          </p:val>
                                        </p:tav>
                                      </p:tavLst>
                                    </p:anim>
                                    <p:anim calcmode="lin" valueType="num">
                                      <p:cBhvr>
                                        <p:cTn id="70" dur="1000" fill="hold"/>
                                        <p:tgtEl>
                                          <p:spTgt spid="121"/>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0"/>
                                  </p:stCondLst>
                                  <p:childTnLst>
                                    <p:set>
                                      <p:cBhvr>
                                        <p:cTn id="72" dur="1" fill="hold">
                                          <p:stCondLst>
                                            <p:cond delay="0"/>
                                          </p:stCondLst>
                                        </p:cTn>
                                        <p:tgtEl>
                                          <p:spTgt spid="122"/>
                                        </p:tgtEl>
                                        <p:attrNameLst>
                                          <p:attrName>style.visibility</p:attrName>
                                        </p:attrNameLst>
                                      </p:cBhvr>
                                      <p:to>
                                        <p:strVal val="visible"/>
                                      </p:to>
                                    </p:set>
                                    <p:animEffect transition="in" filter="fade">
                                      <p:cBhvr>
                                        <p:cTn id="73" dur="1000"/>
                                        <p:tgtEl>
                                          <p:spTgt spid="122"/>
                                        </p:tgtEl>
                                      </p:cBhvr>
                                    </p:animEffect>
                                    <p:anim calcmode="lin" valueType="num">
                                      <p:cBhvr>
                                        <p:cTn id="74" dur="1000" fill="hold"/>
                                        <p:tgtEl>
                                          <p:spTgt spid="122"/>
                                        </p:tgtEl>
                                        <p:attrNameLst>
                                          <p:attrName>ppt_x</p:attrName>
                                        </p:attrNameLst>
                                      </p:cBhvr>
                                      <p:tavLst>
                                        <p:tav tm="0">
                                          <p:val>
                                            <p:strVal val="#ppt_x"/>
                                          </p:val>
                                        </p:tav>
                                        <p:tav tm="100000">
                                          <p:val>
                                            <p:strVal val="#ppt_x"/>
                                          </p:val>
                                        </p:tav>
                                      </p:tavLst>
                                    </p:anim>
                                    <p:anim calcmode="lin" valueType="num">
                                      <p:cBhvr>
                                        <p:cTn id="75" dur="1000" fill="hold"/>
                                        <p:tgtEl>
                                          <p:spTgt spid="12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1000"/>
                                  </p:stCondLst>
                                  <p:childTnLst>
                                    <p:set>
                                      <p:cBhvr>
                                        <p:cTn id="77" dur="1" fill="hold">
                                          <p:stCondLst>
                                            <p:cond delay="0"/>
                                          </p:stCondLst>
                                        </p:cTn>
                                        <p:tgtEl>
                                          <p:spTgt spid="123"/>
                                        </p:tgtEl>
                                        <p:attrNameLst>
                                          <p:attrName>style.visibility</p:attrName>
                                        </p:attrNameLst>
                                      </p:cBhvr>
                                      <p:to>
                                        <p:strVal val="visible"/>
                                      </p:to>
                                    </p:set>
                                    <p:animEffect transition="in" filter="fade">
                                      <p:cBhvr>
                                        <p:cTn id="78" dur="1000"/>
                                        <p:tgtEl>
                                          <p:spTgt spid="123"/>
                                        </p:tgtEl>
                                      </p:cBhvr>
                                    </p:animEffect>
                                    <p:anim calcmode="lin" valueType="num">
                                      <p:cBhvr>
                                        <p:cTn id="79" dur="1000" fill="hold"/>
                                        <p:tgtEl>
                                          <p:spTgt spid="123"/>
                                        </p:tgtEl>
                                        <p:attrNameLst>
                                          <p:attrName>ppt_x</p:attrName>
                                        </p:attrNameLst>
                                      </p:cBhvr>
                                      <p:tavLst>
                                        <p:tav tm="0">
                                          <p:val>
                                            <p:strVal val="#ppt_x"/>
                                          </p:val>
                                        </p:tav>
                                        <p:tav tm="100000">
                                          <p:val>
                                            <p:strVal val="#ppt_x"/>
                                          </p:val>
                                        </p:tav>
                                      </p:tavLst>
                                    </p:anim>
                                    <p:anim calcmode="lin" valueType="num">
                                      <p:cBhvr>
                                        <p:cTn id="80" dur="1000" fill="hold"/>
                                        <p:tgtEl>
                                          <p:spTgt spid="123"/>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1500"/>
                                  </p:stCondLst>
                                  <p:childTnLst>
                                    <p:set>
                                      <p:cBhvr>
                                        <p:cTn id="82" dur="1" fill="hold">
                                          <p:stCondLst>
                                            <p:cond delay="0"/>
                                          </p:stCondLst>
                                        </p:cTn>
                                        <p:tgtEl>
                                          <p:spTgt spid="124"/>
                                        </p:tgtEl>
                                        <p:attrNameLst>
                                          <p:attrName>style.visibility</p:attrName>
                                        </p:attrNameLst>
                                      </p:cBhvr>
                                      <p:to>
                                        <p:strVal val="visible"/>
                                      </p:to>
                                    </p:set>
                                    <p:animEffect transition="in" filter="fade">
                                      <p:cBhvr>
                                        <p:cTn id="83" dur="800"/>
                                        <p:tgtEl>
                                          <p:spTgt spid="124"/>
                                        </p:tgtEl>
                                      </p:cBhvr>
                                    </p:animEffect>
                                  </p:childTnLst>
                                </p:cTn>
                              </p:par>
                              <p:par>
                                <p:cTn id="84" presetID="10" presetClass="entr" presetSubtype="0" fill="hold" grpId="0" nodeType="withEffect">
                                  <p:stCondLst>
                                    <p:cond delay="1500"/>
                                  </p:stCondLst>
                                  <p:childTnLst>
                                    <p:set>
                                      <p:cBhvr>
                                        <p:cTn id="85" dur="1" fill="hold">
                                          <p:stCondLst>
                                            <p:cond delay="0"/>
                                          </p:stCondLst>
                                        </p:cTn>
                                        <p:tgtEl>
                                          <p:spTgt spid="125"/>
                                        </p:tgtEl>
                                        <p:attrNameLst>
                                          <p:attrName>style.visibility</p:attrName>
                                        </p:attrNameLst>
                                      </p:cBhvr>
                                      <p:to>
                                        <p:strVal val="visible"/>
                                      </p:to>
                                    </p:set>
                                    <p:animEffect transition="in" filter="fade">
                                      <p:cBhvr>
                                        <p:cTn id="86" dur="800"/>
                                        <p:tgtEl>
                                          <p:spTgt spid="125"/>
                                        </p:tgtEl>
                                      </p:cBhvr>
                                    </p:animEffect>
                                  </p:childTnLst>
                                </p:cTn>
                              </p:par>
                              <p:par>
                                <p:cTn id="87" presetID="10" presetClass="entr" presetSubtype="0" fill="hold" grpId="0" nodeType="withEffect">
                                  <p:stCondLst>
                                    <p:cond delay="1500"/>
                                  </p:stCondLst>
                                  <p:childTnLst>
                                    <p:set>
                                      <p:cBhvr>
                                        <p:cTn id="88" dur="1" fill="hold">
                                          <p:stCondLst>
                                            <p:cond delay="0"/>
                                          </p:stCondLst>
                                        </p:cTn>
                                        <p:tgtEl>
                                          <p:spTgt spid="126"/>
                                        </p:tgtEl>
                                        <p:attrNameLst>
                                          <p:attrName>style.visibility</p:attrName>
                                        </p:attrNameLst>
                                      </p:cBhvr>
                                      <p:to>
                                        <p:strVal val="visible"/>
                                      </p:to>
                                    </p:set>
                                    <p:animEffect transition="in" filter="fade">
                                      <p:cBhvr>
                                        <p:cTn id="89" dur="800"/>
                                        <p:tgtEl>
                                          <p:spTgt spid="126"/>
                                        </p:tgtEl>
                                      </p:cBhvr>
                                    </p:animEffect>
                                  </p:childTnLst>
                                </p:cTn>
                              </p:par>
                              <p:par>
                                <p:cTn id="90" presetID="10" presetClass="entr" presetSubtype="0" fill="hold" grpId="0" nodeType="withEffect">
                                  <p:stCondLst>
                                    <p:cond delay="1500"/>
                                  </p:stCondLst>
                                  <p:childTnLst>
                                    <p:set>
                                      <p:cBhvr>
                                        <p:cTn id="91" dur="1" fill="hold">
                                          <p:stCondLst>
                                            <p:cond delay="0"/>
                                          </p:stCondLst>
                                        </p:cTn>
                                        <p:tgtEl>
                                          <p:spTgt spid="127"/>
                                        </p:tgtEl>
                                        <p:attrNameLst>
                                          <p:attrName>style.visibility</p:attrName>
                                        </p:attrNameLst>
                                      </p:cBhvr>
                                      <p:to>
                                        <p:strVal val="visible"/>
                                      </p:to>
                                    </p:set>
                                    <p:animEffect transition="in" filter="fade">
                                      <p:cBhvr>
                                        <p:cTn id="92" dur="8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3"/>
          <p:cNvSpPr txBox="1"/>
          <p:nvPr/>
        </p:nvSpPr>
        <p:spPr>
          <a:xfrm>
            <a:off x="2280569" y="692254"/>
            <a:ext cx="2447635" cy="369332"/>
          </a:xfrm>
          <a:prstGeom prst="rect">
            <a:avLst/>
          </a:prstGeom>
          <a:noFill/>
        </p:spPr>
        <p:txBody>
          <a:bodyPr wrap="square">
            <a:spAutoFit/>
          </a:bodyPr>
          <a:lstStyle/>
          <a:p>
            <a:pPr>
              <a:defRPr/>
            </a:pPr>
            <a:r>
              <a:rPr lang="zh-CN" altLang="en-US" dirty="0">
                <a:solidFill>
                  <a:prstClr val="black">
                    <a:lumMod val="65000"/>
                    <a:lumOff val="35000"/>
                  </a:prstClr>
                </a:solidFill>
                <a:latin typeface="微软雅黑" panose="020B0503020204020204" pitchFamily="34" charset="-122"/>
                <a:ea typeface="微软雅黑" panose="020B0503020204020204" pitchFamily="34" charset="-122"/>
              </a:rPr>
              <a:t>说教材</a:t>
            </a:r>
          </a:p>
        </p:txBody>
      </p:sp>
      <p:sp>
        <p:nvSpPr>
          <p:cNvPr id="3" name="矩形 2"/>
          <p:cNvSpPr/>
          <p:nvPr/>
        </p:nvSpPr>
        <p:spPr>
          <a:xfrm>
            <a:off x="3675055" y="692254"/>
            <a:ext cx="2267661" cy="36933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altLang="zh-CN" dirty="0" smtClean="0">
                <a:solidFill>
                  <a:prstClr val="white"/>
                </a:solidFill>
                <a:latin typeface="Arial Unicode MS" pitchFamily="34" charset="-122"/>
                <a:ea typeface="Arial Unicode MS" pitchFamily="34" charset="-122"/>
                <a:cs typeface="Arial Unicode MS" pitchFamily="34" charset="-122"/>
              </a:rPr>
              <a:t>1.4 </a:t>
            </a:r>
            <a:r>
              <a:rPr lang="en-US" altLang="zh-CN" dirty="0" smtClean="0">
                <a:solidFill>
                  <a:prstClr val="white"/>
                </a:solidFill>
                <a:ea typeface="微软雅黑" panose="020B0503020204020204" pitchFamily="34" charset="-122"/>
                <a:cs typeface="Arial Unicode MS" pitchFamily="34" charset="-122"/>
              </a:rPr>
              <a:t> </a:t>
            </a:r>
            <a:r>
              <a:rPr lang="zh-CN" altLang="en-US" dirty="0" smtClean="0">
                <a:solidFill>
                  <a:prstClr val="white"/>
                </a:solidFill>
                <a:ea typeface="微软雅黑" panose="020B0503020204020204" pitchFamily="34" charset="-122"/>
                <a:cs typeface="Arial Unicode MS" pitchFamily="34" charset="-122"/>
              </a:rPr>
              <a:t>添加小标题</a:t>
            </a:r>
            <a:r>
              <a:rPr lang="en-US" altLang="zh-CN" dirty="0" smtClean="0">
                <a:solidFill>
                  <a:prstClr val="white"/>
                </a:solidFill>
                <a:ea typeface="微软雅黑" panose="020B0503020204020204" pitchFamily="34" charset="-122"/>
                <a:cs typeface="Arial Unicode MS" pitchFamily="34" charset="-122"/>
              </a:rPr>
              <a:t>  </a:t>
            </a:r>
            <a:endParaRPr lang="en-US" altLang="zh-CN" sz="1400" dirty="0">
              <a:solidFill>
                <a:prstClr val="white"/>
              </a:solidFill>
              <a:ea typeface="微软雅黑" panose="020B0503020204020204" pitchFamily="34" charset="-122"/>
              <a:cs typeface="Arial Unicode MS" pitchFamily="34" charset="-122"/>
            </a:endParaRPr>
          </a:p>
        </p:txBody>
      </p:sp>
      <p:grpSp>
        <p:nvGrpSpPr>
          <p:cNvPr id="128" name="组合 127"/>
          <p:cNvGrpSpPr/>
          <p:nvPr/>
        </p:nvGrpSpPr>
        <p:grpSpPr>
          <a:xfrm>
            <a:off x="1921503" y="1848820"/>
            <a:ext cx="2806701" cy="1000700"/>
            <a:chOff x="1518042" y="1406979"/>
            <a:chExt cx="2806701" cy="1000700"/>
          </a:xfrm>
        </p:grpSpPr>
        <p:grpSp>
          <p:nvGrpSpPr>
            <p:cNvPr id="129" name="组合 128"/>
            <p:cNvGrpSpPr/>
            <p:nvPr/>
          </p:nvGrpSpPr>
          <p:grpSpPr>
            <a:xfrm>
              <a:off x="1529155" y="1760992"/>
              <a:ext cx="2795588" cy="646687"/>
              <a:chOff x="1529155" y="1760992"/>
              <a:chExt cx="2795588" cy="646687"/>
            </a:xfrm>
          </p:grpSpPr>
          <p:grpSp>
            <p:nvGrpSpPr>
              <p:cNvPr id="131" name="组合 44"/>
              <p:cNvGrpSpPr/>
              <p:nvPr/>
            </p:nvGrpSpPr>
            <p:grpSpPr bwMode="auto">
              <a:xfrm flipH="1">
                <a:off x="1529155" y="1822904"/>
                <a:ext cx="2795588" cy="584775"/>
                <a:chOff x="-362770" y="3102960"/>
                <a:chExt cx="2183514" cy="584775"/>
              </a:xfrm>
            </p:grpSpPr>
            <p:sp>
              <p:nvSpPr>
                <p:cNvPr id="133" name="TextBox 11"/>
                <p:cNvSpPr txBox="1">
                  <a:spLocks noChangeArrowheads="1"/>
                </p:cNvSpPr>
                <p:nvPr/>
              </p:nvSpPr>
              <p:spPr bwMode="auto">
                <a:xfrm>
                  <a:off x="675034" y="3102960"/>
                  <a:ext cx="1145710" cy="5847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    </a:t>
                  </a:r>
                  <a:endParaRPr lang="en-US" altLang="zh-CN" sz="1600" kern="0" dirty="0" smtClean="0">
                    <a:latin typeface="微软雅黑" panose="020B0503020204020204" pitchFamily="34" charset="-122"/>
                    <a:ea typeface="微软雅黑" panose="020B0503020204020204" pitchFamily="34" charset="-122"/>
                    <a:cs typeface="+mn-cs"/>
                  </a:endParaRPr>
                </a:p>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a:t>
                  </a:r>
                  <a:endParaRPr lang="en-US" altLang="zh-CN" sz="1600" kern="0" dirty="0" smtClean="0">
                    <a:latin typeface="微软雅黑" panose="020B0503020204020204" pitchFamily="34" charset="-122"/>
                    <a:ea typeface="微软雅黑" panose="020B0503020204020204" pitchFamily="34" charset="-122"/>
                    <a:cs typeface="+mn-cs"/>
                  </a:endParaRPr>
                </a:p>
              </p:txBody>
            </p:sp>
            <p:sp>
              <p:nvSpPr>
                <p:cNvPr id="134" name="TextBox 11"/>
                <p:cNvSpPr txBox="1">
                  <a:spLocks noChangeArrowheads="1"/>
                </p:cNvSpPr>
                <p:nvPr/>
              </p:nvSpPr>
              <p:spPr bwMode="auto">
                <a:xfrm>
                  <a:off x="-362770" y="3102960"/>
                  <a:ext cx="1145710" cy="584775"/>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    </a:t>
                  </a:r>
                  <a:endParaRPr lang="en-US" altLang="zh-CN" sz="1600" kern="0" dirty="0" smtClean="0">
                    <a:latin typeface="微软雅黑" panose="020B0503020204020204" pitchFamily="34" charset="-122"/>
                    <a:ea typeface="微软雅黑" panose="020B0503020204020204" pitchFamily="34" charset="-122"/>
                    <a:cs typeface="+mn-cs"/>
                  </a:endParaRPr>
                </a:p>
                <a:p>
                  <a:pPr eaLnBrk="1" fontAlgn="auto" hangingPunct="1">
                    <a:spcBef>
                      <a:spcPts val="0"/>
                    </a:spcBef>
                    <a:spcAft>
                      <a:spcPts val="0"/>
                    </a:spcAft>
                    <a:defRPr/>
                  </a:pPr>
                  <a:r>
                    <a:rPr lang="zh-CN" altLang="en-US" sz="1600" kern="0" dirty="0" smtClean="0">
                      <a:latin typeface="微软雅黑" panose="020B0503020204020204" pitchFamily="34" charset="-122"/>
                      <a:ea typeface="微软雅黑" panose="020B0503020204020204" pitchFamily="34" charset="-122"/>
                      <a:cs typeface="+mn-cs"/>
                    </a:rPr>
                    <a:t>点击添加文本</a:t>
                  </a:r>
                  <a:endParaRPr lang="en-US" altLang="zh-CN" sz="1600" kern="0" dirty="0" smtClean="0">
                    <a:latin typeface="微软雅黑" panose="020B0503020204020204" pitchFamily="34" charset="-122"/>
                    <a:ea typeface="微软雅黑" panose="020B0503020204020204" pitchFamily="34" charset="-122"/>
                    <a:cs typeface="+mn-cs"/>
                  </a:endParaRPr>
                </a:p>
              </p:txBody>
            </p:sp>
          </p:grpSp>
          <p:sp>
            <p:nvSpPr>
              <p:cNvPr id="132" name="矩形 131"/>
              <p:cNvSpPr/>
              <p:nvPr/>
            </p:nvSpPr>
            <p:spPr>
              <a:xfrm>
                <a:off x="1576780" y="1760992"/>
                <a:ext cx="2136775" cy="36512"/>
              </a:xfrm>
              <a:prstGeom prst="rect">
                <a:avLst/>
              </a:prstGeom>
              <a:solidFill>
                <a:srgbClr val="BE1247"/>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30" name="TextBox 11"/>
            <p:cNvSpPr txBox="1">
              <a:spLocks noChangeArrowheads="1"/>
            </p:cNvSpPr>
            <p:nvPr/>
          </p:nvSpPr>
          <p:spPr bwMode="auto">
            <a:xfrm flipH="1">
              <a:off x="1518042" y="1406979"/>
              <a:ext cx="1878300" cy="400110"/>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b="1" kern="0" dirty="0" smtClean="0">
                  <a:latin typeface="微软雅黑" panose="020B0503020204020204" pitchFamily="34" charset="-122"/>
                  <a:ea typeface="微软雅黑" panose="020B0503020204020204" pitchFamily="34" charset="-122"/>
                  <a:cs typeface="+mn-cs"/>
                </a:rPr>
                <a:t>点击添加文本    </a:t>
              </a:r>
              <a:endParaRPr lang="en-US" altLang="zh-CN" sz="2000" b="1" kern="0" dirty="0" smtClean="0">
                <a:latin typeface="微软雅黑" panose="020B0503020204020204" pitchFamily="34" charset="-122"/>
                <a:ea typeface="微软雅黑" panose="020B0503020204020204" pitchFamily="34" charset="-122"/>
                <a:cs typeface="+mn-cs"/>
              </a:endParaRPr>
            </a:p>
          </p:txBody>
        </p:sp>
      </p:grpSp>
      <p:grpSp>
        <p:nvGrpSpPr>
          <p:cNvPr id="135" name="组合 134"/>
          <p:cNvGrpSpPr/>
          <p:nvPr/>
        </p:nvGrpSpPr>
        <p:grpSpPr>
          <a:xfrm>
            <a:off x="5445880" y="2074820"/>
            <a:ext cx="4231242" cy="777875"/>
            <a:chOff x="4853380" y="1792742"/>
            <a:chExt cx="4231242" cy="777875"/>
          </a:xfrm>
        </p:grpSpPr>
        <p:grpSp>
          <p:nvGrpSpPr>
            <p:cNvPr id="136" name="组合 13"/>
            <p:cNvGrpSpPr/>
            <p:nvPr/>
          </p:nvGrpSpPr>
          <p:grpSpPr bwMode="auto">
            <a:xfrm>
              <a:off x="4853380" y="1938792"/>
              <a:ext cx="1304925" cy="631825"/>
              <a:chOff x="3787140" y="1484250"/>
              <a:chExt cx="1569720" cy="759442"/>
            </a:xfrm>
          </p:grpSpPr>
          <p:sp>
            <p:nvSpPr>
              <p:cNvPr id="140" name="椭圆 4"/>
              <p:cNvSpPr/>
              <p:nvPr/>
            </p:nvSpPr>
            <p:spPr>
              <a:xfrm>
                <a:off x="3787140" y="1484250"/>
                <a:ext cx="1569720" cy="759442"/>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1" fmla="*/ 1027019 w 2120411"/>
                  <a:gd name="connsiteY0-2" fmla="*/ 5 h 676678"/>
                  <a:gd name="connsiteX1-3" fmla="*/ 2120411 w 2120411"/>
                  <a:gd name="connsiteY1-4" fmla="*/ 492487 h 676678"/>
                  <a:gd name="connsiteX2-5" fmla="*/ 1027019 w 2120411"/>
                  <a:gd name="connsiteY2-6" fmla="*/ 676678 h 676678"/>
                  <a:gd name="connsiteX3-7" fmla="*/ 0 w 2120411"/>
                  <a:gd name="connsiteY3-8" fmla="*/ 485693 h 676678"/>
                  <a:gd name="connsiteX4-9" fmla="*/ 1027019 w 2120411"/>
                  <a:gd name="connsiteY4-10" fmla="*/ 5 h 676678"/>
                  <a:gd name="connsiteX0-11" fmla="*/ 1027019 w 2054038"/>
                  <a:gd name="connsiteY0-12" fmla="*/ 5 h 676678"/>
                  <a:gd name="connsiteX1-13" fmla="*/ 2054038 w 2054038"/>
                  <a:gd name="connsiteY1-14" fmla="*/ 492487 h 676678"/>
                  <a:gd name="connsiteX2-15" fmla="*/ 1027019 w 2054038"/>
                  <a:gd name="connsiteY2-16" fmla="*/ 676678 h 676678"/>
                  <a:gd name="connsiteX3-17" fmla="*/ 0 w 2054038"/>
                  <a:gd name="connsiteY3-18" fmla="*/ 485693 h 676678"/>
                  <a:gd name="connsiteX4-19" fmla="*/ 1027019 w 2054038"/>
                  <a:gd name="connsiteY4-20" fmla="*/ 5 h 676678"/>
                  <a:gd name="connsiteX0-21" fmla="*/ 1027019 w 2054038"/>
                  <a:gd name="connsiteY0-22" fmla="*/ 5 h 676678"/>
                  <a:gd name="connsiteX1-23" fmla="*/ 2054038 w 2054038"/>
                  <a:gd name="connsiteY1-24" fmla="*/ 492487 h 676678"/>
                  <a:gd name="connsiteX2-25" fmla="*/ 1027019 w 2054038"/>
                  <a:gd name="connsiteY2-26" fmla="*/ 676678 h 676678"/>
                  <a:gd name="connsiteX3-27" fmla="*/ 0 w 2054038"/>
                  <a:gd name="connsiteY3-28" fmla="*/ 485693 h 676678"/>
                  <a:gd name="connsiteX4-29" fmla="*/ 1027019 w 2054038"/>
                  <a:gd name="connsiteY4-30" fmla="*/ 5 h 676678"/>
                  <a:gd name="connsiteX0-31" fmla="*/ 1027019 w 2054038"/>
                  <a:gd name="connsiteY0-32" fmla="*/ 5 h 676678"/>
                  <a:gd name="connsiteX1-33" fmla="*/ 2054038 w 2054038"/>
                  <a:gd name="connsiteY1-34" fmla="*/ 492487 h 676678"/>
                  <a:gd name="connsiteX2-35" fmla="*/ 1027019 w 2054038"/>
                  <a:gd name="connsiteY2-36" fmla="*/ 676678 h 676678"/>
                  <a:gd name="connsiteX3-37" fmla="*/ 0 w 2054038"/>
                  <a:gd name="connsiteY3-38" fmla="*/ 485693 h 676678"/>
                  <a:gd name="connsiteX4-39" fmla="*/ 1027019 w 2054038"/>
                  <a:gd name="connsiteY4-40" fmla="*/ 5 h 676678"/>
                  <a:gd name="connsiteX0-41" fmla="*/ 1027019 w 2054038"/>
                  <a:gd name="connsiteY0-42" fmla="*/ 476 h 677149"/>
                  <a:gd name="connsiteX1-43" fmla="*/ 2054038 w 2054038"/>
                  <a:gd name="connsiteY1-44" fmla="*/ 492958 h 677149"/>
                  <a:gd name="connsiteX2-45" fmla="*/ 1027019 w 2054038"/>
                  <a:gd name="connsiteY2-46" fmla="*/ 677149 h 677149"/>
                  <a:gd name="connsiteX3-47" fmla="*/ 0 w 2054038"/>
                  <a:gd name="connsiteY3-48" fmla="*/ 486164 h 677149"/>
                  <a:gd name="connsiteX4-49" fmla="*/ 1027019 w 2054038"/>
                  <a:gd name="connsiteY4-50" fmla="*/ 476 h 67714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solidFill>
                <a:srgbClr val="0070C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41" name="椭圆 140"/>
              <p:cNvSpPr/>
              <p:nvPr/>
            </p:nvSpPr>
            <p:spPr>
              <a:xfrm rot="277197">
                <a:off x="4282249" y="1554131"/>
                <a:ext cx="815299" cy="564065"/>
              </a:xfrm>
              <a:prstGeom prst="ellipse">
                <a:avLst/>
              </a:prstGeom>
              <a:gradFill flip="none" rotWithShape="1">
                <a:gsLst>
                  <a:gs pos="55000">
                    <a:schemeClr val="bg1">
                      <a:alpha val="0"/>
                    </a:schemeClr>
                  </a:gs>
                  <a:gs pos="12000">
                    <a:schemeClr val="bg1">
                      <a:alpha val="34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37" name="直接连接符 136"/>
            <p:cNvCxnSpPr/>
            <p:nvPr/>
          </p:nvCxnSpPr>
          <p:spPr>
            <a:xfrm>
              <a:off x="5960535" y="2439073"/>
              <a:ext cx="3124087"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38" name="TextBox 11"/>
            <p:cNvSpPr txBox="1">
              <a:spLocks noChangeArrowheads="1"/>
            </p:cNvSpPr>
            <p:nvPr/>
          </p:nvSpPr>
          <p:spPr bwMode="auto">
            <a:xfrm flipH="1">
              <a:off x="7302892" y="1792742"/>
              <a:ext cx="1781730" cy="70788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    </a:t>
              </a:r>
              <a:endParaRPr lang="en-US" altLang="zh-CN" sz="2000" kern="0" dirty="0" smtClean="0">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a:t>
              </a:r>
              <a:endParaRPr lang="en-US" altLang="zh-CN" sz="2000" kern="0" dirty="0" smtClean="0">
                <a:latin typeface="微软雅黑" panose="020B0503020204020204" pitchFamily="34" charset="-122"/>
                <a:ea typeface="微软雅黑" panose="020B0503020204020204" pitchFamily="34" charset="-122"/>
              </a:endParaRPr>
            </a:p>
          </p:txBody>
        </p:sp>
        <p:sp>
          <p:nvSpPr>
            <p:cNvPr id="139" name="TextBox 11"/>
            <p:cNvSpPr txBox="1">
              <a:spLocks noChangeArrowheads="1"/>
            </p:cNvSpPr>
            <p:nvPr/>
          </p:nvSpPr>
          <p:spPr bwMode="auto">
            <a:xfrm flipH="1">
              <a:off x="4923230" y="2151517"/>
              <a:ext cx="1309688" cy="4001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text1</a:t>
              </a:r>
            </a:p>
          </p:txBody>
        </p:sp>
      </p:grpSp>
      <p:grpSp>
        <p:nvGrpSpPr>
          <p:cNvPr id="142" name="组合 141"/>
          <p:cNvGrpSpPr/>
          <p:nvPr/>
        </p:nvGrpSpPr>
        <p:grpSpPr>
          <a:xfrm>
            <a:off x="5145843" y="2789195"/>
            <a:ext cx="4531279" cy="868362"/>
            <a:chOff x="4553343" y="2507117"/>
            <a:chExt cx="4531279" cy="868362"/>
          </a:xfrm>
        </p:grpSpPr>
        <p:grpSp>
          <p:nvGrpSpPr>
            <p:cNvPr id="143" name="组合 10"/>
            <p:cNvGrpSpPr/>
            <p:nvPr/>
          </p:nvGrpSpPr>
          <p:grpSpPr bwMode="auto">
            <a:xfrm>
              <a:off x="4553343" y="2507117"/>
              <a:ext cx="1906587" cy="868362"/>
              <a:chOff x="2359836" y="2583197"/>
              <a:chExt cx="1906927" cy="868230"/>
            </a:xfrm>
          </p:grpSpPr>
          <p:sp>
            <p:nvSpPr>
              <p:cNvPr id="147" name="椭圆 6"/>
              <p:cNvSpPr/>
              <p:nvPr/>
            </p:nvSpPr>
            <p:spPr>
              <a:xfrm>
                <a:off x="2359836" y="2694305"/>
                <a:ext cx="1906927" cy="757122"/>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solidFill>
                <a:srgbClr val="92D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48" name="椭圆 10"/>
              <p:cNvSpPr/>
              <p:nvPr/>
            </p:nvSpPr>
            <p:spPr>
              <a:xfrm>
                <a:off x="2586888" y="2583197"/>
                <a:ext cx="1451234" cy="280944"/>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adFill flip="none" rotWithShape="1">
                <a:gsLst>
                  <a:gs pos="43000">
                    <a:schemeClr val="accent5">
                      <a:lumMod val="60000"/>
                      <a:lumOff val="40000"/>
                    </a:schemeClr>
                  </a:gs>
                  <a:gs pos="75000">
                    <a:srgbClr val="92D050"/>
                  </a:gs>
                  <a:gs pos="100000">
                    <a:schemeClr val="accent5">
                      <a:lumMod val="75000"/>
                    </a:schemeClr>
                  </a:gs>
                  <a:gs pos="0">
                    <a:srgbClr val="92D050"/>
                  </a:gs>
                  <a:gs pos="88000">
                    <a:schemeClr val="accent5">
                      <a:lumMod val="20000"/>
                      <a:lumOff val="80000"/>
                    </a:schemeClr>
                  </a:gs>
                </a:gsLst>
                <a:lin ang="150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44" name="直接连接符 143"/>
            <p:cNvCxnSpPr/>
            <p:nvPr/>
          </p:nvCxnSpPr>
          <p:spPr>
            <a:xfrm>
              <a:off x="6231330" y="3268024"/>
              <a:ext cx="285329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45" name="TextBox 11"/>
            <p:cNvSpPr txBox="1">
              <a:spLocks noChangeArrowheads="1"/>
            </p:cNvSpPr>
            <p:nvPr/>
          </p:nvSpPr>
          <p:spPr bwMode="auto">
            <a:xfrm flipH="1">
              <a:off x="7302892" y="2567442"/>
              <a:ext cx="1781730" cy="70788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    </a:t>
              </a:r>
              <a:endParaRPr lang="en-US" altLang="zh-CN" sz="2000" kern="0" dirty="0" smtClean="0">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a:t>
              </a:r>
              <a:endParaRPr lang="en-US" altLang="zh-CN" sz="2000" kern="0" dirty="0" smtClean="0">
                <a:latin typeface="微软雅黑" panose="020B0503020204020204" pitchFamily="34" charset="-122"/>
                <a:ea typeface="微软雅黑" panose="020B0503020204020204" pitchFamily="34" charset="-122"/>
              </a:endParaRPr>
            </a:p>
          </p:txBody>
        </p:sp>
        <p:sp>
          <p:nvSpPr>
            <p:cNvPr id="146" name="TextBox 11"/>
            <p:cNvSpPr txBox="1">
              <a:spLocks noChangeArrowheads="1"/>
            </p:cNvSpPr>
            <p:nvPr/>
          </p:nvSpPr>
          <p:spPr bwMode="auto">
            <a:xfrm flipH="1">
              <a:off x="4923230" y="2911929"/>
              <a:ext cx="1309688" cy="4001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text2</a:t>
              </a:r>
            </a:p>
          </p:txBody>
        </p:sp>
      </p:grpSp>
      <p:grpSp>
        <p:nvGrpSpPr>
          <p:cNvPr id="149" name="组合 148"/>
          <p:cNvGrpSpPr/>
          <p:nvPr/>
        </p:nvGrpSpPr>
        <p:grpSpPr>
          <a:xfrm>
            <a:off x="5102980" y="3670257"/>
            <a:ext cx="4574142" cy="1006475"/>
            <a:chOff x="4510480" y="3388179"/>
            <a:chExt cx="4574142" cy="1006475"/>
          </a:xfrm>
        </p:grpSpPr>
        <p:grpSp>
          <p:nvGrpSpPr>
            <p:cNvPr id="150" name="组合 7"/>
            <p:cNvGrpSpPr/>
            <p:nvPr/>
          </p:nvGrpSpPr>
          <p:grpSpPr bwMode="auto">
            <a:xfrm>
              <a:off x="4510480" y="3388179"/>
              <a:ext cx="1997075" cy="1006475"/>
              <a:chOff x="2317398" y="3463386"/>
              <a:chExt cx="1996450" cy="1006832"/>
            </a:xfrm>
          </p:grpSpPr>
          <p:sp>
            <p:nvSpPr>
              <p:cNvPr id="154" name="椭圆 11"/>
              <p:cNvSpPr/>
              <p:nvPr/>
            </p:nvSpPr>
            <p:spPr>
              <a:xfrm>
                <a:off x="2317398" y="3604724"/>
                <a:ext cx="1996450" cy="865494"/>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solidFill>
                <a:srgbClr val="00B05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55" name="椭圆 10"/>
              <p:cNvSpPr/>
              <p:nvPr/>
            </p:nvSpPr>
            <p:spPr>
              <a:xfrm>
                <a:off x="2345964" y="3463386"/>
                <a:ext cx="1939318" cy="295380"/>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747836"/>
                  <a:gd name="connsiteY0-82" fmla="*/ 133220 h 272914"/>
                  <a:gd name="connsiteX1-83" fmla="*/ 862012 w 1747836"/>
                  <a:gd name="connsiteY1-84" fmla="*/ 0 h 272914"/>
                  <a:gd name="connsiteX2-85" fmla="*/ 1747836 w 1747836"/>
                  <a:gd name="connsiteY2-86" fmla="*/ 133220 h 272914"/>
                  <a:gd name="connsiteX3-87" fmla="*/ 833437 w 1747836"/>
                  <a:gd name="connsiteY3-88" fmla="*/ 271897 h 272914"/>
                  <a:gd name="connsiteX4-89" fmla="*/ 0 w 1747836"/>
                  <a:gd name="connsiteY4-90" fmla="*/ 133220 h 272914"/>
                  <a:gd name="connsiteX0-91" fmla="*/ 0 w 1747836"/>
                  <a:gd name="connsiteY0-92" fmla="*/ 133220 h 335514"/>
                  <a:gd name="connsiteX1-93" fmla="*/ 862012 w 1747836"/>
                  <a:gd name="connsiteY1-94" fmla="*/ 0 h 335514"/>
                  <a:gd name="connsiteX2-95" fmla="*/ 1747836 w 1747836"/>
                  <a:gd name="connsiteY2-96" fmla="*/ 133220 h 335514"/>
                  <a:gd name="connsiteX3-97" fmla="*/ 835857 w 1747836"/>
                  <a:gd name="connsiteY3-98" fmla="*/ 334878 h 335514"/>
                  <a:gd name="connsiteX4-99" fmla="*/ 0 w 1747836"/>
                  <a:gd name="connsiteY4-100" fmla="*/ 133220 h 335514"/>
                  <a:gd name="connsiteX0-101" fmla="*/ 0 w 1772041"/>
                  <a:gd name="connsiteY0-102" fmla="*/ 133575 h 336043"/>
                  <a:gd name="connsiteX1-103" fmla="*/ 862012 w 1772041"/>
                  <a:gd name="connsiteY1-104" fmla="*/ 355 h 336043"/>
                  <a:gd name="connsiteX2-105" fmla="*/ 1772041 w 1772041"/>
                  <a:gd name="connsiteY2-106" fmla="*/ 169565 h 336043"/>
                  <a:gd name="connsiteX3-107" fmla="*/ 835857 w 1772041"/>
                  <a:gd name="connsiteY3-108" fmla="*/ 335233 h 336043"/>
                  <a:gd name="connsiteX4-109" fmla="*/ 0 w 1772041"/>
                  <a:gd name="connsiteY4-110" fmla="*/ 133575 h 336043"/>
                  <a:gd name="connsiteX0-111" fmla="*/ 0 w 1784143"/>
                  <a:gd name="connsiteY0-112" fmla="*/ 160230 h 335706"/>
                  <a:gd name="connsiteX1-113" fmla="*/ 874114 w 1784143"/>
                  <a:gd name="connsiteY1-114" fmla="*/ 18 h 335706"/>
                  <a:gd name="connsiteX2-115" fmla="*/ 1784143 w 1784143"/>
                  <a:gd name="connsiteY2-116" fmla="*/ 169228 h 335706"/>
                  <a:gd name="connsiteX3-117" fmla="*/ 847959 w 1784143"/>
                  <a:gd name="connsiteY3-118" fmla="*/ 334896 h 335706"/>
                  <a:gd name="connsiteX4-119" fmla="*/ 0 w 1784143"/>
                  <a:gd name="connsiteY4-120" fmla="*/ 160230 h 335706"/>
                  <a:gd name="connsiteX0-121" fmla="*/ 0 w 1776882"/>
                  <a:gd name="connsiteY0-122" fmla="*/ 160220 h 335678"/>
                  <a:gd name="connsiteX1-123" fmla="*/ 874114 w 1776882"/>
                  <a:gd name="connsiteY1-124" fmla="*/ 8 h 335678"/>
                  <a:gd name="connsiteX2-125" fmla="*/ 1776882 w 1776882"/>
                  <a:gd name="connsiteY2-126" fmla="*/ 166219 h 335678"/>
                  <a:gd name="connsiteX3-127" fmla="*/ 847959 w 1776882"/>
                  <a:gd name="connsiteY3-128" fmla="*/ 334886 h 335678"/>
                  <a:gd name="connsiteX4-129" fmla="*/ 0 w 1776882"/>
                  <a:gd name="connsiteY4-130" fmla="*/ 160220 h 33567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adFill flip="none" rotWithShape="1">
                <a:gsLst>
                  <a:gs pos="18000">
                    <a:srgbClr val="0E7C06"/>
                  </a:gs>
                  <a:gs pos="67000">
                    <a:srgbClr val="8AD53F"/>
                  </a:gs>
                  <a:gs pos="100000">
                    <a:srgbClr val="BCEB6F"/>
                  </a:gs>
                </a:gsLst>
                <a:lin ang="156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51" name="直接连接符 150"/>
            <p:cNvCxnSpPr/>
            <p:nvPr/>
          </p:nvCxnSpPr>
          <p:spPr>
            <a:xfrm>
              <a:off x="6313880" y="4254390"/>
              <a:ext cx="2770742"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2" name="TextBox 11"/>
            <p:cNvSpPr txBox="1">
              <a:spLocks noChangeArrowheads="1"/>
            </p:cNvSpPr>
            <p:nvPr/>
          </p:nvSpPr>
          <p:spPr bwMode="auto">
            <a:xfrm flipH="1">
              <a:off x="7302892" y="3610429"/>
              <a:ext cx="1781730" cy="70788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    </a:t>
              </a:r>
              <a:endParaRPr lang="en-US" altLang="zh-CN" sz="2000" kern="0" dirty="0" smtClean="0">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a:t>
              </a:r>
              <a:endParaRPr lang="en-US" altLang="zh-CN" sz="2000" kern="0" dirty="0" smtClean="0">
                <a:latin typeface="微软雅黑" panose="020B0503020204020204" pitchFamily="34" charset="-122"/>
                <a:ea typeface="微软雅黑" panose="020B0503020204020204" pitchFamily="34" charset="-122"/>
              </a:endParaRPr>
            </a:p>
          </p:txBody>
        </p:sp>
        <p:sp>
          <p:nvSpPr>
            <p:cNvPr id="153" name="TextBox 11"/>
            <p:cNvSpPr txBox="1">
              <a:spLocks noChangeArrowheads="1"/>
            </p:cNvSpPr>
            <p:nvPr/>
          </p:nvSpPr>
          <p:spPr bwMode="auto">
            <a:xfrm flipH="1">
              <a:off x="4923230" y="3910467"/>
              <a:ext cx="1309688" cy="4001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text3</a:t>
              </a:r>
            </a:p>
          </p:txBody>
        </p:sp>
      </p:grpSp>
      <p:grpSp>
        <p:nvGrpSpPr>
          <p:cNvPr id="156" name="组合 155"/>
          <p:cNvGrpSpPr/>
          <p:nvPr/>
        </p:nvGrpSpPr>
        <p:grpSpPr>
          <a:xfrm>
            <a:off x="5176005" y="4705307"/>
            <a:ext cx="4596121" cy="1049338"/>
            <a:chOff x="4583505" y="4423229"/>
            <a:chExt cx="4596121" cy="1049338"/>
          </a:xfrm>
        </p:grpSpPr>
        <p:grpSp>
          <p:nvGrpSpPr>
            <p:cNvPr id="157" name="组合 4"/>
            <p:cNvGrpSpPr/>
            <p:nvPr/>
          </p:nvGrpSpPr>
          <p:grpSpPr bwMode="auto">
            <a:xfrm>
              <a:off x="4583505" y="4423229"/>
              <a:ext cx="1851025" cy="1049338"/>
              <a:chOff x="2390105" y="4499508"/>
              <a:chExt cx="1850766" cy="1048162"/>
            </a:xfrm>
          </p:grpSpPr>
          <p:sp>
            <p:nvSpPr>
              <p:cNvPr id="161" name="椭圆 2"/>
              <p:cNvSpPr/>
              <p:nvPr/>
            </p:nvSpPr>
            <p:spPr>
              <a:xfrm>
                <a:off x="2390105" y="4624780"/>
                <a:ext cx="1850766" cy="922890"/>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1" fmla="*/ 0 w 2768819"/>
                  <a:gd name="connsiteY0-2" fmla="*/ 0 h 989699"/>
                  <a:gd name="connsiteX1-3" fmla="*/ 1365445 w 2768819"/>
                  <a:gd name="connsiteY1-4" fmla="*/ 152500 h 989699"/>
                  <a:gd name="connsiteX2-5" fmla="*/ 2768819 w 2768819"/>
                  <a:gd name="connsiteY2-6" fmla="*/ 0 h 989699"/>
                  <a:gd name="connsiteX3-7" fmla="*/ 1384409 w 2768819"/>
                  <a:gd name="connsiteY3-8" fmla="*/ 989699 h 989699"/>
                  <a:gd name="connsiteX4-9" fmla="*/ 0 w 2768819"/>
                  <a:gd name="connsiteY4-10" fmla="*/ 0 h 989699"/>
                  <a:gd name="connsiteX0-11" fmla="*/ 0 w 2768819"/>
                  <a:gd name="connsiteY0-12" fmla="*/ 0 h 989699"/>
                  <a:gd name="connsiteX1-13" fmla="*/ 1365445 w 2768819"/>
                  <a:gd name="connsiteY1-14" fmla="*/ 152500 h 989699"/>
                  <a:gd name="connsiteX2-15" fmla="*/ 2768819 w 2768819"/>
                  <a:gd name="connsiteY2-16" fmla="*/ 0 h 989699"/>
                  <a:gd name="connsiteX3-17" fmla="*/ 1384409 w 2768819"/>
                  <a:gd name="connsiteY3-18" fmla="*/ 989699 h 989699"/>
                  <a:gd name="connsiteX4-19" fmla="*/ 0 w 2768819"/>
                  <a:gd name="connsiteY4-20" fmla="*/ 0 h 98969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solidFill>
                <a:srgbClr val="00B0F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sp>
            <p:nvSpPr>
              <p:cNvPr id="162" name="椭圆 10"/>
              <p:cNvSpPr/>
              <p:nvPr/>
            </p:nvSpPr>
            <p:spPr>
              <a:xfrm>
                <a:off x="2390105" y="4499508"/>
                <a:ext cx="1850766" cy="267987"/>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1" fmla="*/ 93 w 1747929"/>
                  <a:gd name="connsiteY0-2" fmla="*/ 99883 h 304541"/>
                  <a:gd name="connsiteX1-3" fmla="*/ 874011 w 1747929"/>
                  <a:gd name="connsiteY1-4" fmla="*/ 0 h 304541"/>
                  <a:gd name="connsiteX2-5" fmla="*/ 1747929 w 1747929"/>
                  <a:gd name="connsiteY2-6" fmla="*/ 99883 h 304541"/>
                  <a:gd name="connsiteX3-7" fmla="*/ 833530 w 1747929"/>
                  <a:gd name="connsiteY3-8" fmla="*/ 304541 h 304541"/>
                  <a:gd name="connsiteX4-9" fmla="*/ 93 w 1747929"/>
                  <a:gd name="connsiteY4-10" fmla="*/ 99883 h 304541"/>
                  <a:gd name="connsiteX0-11" fmla="*/ 48 w 1747884"/>
                  <a:gd name="connsiteY0-12" fmla="*/ 133220 h 337878"/>
                  <a:gd name="connsiteX1-13" fmla="*/ 862060 w 1747884"/>
                  <a:gd name="connsiteY1-14" fmla="*/ 0 h 337878"/>
                  <a:gd name="connsiteX2-15" fmla="*/ 1747884 w 1747884"/>
                  <a:gd name="connsiteY2-16" fmla="*/ 133220 h 337878"/>
                  <a:gd name="connsiteX3-17" fmla="*/ 833485 w 1747884"/>
                  <a:gd name="connsiteY3-18" fmla="*/ 337878 h 337878"/>
                  <a:gd name="connsiteX4-19" fmla="*/ 48 w 1747884"/>
                  <a:gd name="connsiteY4-20" fmla="*/ 133220 h 337878"/>
                  <a:gd name="connsiteX0-21" fmla="*/ 2146 w 1749982"/>
                  <a:gd name="connsiteY0-22" fmla="*/ 133220 h 337878"/>
                  <a:gd name="connsiteX1-23" fmla="*/ 864158 w 1749982"/>
                  <a:gd name="connsiteY1-24" fmla="*/ 0 h 337878"/>
                  <a:gd name="connsiteX2-25" fmla="*/ 1749982 w 1749982"/>
                  <a:gd name="connsiteY2-26" fmla="*/ 133220 h 337878"/>
                  <a:gd name="connsiteX3-27" fmla="*/ 835583 w 1749982"/>
                  <a:gd name="connsiteY3-28" fmla="*/ 337878 h 337878"/>
                  <a:gd name="connsiteX4-29" fmla="*/ 2146 w 1749982"/>
                  <a:gd name="connsiteY4-30" fmla="*/ 133220 h 337878"/>
                  <a:gd name="connsiteX0-31" fmla="*/ 0 w 1747836"/>
                  <a:gd name="connsiteY0-32" fmla="*/ 133220 h 337878"/>
                  <a:gd name="connsiteX1-33" fmla="*/ 862012 w 1747836"/>
                  <a:gd name="connsiteY1-34" fmla="*/ 0 h 337878"/>
                  <a:gd name="connsiteX2-35" fmla="*/ 1747836 w 1747836"/>
                  <a:gd name="connsiteY2-36" fmla="*/ 133220 h 337878"/>
                  <a:gd name="connsiteX3-37" fmla="*/ 833437 w 1747836"/>
                  <a:gd name="connsiteY3-38" fmla="*/ 337878 h 337878"/>
                  <a:gd name="connsiteX4-39" fmla="*/ 0 w 1747836"/>
                  <a:gd name="connsiteY4-40" fmla="*/ 133220 h 337878"/>
                  <a:gd name="connsiteX0-41" fmla="*/ 0 w 1747836"/>
                  <a:gd name="connsiteY0-42" fmla="*/ 133220 h 337878"/>
                  <a:gd name="connsiteX1-43" fmla="*/ 862012 w 1747836"/>
                  <a:gd name="connsiteY1-44" fmla="*/ 0 h 337878"/>
                  <a:gd name="connsiteX2-45" fmla="*/ 1747836 w 1747836"/>
                  <a:gd name="connsiteY2-46" fmla="*/ 133220 h 337878"/>
                  <a:gd name="connsiteX3-47" fmla="*/ 833437 w 1747836"/>
                  <a:gd name="connsiteY3-48" fmla="*/ 337878 h 337878"/>
                  <a:gd name="connsiteX4-49" fmla="*/ 0 w 1747836"/>
                  <a:gd name="connsiteY4-50" fmla="*/ 133220 h 337878"/>
                  <a:gd name="connsiteX0-51" fmla="*/ 0 w 1747836"/>
                  <a:gd name="connsiteY0-52" fmla="*/ 133220 h 337878"/>
                  <a:gd name="connsiteX1-53" fmla="*/ 862012 w 1747836"/>
                  <a:gd name="connsiteY1-54" fmla="*/ 0 h 337878"/>
                  <a:gd name="connsiteX2-55" fmla="*/ 1747836 w 1747836"/>
                  <a:gd name="connsiteY2-56" fmla="*/ 133220 h 337878"/>
                  <a:gd name="connsiteX3-57" fmla="*/ 833437 w 1747836"/>
                  <a:gd name="connsiteY3-58" fmla="*/ 337878 h 337878"/>
                  <a:gd name="connsiteX4-59" fmla="*/ 0 w 1747836"/>
                  <a:gd name="connsiteY4-60" fmla="*/ 133220 h 337878"/>
                  <a:gd name="connsiteX0-61" fmla="*/ 0 w 1747836"/>
                  <a:gd name="connsiteY0-62" fmla="*/ 133220 h 337878"/>
                  <a:gd name="connsiteX1-63" fmla="*/ 862012 w 1747836"/>
                  <a:gd name="connsiteY1-64" fmla="*/ 0 h 337878"/>
                  <a:gd name="connsiteX2-65" fmla="*/ 1747836 w 1747836"/>
                  <a:gd name="connsiteY2-66" fmla="*/ 133220 h 337878"/>
                  <a:gd name="connsiteX3-67" fmla="*/ 833437 w 1747836"/>
                  <a:gd name="connsiteY3-68" fmla="*/ 337878 h 337878"/>
                  <a:gd name="connsiteX4-69" fmla="*/ 0 w 1747836"/>
                  <a:gd name="connsiteY4-70" fmla="*/ 133220 h 337878"/>
                  <a:gd name="connsiteX0-71" fmla="*/ 0 w 1747836"/>
                  <a:gd name="connsiteY0-72" fmla="*/ 133220 h 338503"/>
                  <a:gd name="connsiteX1-73" fmla="*/ 862012 w 1747836"/>
                  <a:gd name="connsiteY1-74" fmla="*/ 0 h 338503"/>
                  <a:gd name="connsiteX2-75" fmla="*/ 1747836 w 1747836"/>
                  <a:gd name="connsiteY2-76" fmla="*/ 133220 h 338503"/>
                  <a:gd name="connsiteX3-77" fmla="*/ 833437 w 1747836"/>
                  <a:gd name="connsiteY3-78" fmla="*/ 337878 h 338503"/>
                  <a:gd name="connsiteX4-79" fmla="*/ 0 w 1747836"/>
                  <a:gd name="connsiteY4-80" fmla="*/ 133220 h 338503"/>
                  <a:gd name="connsiteX0-81" fmla="*/ 0 w 1800801"/>
                  <a:gd name="connsiteY0-82" fmla="*/ 133363 h 338739"/>
                  <a:gd name="connsiteX1-83" fmla="*/ 862012 w 1800801"/>
                  <a:gd name="connsiteY1-84" fmla="*/ 143 h 338739"/>
                  <a:gd name="connsiteX2-85" fmla="*/ 1800801 w 1800801"/>
                  <a:gd name="connsiteY2-86" fmla="*/ 155588 h 338739"/>
                  <a:gd name="connsiteX3-87" fmla="*/ 833437 w 1800801"/>
                  <a:gd name="connsiteY3-88" fmla="*/ 338021 h 338739"/>
                  <a:gd name="connsiteX4-89" fmla="*/ 0 w 1800801"/>
                  <a:gd name="connsiteY4-90" fmla="*/ 133363 h 338739"/>
                  <a:gd name="connsiteX0-91" fmla="*/ 0 w 1853766"/>
                  <a:gd name="connsiteY0-92" fmla="*/ 174606 h 338707"/>
                  <a:gd name="connsiteX1-93" fmla="*/ 914977 w 1853766"/>
                  <a:gd name="connsiteY1-94" fmla="*/ 111 h 338707"/>
                  <a:gd name="connsiteX2-95" fmla="*/ 1853766 w 1853766"/>
                  <a:gd name="connsiteY2-96" fmla="*/ 155556 h 338707"/>
                  <a:gd name="connsiteX3-97" fmla="*/ 886402 w 1853766"/>
                  <a:gd name="connsiteY3-98" fmla="*/ 337989 h 338707"/>
                  <a:gd name="connsiteX4-99" fmla="*/ 0 w 1853766"/>
                  <a:gd name="connsiteY4-100" fmla="*/ 174606 h 338707"/>
                  <a:gd name="connsiteX0-101" fmla="*/ 0 w 1869655"/>
                  <a:gd name="connsiteY0-102" fmla="*/ 174521 h 338672"/>
                  <a:gd name="connsiteX1-103" fmla="*/ 914977 w 1869655"/>
                  <a:gd name="connsiteY1-104" fmla="*/ 26 h 338672"/>
                  <a:gd name="connsiteX2-105" fmla="*/ 1869655 w 1869655"/>
                  <a:gd name="connsiteY2-106" fmla="*/ 164996 h 338672"/>
                  <a:gd name="connsiteX3-107" fmla="*/ 886402 w 1869655"/>
                  <a:gd name="connsiteY3-108" fmla="*/ 337904 h 338672"/>
                  <a:gd name="connsiteX4-109" fmla="*/ 0 w 1869655"/>
                  <a:gd name="connsiteY4-110" fmla="*/ 174521 h 338672"/>
                  <a:gd name="connsiteX0-111" fmla="*/ 0 w 1869655"/>
                  <a:gd name="connsiteY0-112" fmla="*/ 174521 h 338672"/>
                  <a:gd name="connsiteX1-113" fmla="*/ 914977 w 1869655"/>
                  <a:gd name="connsiteY1-114" fmla="*/ 26 h 338672"/>
                  <a:gd name="connsiteX2-115" fmla="*/ 1869655 w 1869655"/>
                  <a:gd name="connsiteY2-116" fmla="*/ 164996 h 338672"/>
                  <a:gd name="connsiteX3-117" fmla="*/ 886402 w 1869655"/>
                  <a:gd name="connsiteY3-118" fmla="*/ 337904 h 338672"/>
                  <a:gd name="connsiteX4-119" fmla="*/ 0 w 1869655"/>
                  <a:gd name="connsiteY4-120" fmla="*/ 174521 h 338672"/>
                  <a:gd name="connsiteX0-121" fmla="*/ 0 w 1869655"/>
                  <a:gd name="connsiteY0-122" fmla="*/ 174521 h 341829"/>
                  <a:gd name="connsiteX1-123" fmla="*/ 914977 w 1869655"/>
                  <a:gd name="connsiteY1-124" fmla="*/ 26 h 341829"/>
                  <a:gd name="connsiteX2-125" fmla="*/ 1869655 w 1869655"/>
                  <a:gd name="connsiteY2-126" fmla="*/ 164996 h 341829"/>
                  <a:gd name="connsiteX3-127" fmla="*/ 894347 w 1869655"/>
                  <a:gd name="connsiteY3-128" fmla="*/ 341079 h 341829"/>
                  <a:gd name="connsiteX4-129" fmla="*/ 0 w 1869655"/>
                  <a:gd name="connsiteY4-130" fmla="*/ 174521 h 341829"/>
                  <a:gd name="connsiteX0-131" fmla="*/ 0 w 1869655"/>
                  <a:gd name="connsiteY0-132" fmla="*/ 155479 h 322787"/>
                  <a:gd name="connsiteX1-133" fmla="*/ 896440 w 1869655"/>
                  <a:gd name="connsiteY1-134" fmla="*/ 34 h 322787"/>
                  <a:gd name="connsiteX2-135" fmla="*/ 1869655 w 1869655"/>
                  <a:gd name="connsiteY2-136" fmla="*/ 145954 h 322787"/>
                  <a:gd name="connsiteX3-137" fmla="*/ 894347 w 1869655"/>
                  <a:gd name="connsiteY3-138" fmla="*/ 322037 h 322787"/>
                  <a:gd name="connsiteX4-139" fmla="*/ 0 w 1869655"/>
                  <a:gd name="connsiteY4-140" fmla="*/ 155479 h 322787"/>
                  <a:gd name="connsiteX0-141" fmla="*/ 0 w 1869655"/>
                  <a:gd name="connsiteY0-142" fmla="*/ 155479 h 322787"/>
                  <a:gd name="connsiteX1-143" fmla="*/ 896440 w 1869655"/>
                  <a:gd name="connsiteY1-144" fmla="*/ 34 h 322787"/>
                  <a:gd name="connsiteX2-145" fmla="*/ 1869655 w 1869655"/>
                  <a:gd name="connsiteY2-146" fmla="*/ 145954 h 322787"/>
                  <a:gd name="connsiteX3-147" fmla="*/ 894347 w 1869655"/>
                  <a:gd name="connsiteY3-148" fmla="*/ 322037 h 322787"/>
                  <a:gd name="connsiteX4-149" fmla="*/ 0 w 1869655"/>
                  <a:gd name="connsiteY4-150" fmla="*/ 155479 h 322787"/>
                  <a:gd name="connsiteX0-151" fmla="*/ 0 w 1856414"/>
                  <a:gd name="connsiteY0-152" fmla="*/ 155741 h 322974"/>
                  <a:gd name="connsiteX1-153" fmla="*/ 896440 w 1856414"/>
                  <a:gd name="connsiteY1-154" fmla="*/ 296 h 322974"/>
                  <a:gd name="connsiteX2-155" fmla="*/ 1856414 w 1856414"/>
                  <a:gd name="connsiteY2-156" fmla="*/ 130341 h 322974"/>
                  <a:gd name="connsiteX3-157" fmla="*/ 894347 w 1856414"/>
                  <a:gd name="connsiteY3-158" fmla="*/ 322299 h 322974"/>
                  <a:gd name="connsiteX4-159" fmla="*/ 0 w 1856414"/>
                  <a:gd name="connsiteY4-160" fmla="*/ 155741 h 322974"/>
                  <a:gd name="connsiteX0-161" fmla="*/ 0 w 1859062"/>
                  <a:gd name="connsiteY0-162" fmla="*/ 155479 h 322787"/>
                  <a:gd name="connsiteX1-163" fmla="*/ 896440 w 1859062"/>
                  <a:gd name="connsiteY1-164" fmla="*/ 34 h 322787"/>
                  <a:gd name="connsiteX2-165" fmla="*/ 1859062 w 1859062"/>
                  <a:gd name="connsiteY2-166" fmla="*/ 145954 h 322787"/>
                  <a:gd name="connsiteX3-167" fmla="*/ 894347 w 1859062"/>
                  <a:gd name="connsiteY3-168" fmla="*/ 322037 h 322787"/>
                  <a:gd name="connsiteX4-169" fmla="*/ 0 w 1859062"/>
                  <a:gd name="connsiteY4-170" fmla="*/ 155479 h 322787"/>
                  <a:gd name="connsiteX0-171" fmla="*/ 0 w 1861710"/>
                  <a:gd name="connsiteY0-172" fmla="*/ 155445 h 322807"/>
                  <a:gd name="connsiteX1-173" fmla="*/ 896440 w 1861710"/>
                  <a:gd name="connsiteY1-174" fmla="*/ 0 h 322807"/>
                  <a:gd name="connsiteX2-175" fmla="*/ 1861710 w 1861710"/>
                  <a:gd name="connsiteY2-176" fmla="*/ 155445 h 322807"/>
                  <a:gd name="connsiteX3-177" fmla="*/ 894347 w 1861710"/>
                  <a:gd name="connsiteY3-178" fmla="*/ 322003 h 322807"/>
                  <a:gd name="connsiteX4-179" fmla="*/ 0 w 1861710"/>
                  <a:gd name="connsiteY4-180" fmla="*/ 155445 h 322807"/>
                  <a:gd name="connsiteX0-181" fmla="*/ 0 w 1861710"/>
                  <a:gd name="connsiteY0-182" fmla="*/ 155445 h 322807"/>
                  <a:gd name="connsiteX1-183" fmla="*/ 896440 w 1861710"/>
                  <a:gd name="connsiteY1-184" fmla="*/ 0 h 322807"/>
                  <a:gd name="connsiteX2-185" fmla="*/ 1861710 w 1861710"/>
                  <a:gd name="connsiteY2-186" fmla="*/ 155445 h 322807"/>
                  <a:gd name="connsiteX3-187" fmla="*/ 894347 w 1861710"/>
                  <a:gd name="connsiteY3-188" fmla="*/ 322003 h 322807"/>
                  <a:gd name="connsiteX4-189" fmla="*/ 0 w 1861710"/>
                  <a:gd name="connsiteY4-190" fmla="*/ 155445 h 322807"/>
                  <a:gd name="connsiteX0-191" fmla="*/ 0 w 1861715"/>
                  <a:gd name="connsiteY0-192" fmla="*/ 155445 h 322807"/>
                  <a:gd name="connsiteX1-193" fmla="*/ 896440 w 1861715"/>
                  <a:gd name="connsiteY1-194" fmla="*/ 0 h 322807"/>
                  <a:gd name="connsiteX2-195" fmla="*/ 1861710 w 1861715"/>
                  <a:gd name="connsiteY2-196" fmla="*/ 155445 h 322807"/>
                  <a:gd name="connsiteX3-197" fmla="*/ 894347 w 1861715"/>
                  <a:gd name="connsiteY3-198" fmla="*/ 322003 h 322807"/>
                  <a:gd name="connsiteX4-199" fmla="*/ 0 w 1861715"/>
                  <a:gd name="connsiteY4-200" fmla="*/ 155445 h 322807"/>
                  <a:gd name="connsiteX0-201" fmla="*/ 0 w 1861710"/>
                  <a:gd name="connsiteY0-202" fmla="*/ 155445 h 322807"/>
                  <a:gd name="connsiteX1-203" fmla="*/ 896440 w 1861710"/>
                  <a:gd name="connsiteY1-204" fmla="*/ 0 h 322807"/>
                  <a:gd name="connsiteX2-205" fmla="*/ 1861710 w 1861710"/>
                  <a:gd name="connsiteY2-206" fmla="*/ 155445 h 322807"/>
                  <a:gd name="connsiteX3-207" fmla="*/ 894347 w 1861710"/>
                  <a:gd name="connsiteY3-208" fmla="*/ 322003 h 322807"/>
                  <a:gd name="connsiteX4-209" fmla="*/ 0 w 1861710"/>
                  <a:gd name="connsiteY4-210" fmla="*/ 155445 h 322807"/>
                  <a:gd name="connsiteX0-211" fmla="*/ 0 w 1857737"/>
                  <a:gd name="connsiteY0-212" fmla="*/ 155448 h 322825"/>
                  <a:gd name="connsiteX1-213" fmla="*/ 896440 w 1857737"/>
                  <a:gd name="connsiteY1-214" fmla="*/ 3 h 322825"/>
                  <a:gd name="connsiteX2-215" fmla="*/ 1857737 w 1857737"/>
                  <a:gd name="connsiteY2-216" fmla="*/ 157829 h 322825"/>
                  <a:gd name="connsiteX3-217" fmla="*/ 894347 w 1857737"/>
                  <a:gd name="connsiteY3-218" fmla="*/ 322006 h 322825"/>
                  <a:gd name="connsiteX4-219" fmla="*/ 0 w 1857737"/>
                  <a:gd name="connsiteY4-220" fmla="*/ 155448 h 322825"/>
                  <a:gd name="connsiteX0-221" fmla="*/ 0 w 1853765"/>
                  <a:gd name="connsiteY0-222" fmla="*/ 155448 h 322825"/>
                  <a:gd name="connsiteX1-223" fmla="*/ 892468 w 1853765"/>
                  <a:gd name="connsiteY1-224" fmla="*/ 3 h 322825"/>
                  <a:gd name="connsiteX2-225" fmla="*/ 1853765 w 1853765"/>
                  <a:gd name="connsiteY2-226" fmla="*/ 157829 h 322825"/>
                  <a:gd name="connsiteX3-227" fmla="*/ 890375 w 1853765"/>
                  <a:gd name="connsiteY3-228" fmla="*/ 322006 h 322825"/>
                  <a:gd name="connsiteX4-229" fmla="*/ 0 w 1853765"/>
                  <a:gd name="connsiteY4-230" fmla="*/ 155448 h 322825"/>
                  <a:gd name="connsiteX0-231" fmla="*/ 0 w 1855751"/>
                  <a:gd name="connsiteY0-232" fmla="*/ 153078 h 322836"/>
                  <a:gd name="connsiteX1-233" fmla="*/ 894454 w 1855751"/>
                  <a:gd name="connsiteY1-234" fmla="*/ 14 h 322836"/>
                  <a:gd name="connsiteX2-235" fmla="*/ 1855751 w 1855751"/>
                  <a:gd name="connsiteY2-236" fmla="*/ 157840 h 322836"/>
                  <a:gd name="connsiteX3-237" fmla="*/ 892361 w 1855751"/>
                  <a:gd name="connsiteY3-238" fmla="*/ 322017 h 322836"/>
                  <a:gd name="connsiteX4-239" fmla="*/ 0 w 1855751"/>
                  <a:gd name="connsiteY4-240" fmla="*/ 153078 h 322836"/>
                  <a:gd name="connsiteX0-241" fmla="*/ 0 w 1855751"/>
                  <a:gd name="connsiteY0-242" fmla="*/ 153077 h 322835"/>
                  <a:gd name="connsiteX1-243" fmla="*/ 894454 w 1855751"/>
                  <a:gd name="connsiteY1-244" fmla="*/ 13 h 322835"/>
                  <a:gd name="connsiteX2-245" fmla="*/ 1855751 w 1855751"/>
                  <a:gd name="connsiteY2-246" fmla="*/ 157839 h 322835"/>
                  <a:gd name="connsiteX3-247" fmla="*/ 892361 w 1855751"/>
                  <a:gd name="connsiteY3-248" fmla="*/ 322016 h 322835"/>
                  <a:gd name="connsiteX4-249" fmla="*/ 0 w 1855751"/>
                  <a:gd name="connsiteY4-250" fmla="*/ 153077 h 32283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adFill flip="none" rotWithShape="1">
                <a:gsLst>
                  <a:gs pos="18000">
                    <a:srgbClr val="004764"/>
                  </a:gs>
                  <a:gs pos="68000">
                    <a:srgbClr val="00B0F0">
                      <a:shade val="67500"/>
                      <a:satMod val="115000"/>
                    </a:srgbClr>
                  </a:gs>
                  <a:gs pos="100000">
                    <a:srgbClr val="00B0F0">
                      <a:shade val="100000"/>
                      <a:satMod val="115000"/>
                    </a:srgbClr>
                  </a:gs>
                </a:gsLst>
                <a:lin ang="19200000" scaled="0"/>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000">
                  <a:solidFill>
                    <a:schemeClr val="tx1"/>
                  </a:solidFill>
                  <a:latin typeface="微软雅黑" panose="020B0503020204020204" pitchFamily="34" charset="-122"/>
                  <a:ea typeface="微软雅黑" panose="020B0503020204020204" pitchFamily="34" charset="-122"/>
                </a:endParaRPr>
              </a:p>
            </p:txBody>
          </p:sp>
        </p:grpSp>
        <p:cxnSp>
          <p:nvCxnSpPr>
            <p:cNvPr id="158" name="直接连接符 157"/>
            <p:cNvCxnSpPr/>
            <p:nvPr/>
          </p:nvCxnSpPr>
          <p:spPr>
            <a:xfrm>
              <a:off x="5960535" y="5307685"/>
              <a:ext cx="3219091" cy="0"/>
            </a:xfrm>
            <a:prstGeom prst="line">
              <a:avLst/>
            </a:prstGeom>
            <a:ln>
              <a:solidFill>
                <a:schemeClr val="tx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59" name="TextBox 11"/>
            <p:cNvSpPr txBox="1">
              <a:spLocks noChangeArrowheads="1"/>
            </p:cNvSpPr>
            <p:nvPr/>
          </p:nvSpPr>
          <p:spPr bwMode="auto">
            <a:xfrm flipH="1">
              <a:off x="7302892" y="4661354"/>
              <a:ext cx="1781730" cy="707886"/>
            </a:xfrm>
            <a:prstGeom prst="rect">
              <a:avLst/>
            </a:prstGeom>
            <a:noFill/>
            <a:ln>
              <a:noFill/>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    </a:t>
              </a:r>
              <a:endParaRPr lang="en-US" altLang="zh-CN" sz="2000" kern="0" dirty="0" smtClean="0">
                <a:latin typeface="微软雅黑" panose="020B0503020204020204" pitchFamily="34" charset="-122"/>
                <a:ea typeface="微软雅黑" panose="020B0503020204020204" pitchFamily="34" charset="-122"/>
              </a:endParaRPr>
            </a:p>
            <a:p>
              <a:pPr eaLnBrk="1" fontAlgn="auto" hangingPunct="1">
                <a:spcBef>
                  <a:spcPts val="0"/>
                </a:spcBef>
                <a:spcAft>
                  <a:spcPts val="0"/>
                </a:spcAft>
                <a:defRPr/>
              </a:pPr>
              <a:r>
                <a:rPr lang="zh-CN" altLang="en-US" sz="2000" kern="0" dirty="0" smtClean="0">
                  <a:latin typeface="微软雅黑" panose="020B0503020204020204" pitchFamily="34" charset="-122"/>
                  <a:ea typeface="微软雅黑" panose="020B0503020204020204" pitchFamily="34" charset="-122"/>
                </a:rPr>
                <a:t>点击添加文本</a:t>
              </a:r>
              <a:endParaRPr lang="en-US" altLang="zh-CN" sz="2000" kern="0" dirty="0" smtClean="0">
                <a:latin typeface="微软雅黑" panose="020B0503020204020204" pitchFamily="34" charset="-122"/>
                <a:ea typeface="微软雅黑" panose="020B0503020204020204" pitchFamily="34" charset="-122"/>
              </a:endParaRPr>
            </a:p>
          </p:txBody>
        </p:sp>
        <p:sp>
          <p:nvSpPr>
            <p:cNvPr id="160" name="TextBox 11"/>
            <p:cNvSpPr txBox="1">
              <a:spLocks noChangeArrowheads="1"/>
            </p:cNvSpPr>
            <p:nvPr/>
          </p:nvSpPr>
          <p:spPr bwMode="auto">
            <a:xfrm flipH="1">
              <a:off x="4923230" y="4802642"/>
              <a:ext cx="1309688" cy="4001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sz="2000" kern="0" dirty="0" smtClean="0">
                  <a:latin typeface="微软雅黑" panose="020B0503020204020204" pitchFamily="34" charset="-122"/>
                  <a:ea typeface="微软雅黑" panose="020B0503020204020204" pitchFamily="34" charset="-122"/>
                </a:rPr>
                <a:t>text4</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randombar(horizontal)">
                                      <p:cBhvr>
                                        <p:cTn id="7" dur="250"/>
                                        <p:tgtEl>
                                          <p:spTgt spid="13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42"/>
                                        </p:tgtEl>
                                        <p:attrNameLst>
                                          <p:attrName>style.visibility</p:attrName>
                                        </p:attrNameLst>
                                      </p:cBhvr>
                                      <p:to>
                                        <p:strVal val="visible"/>
                                      </p:to>
                                    </p:set>
                                    <p:animEffect transition="in" filter="randombar(horizontal)">
                                      <p:cBhvr>
                                        <p:cTn id="11" dur="250"/>
                                        <p:tgtEl>
                                          <p:spTgt spid="142"/>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49"/>
                                        </p:tgtEl>
                                        <p:attrNameLst>
                                          <p:attrName>style.visibility</p:attrName>
                                        </p:attrNameLst>
                                      </p:cBhvr>
                                      <p:to>
                                        <p:strVal val="visible"/>
                                      </p:to>
                                    </p:set>
                                    <p:animEffect transition="in" filter="randombar(horizontal)">
                                      <p:cBhvr>
                                        <p:cTn id="15" dur="250"/>
                                        <p:tgtEl>
                                          <p:spTgt spid="149"/>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156"/>
                                        </p:tgtEl>
                                        <p:attrNameLst>
                                          <p:attrName>style.visibility</p:attrName>
                                        </p:attrNameLst>
                                      </p:cBhvr>
                                      <p:to>
                                        <p:strVal val="visible"/>
                                      </p:to>
                                    </p:set>
                                    <p:animEffect transition="in" filter="randombar(horizontal)">
                                      <p:cBhvr>
                                        <p:cTn id="19" dur="250"/>
                                        <p:tgtEl>
                                          <p:spTgt spid="156"/>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128"/>
                                        </p:tgtEl>
                                        <p:attrNameLst>
                                          <p:attrName>style.visibility</p:attrName>
                                        </p:attrNameLst>
                                      </p:cBhvr>
                                      <p:to>
                                        <p:strVal val="visible"/>
                                      </p:to>
                                    </p:set>
                                    <p:animEffect transition="in" filter="barn(inVertical)">
                                      <p:cBhvr>
                                        <p:cTn id="23" dur="25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自定义 3">
      <a:dk1>
        <a:sysClr val="windowText" lastClr="000000"/>
      </a:dk1>
      <a:lt1>
        <a:sysClr val="window" lastClr="FFFFFF"/>
      </a:lt1>
      <a:dk2>
        <a:srgbClr val="242852"/>
      </a:dk2>
      <a:lt2>
        <a:srgbClr val="ACCBF9"/>
      </a:lt2>
      <a:accent1>
        <a:srgbClr val="0070C0"/>
      </a:accent1>
      <a:accent2>
        <a:srgbClr val="00B0F0"/>
      </a:accent2>
      <a:accent3>
        <a:srgbClr val="297FD5"/>
      </a:accent3>
      <a:accent4>
        <a:srgbClr val="00B050"/>
      </a:accent4>
      <a:accent5>
        <a:srgbClr val="92D050"/>
      </a:accent5>
      <a:accent6>
        <a:srgbClr val="9D90A0"/>
      </a:accent6>
      <a:hlink>
        <a:srgbClr val="9454C3"/>
      </a:hlink>
      <a:folHlink>
        <a:srgbClr val="3EBBF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2715</Words>
  <Application>Microsoft Office PowerPoint</Application>
  <PresentationFormat>宽屏</PresentationFormat>
  <Paragraphs>476</Paragraphs>
  <Slides>35</Slides>
  <Notes>35</Notes>
  <HiddenSlides>5</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35</vt:i4>
      </vt:variant>
    </vt:vector>
  </HeadingPairs>
  <TitlesOfParts>
    <vt:vector size="50" baseType="lpstr">
      <vt:lpstr>Aharoni</vt:lpstr>
      <vt:lpstr>Arial Unicode MS</vt:lpstr>
      <vt:lpstr>新細明體</vt:lpstr>
      <vt:lpstr>方正粗倩简体</vt:lpstr>
      <vt:lpstr>华文细黑</vt:lpstr>
      <vt:lpstr>宋体</vt:lpstr>
      <vt:lpstr>微软雅黑</vt:lpstr>
      <vt:lpstr>造字工房劲黑（非商用）常规体</vt:lpstr>
      <vt:lpstr>Arial</vt:lpstr>
      <vt:lpstr>Arial Black</vt:lpstr>
      <vt:lpstr>Calibri</vt:lpstr>
      <vt:lpstr>Impact</vt:lpstr>
      <vt:lpstr>Times New Roman</vt:lpstr>
      <vt:lpstr>Wingdings</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lastModifiedBy>Administrator</cp:lastModifiedBy>
  <cp:revision>24</cp:revision>
  <dcterms:created xsi:type="dcterms:W3CDTF">2015-10-15T01:42:00Z</dcterms:created>
  <dcterms:modified xsi:type="dcterms:W3CDTF">2019-09-28T04:29:15Z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