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24"/>
  </p:notesMasterIdLst>
  <p:handoutMasterIdLst>
    <p:handoutMasterId r:id="rId25"/>
  </p:handoutMasterIdLst>
  <p:sldIdLst>
    <p:sldId id="3195" r:id="rId2"/>
    <p:sldId id="3197" r:id="rId3"/>
    <p:sldId id="3196" r:id="rId4"/>
    <p:sldId id="3150" r:id="rId5"/>
    <p:sldId id="3148" r:id="rId6"/>
    <p:sldId id="3130" r:id="rId7"/>
    <p:sldId id="3138" r:id="rId8"/>
    <p:sldId id="3198" r:id="rId9"/>
    <p:sldId id="3193" r:id="rId10"/>
    <p:sldId id="3134" r:id="rId11"/>
    <p:sldId id="3143" r:id="rId12"/>
    <p:sldId id="3129" r:id="rId13"/>
    <p:sldId id="3199" r:id="rId14"/>
    <p:sldId id="3131" r:id="rId15"/>
    <p:sldId id="3149" r:id="rId16"/>
    <p:sldId id="3132" r:id="rId17"/>
    <p:sldId id="3141" r:id="rId18"/>
    <p:sldId id="3135" r:id="rId19"/>
    <p:sldId id="3200" r:id="rId20"/>
    <p:sldId id="3133" r:id="rId21"/>
    <p:sldId id="3142" r:id="rId22"/>
    <p:sldId id="3201" r:id="rId23"/>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p15:clr>
            <a:srgbClr val="A4A3A4"/>
          </p15:clr>
        </p15:guide>
        <p15:guide id="2" pos="4050">
          <p15:clr>
            <a:srgbClr val="A4A3A4"/>
          </p15:clr>
        </p15:guide>
        <p15:guide id="3" pos="557">
          <p15:clr>
            <a:srgbClr val="A4A3A4"/>
          </p15:clr>
        </p15:guide>
        <p15:guide id="4" orient="horz" pos="4183">
          <p15:clr>
            <a:srgbClr val="A4A3A4"/>
          </p15:clr>
        </p15:guide>
        <p15:guide id="5" pos="7588">
          <p15:clr>
            <a:srgbClr val="A4A3A4"/>
          </p15:clr>
        </p15:guide>
        <p15:guide id="6" pos="376">
          <p15:clr>
            <a:srgbClr val="A4A3A4"/>
          </p15:clr>
        </p15:guide>
        <p15:guide id="7" pos="135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CB10D7"/>
    <a:srgbClr val="259FE5"/>
    <a:srgbClr val="72B027"/>
    <a:srgbClr val="FEA702"/>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95" autoAdjust="0"/>
    <p:restoredTop sz="92986" autoAdjust="0"/>
  </p:normalViewPr>
  <p:slideViewPr>
    <p:cSldViewPr>
      <p:cViewPr varScale="1">
        <p:scale>
          <a:sx n="105" d="100"/>
          <a:sy n="105" d="100"/>
        </p:scale>
        <p:origin x="690" y="114"/>
      </p:cViewPr>
      <p:guideLst>
        <p:guide orient="horz" pos="328"/>
        <p:guide pos="4050"/>
        <p:guide pos="557"/>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2019/3/27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915956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t>2019/3/27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t>‹#›</a:t>
            </a:fld>
            <a:endParaRPr lang="zh-CN" altLang="en-US"/>
          </a:p>
        </p:txBody>
      </p:sp>
    </p:spTree>
    <p:extLst>
      <p:ext uri="{BB962C8B-B14F-4D97-AF65-F5344CB8AC3E}">
        <p14:creationId xmlns:p14="http://schemas.microsoft.com/office/powerpoint/2010/main" val="36352028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更多模板请关注：https://haosc.taobao.com</a:t>
            </a:r>
          </a:p>
        </p:txBody>
      </p:sp>
      <p:sp>
        <p:nvSpPr>
          <p:cNvPr id="4" name="灯片编号占位符 3"/>
          <p:cNvSpPr>
            <a:spLocks noGrp="1"/>
          </p:cNvSpPr>
          <p:nvPr>
            <p:ph type="sldNum" sz="quarter" idx="10"/>
          </p:nvPr>
        </p:nvSpPr>
        <p:spPr/>
        <p:txBody>
          <a:bodyPr/>
          <a:lstStyle/>
          <a:p>
            <a:fld id="{418F03C3-53C1-4F10-8DAF-D1F318E96C6E}" type="slidenum">
              <a:rPr lang="zh-CN" altLang="en-US" smtClean="0"/>
              <a:t>1</a:t>
            </a:fld>
            <a:endParaRPr lang="zh-CN" altLang="en-US"/>
          </a:p>
        </p:txBody>
      </p:sp>
    </p:spTree>
    <p:extLst>
      <p:ext uri="{BB962C8B-B14F-4D97-AF65-F5344CB8AC3E}">
        <p14:creationId xmlns:p14="http://schemas.microsoft.com/office/powerpoint/2010/main" val="2311213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10</a:t>
            </a:fld>
            <a:endParaRPr lang="zh-CN" altLang="en-US"/>
          </a:p>
        </p:txBody>
      </p:sp>
    </p:spTree>
    <p:extLst>
      <p:ext uri="{BB962C8B-B14F-4D97-AF65-F5344CB8AC3E}">
        <p14:creationId xmlns:p14="http://schemas.microsoft.com/office/powerpoint/2010/main" val="2311848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809744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316808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13</a:t>
            </a:fld>
            <a:endParaRPr lang="zh-CN" altLang="en-US"/>
          </a:p>
        </p:txBody>
      </p:sp>
    </p:spTree>
    <p:extLst>
      <p:ext uri="{BB962C8B-B14F-4D97-AF65-F5344CB8AC3E}">
        <p14:creationId xmlns:p14="http://schemas.microsoft.com/office/powerpoint/2010/main" val="2551851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14</a:t>
            </a:fld>
            <a:endParaRPr lang="zh-CN" altLang="en-US"/>
          </a:p>
        </p:txBody>
      </p:sp>
    </p:spTree>
    <p:extLst>
      <p:ext uri="{BB962C8B-B14F-4D97-AF65-F5344CB8AC3E}">
        <p14:creationId xmlns:p14="http://schemas.microsoft.com/office/powerpoint/2010/main" val="4282591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t>15</a:t>
            </a:fld>
            <a:endParaRPr lang="zh-CN" altLang="en-US"/>
          </a:p>
        </p:txBody>
      </p:sp>
    </p:spTree>
    <p:extLst>
      <p:ext uri="{BB962C8B-B14F-4D97-AF65-F5344CB8AC3E}">
        <p14:creationId xmlns:p14="http://schemas.microsoft.com/office/powerpoint/2010/main" val="3438579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16</a:t>
            </a:fld>
            <a:endParaRPr lang="zh-CN" altLang="en-US"/>
          </a:p>
        </p:txBody>
      </p:sp>
    </p:spTree>
    <p:extLst>
      <p:ext uri="{BB962C8B-B14F-4D97-AF65-F5344CB8AC3E}">
        <p14:creationId xmlns:p14="http://schemas.microsoft.com/office/powerpoint/2010/main" val="5029300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2279956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18</a:t>
            </a:fld>
            <a:endParaRPr lang="zh-CN" altLang="en-US"/>
          </a:p>
        </p:txBody>
      </p:sp>
    </p:spTree>
    <p:extLst>
      <p:ext uri="{BB962C8B-B14F-4D97-AF65-F5344CB8AC3E}">
        <p14:creationId xmlns:p14="http://schemas.microsoft.com/office/powerpoint/2010/main" val="35924975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19</a:t>
            </a:fld>
            <a:endParaRPr lang="zh-CN" altLang="en-US"/>
          </a:p>
        </p:txBody>
      </p:sp>
    </p:spTree>
    <p:extLst>
      <p:ext uri="{BB962C8B-B14F-4D97-AF65-F5344CB8AC3E}">
        <p14:creationId xmlns:p14="http://schemas.microsoft.com/office/powerpoint/2010/main" val="418188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2</a:t>
            </a:fld>
            <a:endParaRPr lang="zh-CN" altLang="en-US"/>
          </a:p>
        </p:txBody>
      </p:sp>
    </p:spTree>
    <p:extLst>
      <p:ext uri="{BB962C8B-B14F-4D97-AF65-F5344CB8AC3E}">
        <p14:creationId xmlns:p14="http://schemas.microsoft.com/office/powerpoint/2010/main" val="3399173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20</a:t>
            </a:fld>
            <a:endParaRPr lang="zh-CN" altLang="en-US"/>
          </a:p>
        </p:txBody>
      </p:sp>
    </p:spTree>
    <p:extLst>
      <p:ext uri="{BB962C8B-B14F-4D97-AF65-F5344CB8AC3E}">
        <p14:creationId xmlns:p14="http://schemas.microsoft.com/office/powerpoint/2010/main" val="14460617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39833128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22</a:t>
            </a:fld>
            <a:endParaRPr lang="zh-CN" altLang="en-US"/>
          </a:p>
        </p:txBody>
      </p:sp>
    </p:spTree>
    <p:extLst>
      <p:ext uri="{BB962C8B-B14F-4D97-AF65-F5344CB8AC3E}">
        <p14:creationId xmlns:p14="http://schemas.microsoft.com/office/powerpoint/2010/main" val="2933543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3</a:t>
            </a:fld>
            <a:endParaRPr lang="zh-CN" altLang="en-US"/>
          </a:p>
        </p:txBody>
      </p:sp>
    </p:spTree>
    <p:extLst>
      <p:ext uri="{BB962C8B-B14F-4D97-AF65-F5344CB8AC3E}">
        <p14:creationId xmlns:p14="http://schemas.microsoft.com/office/powerpoint/2010/main" val="4241275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t>4</a:t>
            </a:fld>
            <a:endParaRPr lang="zh-CN" altLang="en-US"/>
          </a:p>
        </p:txBody>
      </p:sp>
    </p:spTree>
    <p:extLst>
      <p:ext uri="{BB962C8B-B14F-4D97-AF65-F5344CB8AC3E}">
        <p14:creationId xmlns:p14="http://schemas.microsoft.com/office/powerpoint/2010/main" val="4112845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t>5</a:t>
            </a:fld>
            <a:endParaRPr lang="zh-CN" altLang="en-US"/>
          </a:p>
        </p:txBody>
      </p:sp>
    </p:spTree>
    <p:extLst>
      <p:ext uri="{BB962C8B-B14F-4D97-AF65-F5344CB8AC3E}">
        <p14:creationId xmlns:p14="http://schemas.microsoft.com/office/powerpoint/2010/main" val="182286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6</a:t>
            </a:fld>
            <a:endParaRPr lang="zh-CN" altLang="en-US"/>
          </a:p>
        </p:txBody>
      </p:sp>
    </p:spTree>
    <p:extLst>
      <p:ext uri="{BB962C8B-B14F-4D97-AF65-F5344CB8AC3E}">
        <p14:creationId xmlns:p14="http://schemas.microsoft.com/office/powerpoint/2010/main" val="2083983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7</a:t>
            </a:fld>
            <a:endParaRPr lang="zh-CN" altLang="en-US"/>
          </a:p>
        </p:txBody>
      </p:sp>
    </p:spTree>
    <p:extLst>
      <p:ext uri="{BB962C8B-B14F-4D97-AF65-F5344CB8AC3E}">
        <p14:creationId xmlns:p14="http://schemas.microsoft.com/office/powerpoint/2010/main" val="847274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8</a:t>
            </a:fld>
            <a:endParaRPr lang="zh-CN" altLang="en-US"/>
          </a:p>
        </p:txBody>
      </p:sp>
    </p:spTree>
    <p:extLst>
      <p:ext uri="{BB962C8B-B14F-4D97-AF65-F5344CB8AC3E}">
        <p14:creationId xmlns:p14="http://schemas.microsoft.com/office/powerpoint/2010/main" val="515939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9</a:t>
            </a:fld>
            <a:endParaRPr lang="zh-CN" altLang="en-US"/>
          </a:p>
        </p:txBody>
      </p:sp>
    </p:spTree>
    <p:extLst>
      <p:ext uri="{BB962C8B-B14F-4D97-AF65-F5344CB8AC3E}">
        <p14:creationId xmlns:p14="http://schemas.microsoft.com/office/powerpoint/2010/main" val="1374529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2019/3/27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2.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259"/>
          <p:cNvSpPr>
            <a:spLocks noChangeArrowheads="1"/>
          </p:cNvSpPr>
          <p:nvPr/>
        </p:nvSpPr>
        <p:spPr bwMode="auto">
          <a:xfrm>
            <a:off x="3714899" y="2777802"/>
            <a:ext cx="542895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000" dirty="0">
                <a:solidFill>
                  <a:schemeClr val="accent1"/>
                </a:solidFill>
                <a:cs typeface="Arial" panose="020B0604020202020204" pitchFamily="34" charset="0"/>
              </a:rPr>
              <a:t>汇报人：</a:t>
            </a:r>
            <a:r>
              <a:rPr lang="en-US" altLang="zh-CN" sz="2000" dirty="0" err="1">
                <a:solidFill>
                  <a:schemeClr val="accent1"/>
                </a:solidFill>
                <a:cs typeface="Arial" panose="020B0604020202020204" pitchFamily="34" charset="0"/>
              </a:rPr>
              <a:t>iku</a:t>
            </a:r>
            <a:r>
              <a:rPr lang="zh-CN" altLang="en-US" sz="2000" dirty="0">
                <a:solidFill>
                  <a:schemeClr val="accent1"/>
                </a:solidFill>
                <a:cs typeface="Arial" panose="020B0604020202020204" pitchFamily="34" charset="0"/>
              </a:rPr>
              <a:t>素材  时间：</a:t>
            </a:r>
            <a:r>
              <a:rPr lang="en-US" altLang="zh-CN" sz="2000" dirty="0">
                <a:solidFill>
                  <a:schemeClr val="accent1"/>
                </a:solidFill>
                <a:cs typeface="Arial" panose="020B0604020202020204" pitchFamily="34" charset="0"/>
              </a:rPr>
              <a:t>2019</a:t>
            </a:r>
            <a:r>
              <a:rPr lang="zh-CN" altLang="en-US" sz="2000" dirty="0">
                <a:solidFill>
                  <a:schemeClr val="accent1"/>
                </a:solidFill>
                <a:cs typeface="Arial" panose="020B0604020202020204" pitchFamily="34" charset="0"/>
              </a:rPr>
              <a:t>年</a:t>
            </a:r>
            <a:r>
              <a:rPr lang="en-US" altLang="zh-CN" sz="2000" dirty="0">
                <a:solidFill>
                  <a:schemeClr val="accent1"/>
                </a:solidFill>
                <a:cs typeface="Arial" panose="020B0604020202020204" pitchFamily="34" charset="0"/>
              </a:rPr>
              <a:t>10</a:t>
            </a:r>
            <a:r>
              <a:rPr lang="zh-CN" altLang="en-US" sz="2000" dirty="0">
                <a:solidFill>
                  <a:schemeClr val="accent1"/>
                </a:solidFill>
                <a:cs typeface="Arial" panose="020B0604020202020204" pitchFamily="34" charset="0"/>
              </a:rPr>
              <a:t>月</a:t>
            </a:r>
            <a:r>
              <a:rPr lang="en-US" altLang="zh-CN" sz="2000" dirty="0">
                <a:solidFill>
                  <a:schemeClr val="accent1"/>
                </a:solidFill>
                <a:cs typeface="Arial" panose="020B0604020202020204" pitchFamily="34" charset="0"/>
              </a:rPr>
              <a:t>1</a:t>
            </a:r>
            <a:r>
              <a:rPr lang="zh-CN" altLang="en-US" sz="2000" dirty="0">
                <a:solidFill>
                  <a:schemeClr val="accent1"/>
                </a:solidFill>
                <a:cs typeface="Arial" panose="020B0604020202020204" pitchFamily="34" charset="0"/>
              </a:rPr>
              <a:t>日</a:t>
            </a:r>
          </a:p>
        </p:txBody>
      </p:sp>
      <p:sp>
        <p:nvSpPr>
          <p:cNvPr id="15" name="矩形 259"/>
          <p:cNvSpPr>
            <a:spLocks noChangeArrowheads="1"/>
          </p:cNvSpPr>
          <p:nvPr/>
        </p:nvSpPr>
        <p:spPr bwMode="auto">
          <a:xfrm>
            <a:off x="1892919" y="1240061"/>
            <a:ext cx="9072913"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0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教育</a:t>
            </a:r>
            <a:r>
              <a:rPr lang="en-US" altLang="zh-CN" sz="80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a:t>
            </a:r>
            <a:r>
              <a:rPr lang="zh-CN" altLang="en-US" sz="80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培训</a:t>
            </a:r>
            <a:r>
              <a:rPr lang="en-US" altLang="zh-CN" sz="80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a:t>
            </a:r>
            <a:r>
              <a:rPr lang="zh-CN" altLang="en-US" sz="80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教师说课</a:t>
            </a:r>
          </a:p>
        </p:txBody>
      </p:sp>
      <p:sp>
        <p:nvSpPr>
          <p:cNvPr id="16" name="矩形 259"/>
          <p:cNvSpPr>
            <a:spLocks noChangeArrowheads="1"/>
          </p:cNvSpPr>
          <p:nvPr/>
        </p:nvSpPr>
        <p:spPr bwMode="auto">
          <a:xfrm>
            <a:off x="2435452" y="2240404"/>
            <a:ext cx="7987847"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800" dirty="0">
                <a:solidFill>
                  <a:schemeClr val="accent1"/>
                </a:solidFill>
                <a:latin typeface="Arial" panose="020B0604020202020204" pitchFamily="34" charset="0"/>
                <a:cs typeface="Arial" panose="020B0604020202020204" pitchFamily="34" charset="0"/>
              </a:rPr>
              <a:t>EDUCATION/TRAINING/TEACHER PRACTICE</a:t>
            </a: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4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par>
                          <p:cTn id="21" fill="hold">
                            <p:stCondLst>
                              <p:cond delay="19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6"/>
                                        </p:tgtEl>
                                        <p:attrNameLst>
                                          <p:attrName>ppt_y</p:attrName>
                                        </p:attrNameLst>
                                      </p:cBhvr>
                                      <p:tavLst>
                                        <p:tav tm="0">
                                          <p:val>
                                            <p:strVal val="#ppt_y"/>
                                          </p:val>
                                        </p:tav>
                                        <p:tav tm="100000">
                                          <p:val>
                                            <p:strVal val="#ppt_y"/>
                                          </p:val>
                                        </p:tav>
                                      </p:tavLst>
                                    </p:anim>
                                    <p:anim calcmode="lin" valueType="num">
                                      <p:cBhvr>
                                        <p:cTn id="2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6"/>
                                        </p:tgtEl>
                                      </p:cBhvr>
                                    </p:animEffect>
                                  </p:childTnLst>
                                </p:cTn>
                              </p:par>
                            </p:childTnLst>
                          </p:cTn>
                        </p:par>
                        <p:par>
                          <p:cTn id="29" fill="hold">
                            <p:stCondLst>
                              <p:cond delay="41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6"/>
                                        </p:tgtEl>
                                      </p:cBhvr>
                                    </p:animEffect>
                                    <p:animScale>
                                      <p:cBhvr>
                                        <p:cTn id="32" dur="250" autoRev="1" fill="hold"/>
                                        <p:tgtEl>
                                          <p:spTgt spid="16"/>
                                        </p:tgtEl>
                                      </p:cBhvr>
                                      <p:by x="105000" y="105000"/>
                                    </p:animScale>
                                  </p:childTnLst>
                                </p:cTn>
                              </p:par>
                            </p:childTnLst>
                          </p:cTn>
                        </p:par>
                        <p:par>
                          <p:cTn id="33" fill="hold">
                            <p:stCondLst>
                              <p:cond delay="46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4"/>
                                        </p:tgtEl>
                                        <p:attrNameLst>
                                          <p:attrName>ppt_y</p:attrName>
                                        </p:attrNameLst>
                                      </p:cBhvr>
                                      <p:tavLst>
                                        <p:tav tm="0">
                                          <p:val>
                                            <p:strVal val="#ppt_y"/>
                                          </p:val>
                                        </p:tav>
                                        <p:tav tm="100000">
                                          <p:val>
                                            <p:strVal val="#ppt_y"/>
                                          </p:val>
                                        </p:tav>
                                      </p:tavLst>
                                    </p:anim>
                                    <p:anim calcmode="lin" valueType="num">
                                      <p:cBhvr>
                                        <p:cTn id="3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4"/>
                                        </p:tgtEl>
                                      </p:cBhvr>
                                    </p:animEffect>
                                  </p:childTnLst>
                                </p:cTn>
                              </p:par>
                            </p:childTnLst>
                          </p:cTn>
                        </p:par>
                        <p:par>
                          <p:cTn id="41" fill="hold">
                            <p:stCondLst>
                              <p:cond delay="62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4"/>
                                        </p:tgtEl>
                                      </p:cBhvr>
                                    </p:animEffect>
                                    <p:animScale>
                                      <p:cBhvr>
                                        <p:cTn id="44"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bldLvl="0" animBg="1"/>
      <p:bldP spid="14" grpId="1" bldLvl="0" animBg="1"/>
      <p:bldP spid="15" grpId="0"/>
      <p:bldP spid="15" grpId="1"/>
      <p:bldP spid="16" grpId="0"/>
      <p:bldP spid="1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10" b="1" dirty="0">
                <a:latin typeface="微软雅黑" panose="020B0503020204020204" pitchFamily="34" charset="-122"/>
                <a:ea typeface="微软雅黑" panose="020B0503020204020204" pitchFamily="34" charset="-122"/>
              </a:rPr>
              <a:t>STEP 1</a:t>
            </a:r>
            <a:endParaRPr lang="zh-CN" altLang="en-US" sz="2110" b="1" dirty="0">
              <a:latin typeface="微软雅黑" panose="020B0503020204020204" pitchFamily="34" charset="-122"/>
              <a:ea typeface="微软雅黑" panose="020B0503020204020204"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10" b="1">
                <a:solidFill>
                  <a:prstClr val="white"/>
                </a:solidFill>
                <a:latin typeface="微软雅黑" panose="020B0503020204020204" pitchFamily="34" charset="-122"/>
                <a:ea typeface="微软雅黑" panose="020B0503020204020204" pitchFamily="34" charset="-122"/>
              </a:rPr>
              <a:t>STEP 2</a:t>
            </a:r>
            <a:endParaRPr lang="zh-CN" altLang="en-US" sz="2110" b="1">
              <a:solidFill>
                <a:prstClr val="white"/>
              </a:solidFill>
              <a:latin typeface="微软雅黑" panose="020B0503020204020204" pitchFamily="34" charset="-122"/>
              <a:ea typeface="微软雅黑" panose="020B0503020204020204"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10" b="1">
                <a:solidFill>
                  <a:prstClr val="white"/>
                </a:solidFill>
                <a:latin typeface="微软雅黑" panose="020B0503020204020204" pitchFamily="34" charset="-122"/>
                <a:ea typeface="微软雅黑" panose="020B0503020204020204" pitchFamily="34" charset="-122"/>
              </a:rPr>
              <a:t>STEP 3</a:t>
            </a:r>
            <a:endParaRPr lang="zh-CN" altLang="en-US" sz="2110" b="1">
              <a:solidFill>
                <a:prstClr val="white"/>
              </a:solidFill>
              <a:latin typeface="微软雅黑" panose="020B0503020204020204" pitchFamily="34" charset="-122"/>
              <a:ea typeface="微软雅黑" panose="020B0503020204020204"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10" b="1" dirty="0">
                <a:solidFill>
                  <a:schemeClr val="bg1"/>
                </a:solidFill>
                <a:latin typeface="微软雅黑" panose="020B0503020204020204" pitchFamily="34" charset="-122"/>
                <a:ea typeface="微软雅黑" panose="020B0503020204020204" pitchFamily="34" charset="-122"/>
              </a:rPr>
              <a:t>STEP 4</a:t>
            </a:r>
            <a:endParaRPr lang="zh-CN" altLang="en-US" sz="2110" b="1" dirty="0">
              <a:solidFill>
                <a:schemeClr val="bg1"/>
              </a:solidFill>
              <a:latin typeface="微软雅黑" panose="020B0503020204020204" pitchFamily="34" charset="-122"/>
              <a:ea typeface="微软雅黑" panose="020B0503020204020204"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0665" hangingPunct="0"/>
                <a:endParaRPr lang="en-US" sz="158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1"/>
          <p:cNvSpPr txBox="1"/>
          <p:nvPr/>
        </p:nvSpPr>
        <p:spPr>
          <a:xfrm>
            <a:off x="6212611" y="2680453"/>
            <a:ext cx="3293678" cy="1301894"/>
          </a:xfrm>
          <a:prstGeom prst="rect">
            <a:avLst/>
          </a:prstGeom>
          <a:noFill/>
        </p:spPr>
        <p:txBody>
          <a:bodyPr wrap="none" rtlCol="0">
            <a:spAutoFit/>
          </a:bodyPr>
          <a:lstStyle/>
          <a:p>
            <a:pPr marL="0" lvl="1"/>
            <a:r>
              <a:rPr lang="zh-CN" altLang="en-US" sz="1970"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第三部分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6023153" y="2542488"/>
            <a:ext cx="0" cy="19973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4260019" y="4193680"/>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03</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6" name="组合 25"/>
          <p:cNvGrpSpPr/>
          <p:nvPr/>
        </p:nvGrpSpPr>
        <p:grpSpPr>
          <a:xfrm>
            <a:off x="4052619" y="2505703"/>
            <a:ext cx="1476644" cy="147664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6462749" y="4065700"/>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7942622" y="4065700"/>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4234380" y="2737595"/>
            <a:ext cx="1269244" cy="1081695"/>
          </a:xfrm>
          <a:prstGeom prst="rect">
            <a:avLst/>
          </a:prstGeom>
          <a:noFill/>
        </p:spPr>
        <p:txBody>
          <a:bodyPr wrap="square" lIns="0" tIns="0" rIns="0" bIns="0" rtlCol="0">
            <a:spAutoFit/>
          </a:bodyPr>
          <a:lstStyle/>
          <a:p>
            <a:r>
              <a:rPr lang="en-US" altLang="zh-CN" sz="7030" b="1" dirty="0">
                <a:solidFill>
                  <a:schemeClr val="accent1"/>
                </a:solidFill>
                <a:latin typeface="Arial" panose="020B0604020202020204" pitchFamily="34" charset="0"/>
                <a:ea typeface="+mj-ea"/>
                <a:cs typeface="Arial" panose="020B0604020202020204" pitchFamily="34" charset="0"/>
              </a:rPr>
              <a:t>03</a:t>
            </a:r>
            <a:endParaRPr lang="zh-CN" altLang="en-US" sz="7030"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6462749" y="4355339"/>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7942622" y="4355339"/>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0-#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anim calcmode="lin" valueType="num">
                                      <p:cBhvr>
                                        <p:cTn id="27" dur="500" fill="hold"/>
                                        <p:tgtEl>
                                          <p:spTgt spid="31"/>
                                        </p:tgtEl>
                                        <p:attrNameLst>
                                          <p:attrName>ppt_x</p:attrName>
                                        </p:attrNameLst>
                                      </p:cBhvr>
                                      <p:tavLst>
                                        <p:tav tm="0">
                                          <p:val>
                                            <p:strVal val="#ppt_x"/>
                                          </p:val>
                                        </p:tav>
                                        <p:tav tm="100000">
                                          <p:val>
                                            <p:strVal val="#ppt_x"/>
                                          </p:val>
                                        </p:tav>
                                      </p:tavLst>
                                    </p:anim>
                                    <p:anim calcmode="lin" valueType="num">
                                      <p:cBhvr>
                                        <p:cTn id="28" dur="500" fill="hold"/>
                                        <p:tgtEl>
                                          <p:spTgt spid="3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2500"/>
                            </p:stCondLst>
                            <p:childTnLst>
                              <p:par>
                                <p:cTn id="35" presetID="47"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 presetClass="entr" presetSubtype="4"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5" grpId="0"/>
      <p:bldP spid="29" grpId="0"/>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670">
                <a:defRPr/>
              </a:pPr>
              <a:endParaRPr lang="zh-CN" altLang="en-US" sz="1805"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670">
                <a:defRPr/>
              </a:pPr>
              <a:endParaRPr lang="zh-CN" altLang="en-US" sz="1805"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670">
                <a:defRPr/>
              </a:pPr>
              <a:endParaRPr lang="zh-CN" altLang="en-US" sz="1805"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p:nvPr/>
          </p:nvGrpSpPr>
          <p:grpSpPr bwMode="auto">
            <a:xfrm>
              <a:off x="1047907" y="3965306"/>
              <a:ext cx="3673475" cy="1727200"/>
              <a:chOff x="1728" y="3024"/>
              <a:chExt cx="2304" cy="1080"/>
            </a:xfrm>
          </p:grpSpPr>
          <p:sp>
            <p:nvSpPr>
              <p:cNvPr id="8" name="Freeform 5"/>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5670"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p:nvPr/>
          </p:nvGrpSpPr>
          <p:grpSpPr bwMode="auto">
            <a:xfrm>
              <a:off x="1659095" y="2957244"/>
              <a:ext cx="2484437" cy="1373187"/>
              <a:chOff x="2016" y="1944"/>
              <a:chExt cx="1728" cy="936"/>
            </a:xfrm>
          </p:grpSpPr>
          <p:sp>
            <p:nvSpPr>
              <p:cNvPr id="13" name="Freeform 9"/>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14:hiddenLine>
                </a:ext>
              </a:extLst>
            </p:spPr>
            <p:txBody>
              <a:bodyPr/>
              <a:lstStyle/>
              <a:p>
                <a:pPr algn="just">
                  <a:lnSpc>
                    <a:spcPct val="120000"/>
                  </a:lnSpc>
                </a:pPr>
                <a:endParaRPr lang="zh-CN" altLang="en-US" sz="78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fontAlgn="ctr" hangingPunct="0">
                <a:lnSpc>
                  <a:spcPct val="120000"/>
                </a:lnSpc>
                <a:spcBef>
                  <a:spcPct val="20000"/>
                </a:spcBef>
                <a:buClr>
                  <a:schemeClr val="accent1"/>
                </a:buClr>
                <a:buSzPct val="60000"/>
                <a:buFont typeface="Wingdings" panose="05000000000000000000" pitchFamily="2" charset="2"/>
                <a:buChar char="l"/>
                <a:defRPr sz="2000" b="1">
                  <a:solidFill>
                    <a:schemeClr val="tx1"/>
                  </a:solidFill>
                  <a:latin typeface="Arial" panose="020B0604020202020204" pitchFamily="34" charset="0"/>
                  <a:ea typeface="微软雅黑" panose="020B0503020204020204" pitchFamily="34" charset="-122"/>
                </a:defRPr>
              </a:lvl1pPr>
              <a:lvl2pPr marL="742950" indent="-285750" eaLnBrk="0" fontAlgn="ctr" hangingPunct="0">
                <a:lnSpc>
                  <a:spcPct val="120000"/>
                </a:lnSpc>
                <a:spcBef>
                  <a:spcPct val="20000"/>
                </a:spcBef>
                <a:buClr>
                  <a:schemeClr val="accent1"/>
                </a:buClr>
                <a:buSzPct val="60000"/>
                <a:buFont typeface="Wingdings" panose="05000000000000000000" pitchFamily="2" charset="2"/>
                <a:buChar char="l"/>
                <a:defRPr>
                  <a:solidFill>
                    <a:schemeClr val="tx1"/>
                  </a:solidFill>
                  <a:latin typeface="Arial" panose="020B0604020202020204" pitchFamily="34" charset="0"/>
                  <a:ea typeface="微软雅黑" panose="020B0503020204020204" pitchFamily="34" charset="-122"/>
                </a:defRPr>
              </a:lvl2pPr>
              <a:lvl3pPr marL="1143000" indent="-228600" eaLnBrk="0" fontAlgn="ctr" hangingPunct="0">
                <a:lnSpc>
                  <a:spcPct val="120000"/>
                </a:lnSpc>
                <a:spcBef>
                  <a:spcPct val="20000"/>
                </a:spcBef>
                <a:buClr>
                  <a:schemeClr val="accent1"/>
                </a:buClr>
                <a:buSzPct val="60000"/>
                <a:buFont typeface="Wingdings" panose="05000000000000000000" pitchFamily="2" charset="2"/>
                <a:buChar char="l"/>
                <a:defRPr sz="1600">
                  <a:solidFill>
                    <a:schemeClr val="tx1"/>
                  </a:solidFill>
                  <a:latin typeface="Arial" panose="020B0604020202020204" pitchFamily="34" charset="0"/>
                  <a:ea typeface="微软雅黑" panose="020B0503020204020204" pitchFamily="34" charset="-122"/>
                </a:defRPr>
              </a:lvl3pPr>
              <a:lvl4pPr marL="1600200" indent="-228600" eaLnBrk="0" fontAlgn="ctr" hangingPunct="0">
                <a:lnSpc>
                  <a:spcPct val="120000"/>
                </a:lnSpc>
                <a:spcBef>
                  <a:spcPct val="20000"/>
                </a:spcBef>
                <a:buClr>
                  <a:schemeClr val="accent1"/>
                </a:buClr>
                <a:buSzPct val="60000"/>
                <a:buFont typeface="Wingdings" panose="05000000000000000000" pitchFamily="2" charset="2"/>
                <a:buChar char="l"/>
                <a:defRPr sz="1400">
                  <a:solidFill>
                    <a:schemeClr val="tx1"/>
                  </a:solidFill>
                  <a:latin typeface="Arial" panose="020B0604020202020204" pitchFamily="34" charset="0"/>
                  <a:ea typeface="微软雅黑" panose="020B0503020204020204" pitchFamily="34" charset="-122"/>
                </a:defRPr>
              </a:lvl4pPr>
              <a:lvl5pPr marL="2057400" indent="-228600" eaLnBrk="0" fontAlgn="ctr" hangingPunct="0">
                <a:lnSpc>
                  <a:spcPct val="120000"/>
                </a:lnSpc>
                <a:spcBef>
                  <a:spcPct val="20000"/>
                </a:spcBef>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a:solidFill>
                    <a:schemeClr val="tx1"/>
                  </a:solidFill>
                  <a:latin typeface="Arial" panose="020B0604020202020204" pitchFamily="34" charset="0"/>
                  <a:ea typeface="微软雅黑" panose="020B0503020204020204" pitchFamily="34" charset="-122"/>
                </a:defRPr>
              </a:lvl9pPr>
            </a:lstStyle>
            <a:p>
              <a:pPr algn="just" defTabSz="915670" eaLnBrk="1" fontAlgn="base" hangingPunct="1">
                <a:spcBef>
                  <a:spcPts val="0"/>
                </a:spcBef>
                <a:buClrTx/>
                <a:buSzTx/>
                <a:buNone/>
                <a:defRPr/>
              </a:pPr>
              <a:endParaRPr lang="zh-CN" altLang="en-US" sz="780"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p:spPr>
        <p:txBody>
          <a:bodyPr wrap="none" anchor="ctr"/>
          <a:lstStyle/>
          <a:p>
            <a:pPr algn="just" defTabSz="915670">
              <a:lnSpc>
                <a:spcPct val="120000"/>
              </a:lnSpc>
              <a:defRPr/>
            </a:pPr>
            <a:endParaRPr lang="zh-CN" altLang="en-US" sz="78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lstStyle/>
          <a:p>
            <a:pPr algn="just">
              <a:lnSpc>
                <a:spcPct val="120000"/>
              </a:lnSpc>
            </a:pPr>
            <a:endParaRPr lang="en-US" sz="78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595" tIns="45796" rIns="91595" bIns="45796" numCol="1" anchor="t" anchorCtr="0" compatLnSpc="1"/>
            <a:lstStyle/>
            <a:p>
              <a:pPr algn="just">
                <a:lnSpc>
                  <a:spcPct val="120000"/>
                </a:lnSpc>
              </a:pPr>
              <a:endParaRPr lang="id-ID" sz="78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p:nvPr/>
        </p:nvSpPr>
        <p:spPr>
          <a:xfrm>
            <a:off x="8970700" y="3040603"/>
            <a:ext cx="1479003" cy="307739"/>
          </a:xfrm>
          <a:prstGeom prst="rect">
            <a:avLst/>
          </a:prstGeom>
        </p:spPr>
        <p:txBody>
          <a:bodyP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p:nvPr/>
        </p:nvSpPr>
        <p:spPr>
          <a:xfrm>
            <a:off x="8970742" y="3989053"/>
            <a:ext cx="1479427" cy="307739"/>
          </a:xfrm>
          <a:prstGeom prst="rect">
            <a:avLst/>
          </a:prstGeom>
        </p:spPr>
        <p:txBody>
          <a:bodyP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0" dirty="0">
                <a:latin typeface="HelveticaNeueLT Pro 35 Th" pitchFamily="34" charset="0"/>
              </a:rPr>
              <a:t>20%</a:t>
            </a:r>
            <a:endParaRPr lang="zh-CN" altLang="en-US" sz="2530"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0" dirty="0">
                <a:latin typeface="HelveticaNeueLT Pro 35 Th" pitchFamily="34" charset="0"/>
              </a:rPr>
              <a:t>35%</a:t>
            </a:r>
            <a:endParaRPr lang="zh-CN" altLang="en-US" sz="2530"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10">
                <a:latin typeface="HelveticaNeueLT Pro 35 Th" pitchFamily="34" charset="0"/>
              </a:rPr>
              <a:t>10%</a:t>
            </a:r>
            <a:endParaRPr lang="zh-CN" altLang="en-US" sz="2110">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1"/>
          <p:cNvSpPr txBox="1"/>
          <p:nvPr/>
        </p:nvSpPr>
        <p:spPr>
          <a:xfrm>
            <a:off x="6212611" y="2680453"/>
            <a:ext cx="3293678" cy="1301894"/>
          </a:xfrm>
          <a:prstGeom prst="rect">
            <a:avLst/>
          </a:prstGeom>
          <a:noFill/>
        </p:spPr>
        <p:txBody>
          <a:bodyPr wrap="none" rtlCol="0">
            <a:spAutoFit/>
          </a:bodyPr>
          <a:lstStyle/>
          <a:p>
            <a:pPr marL="0" lvl="1"/>
            <a:r>
              <a:rPr lang="zh-CN" altLang="en-US" sz="1970"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第四部分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6023153" y="2542488"/>
            <a:ext cx="0" cy="19973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4260019" y="4193680"/>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04</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6" name="组合 25"/>
          <p:cNvGrpSpPr/>
          <p:nvPr/>
        </p:nvGrpSpPr>
        <p:grpSpPr>
          <a:xfrm>
            <a:off x="4052619" y="2505703"/>
            <a:ext cx="1476644" cy="147664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6462749" y="4065700"/>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7942622" y="4065700"/>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4234380" y="2737595"/>
            <a:ext cx="1269244" cy="1081695"/>
          </a:xfrm>
          <a:prstGeom prst="rect">
            <a:avLst/>
          </a:prstGeom>
          <a:noFill/>
        </p:spPr>
        <p:txBody>
          <a:bodyPr wrap="square" lIns="0" tIns="0" rIns="0" bIns="0" rtlCol="0">
            <a:spAutoFit/>
          </a:bodyPr>
          <a:lstStyle/>
          <a:p>
            <a:r>
              <a:rPr lang="en-US" altLang="zh-CN" sz="7030" b="1" dirty="0">
                <a:solidFill>
                  <a:schemeClr val="accent1"/>
                </a:solidFill>
                <a:latin typeface="Arial" panose="020B0604020202020204" pitchFamily="34" charset="0"/>
                <a:ea typeface="+mj-ea"/>
                <a:cs typeface="Arial" panose="020B0604020202020204" pitchFamily="34" charset="0"/>
              </a:rPr>
              <a:t>04</a:t>
            </a:r>
            <a:endParaRPr lang="zh-CN" altLang="en-US" sz="7030"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6462749" y="4355339"/>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7942622" y="4355339"/>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0-#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anim calcmode="lin" valueType="num">
                                      <p:cBhvr>
                                        <p:cTn id="27" dur="500" fill="hold"/>
                                        <p:tgtEl>
                                          <p:spTgt spid="31"/>
                                        </p:tgtEl>
                                        <p:attrNameLst>
                                          <p:attrName>ppt_x</p:attrName>
                                        </p:attrNameLst>
                                      </p:cBhvr>
                                      <p:tavLst>
                                        <p:tav tm="0">
                                          <p:val>
                                            <p:strVal val="#ppt_x"/>
                                          </p:val>
                                        </p:tav>
                                        <p:tav tm="100000">
                                          <p:val>
                                            <p:strVal val="#ppt_x"/>
                                          </p:val>
                                        </p:tav>
                                      </p:tavLst>
                                    </p:anim>
                                    <p:anim calcmode="lin" valueType="num">
                                      <p:cBhvr>
                                        <p:cTn id="28" dur="500" fill="hold"/>
                                        <p:tgtEl>
                                          <p:spTgt spid="3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2500"/>
                            </p:stCondLst>
                            <p:childTnLst>
                              <p:par>
                                <p:cTn id="35" presetID="47"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 presetClass="entr" presetSubtype="4"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5" grpId="0"/>
      <p:bldP spid="29"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Number_1"/>
          <p:cNvSpPr/>
          <p:nvPr>
            <p:custDataLst>
              <p:tags r:id="rId2"/>
            </p:custDataLst>
          </p:nvPr>
        </p:nvSpPr>
        <p:spPr>
          <a:xfrm>
            <a:off x="3191202" y="1522738"/>
            <a:ext cx="468220" cy="565026"/>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13886" anchor="ctr"/>
          <a:lstStyle/>
          <a:p>
            <a:pPr algn="ctr">
              <a:defRPr/>
            </a:pPr>
            <a:r>
              <a:rPr lang="en-US" altLang="zh-CN" sz="2530"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a:t>
            </a:r>
            <a:endParaRPr lang="zh-CN" altLang="en-US" sz="2530"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9" name="MH_Entry_1"/>
          <p:cNvSpPr/>
          <p:nvPr>
            <p:custDataLst>
              <p:tags r:id="rId3"/>
            </p:custDataLst>
          </p:nvPr>
        </p:nvSpPr>
        <p:spPr>
          <a:xfrm>
            <a:off x="3454088" y="1539923"/>
            <a:ext cx="4481905" cy="5650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7772" tIns="0" rIns="0" bIns="37962" numCol="1" spcCol="0" rtlCol="0" fromWordArt="0" anchor="ctr" anchorCtr="0" forceAA="0" compatLnSpc="1">
            <a:normAutofit/>
          </a:bodyPr>
          <a:lstStyle/>
          <a:p>
            <a:pPr algn="ctr">
              <a:lnSpc>
                <a:spcPct val="120000"/>
              </a:lnSpc>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MH_Number_2"/>
          <p:cNvSpPr/>
          <p:nvPr>
            <p:custDataLst>
              <p:tags r:id="rId4"/>
            </p:custDataLst>
          </p:nvPr>
        </p:nvSpPr>
        <p:spPr>
          <a:xfrm>
            <a:off x="3191202" y="2731308"/>
            <a:ext cx="468220" cy="565026"/>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13886" anchor="ctr"/>
          <a:lstStyle/>
          <a:p>
            <a:pPr algn="ctr">
              <a:defRPr/>
            </a:pPr>
            <a:r>
              <a:rPr lang="en-US" altLang="zh-CN" sz="2530" b="1"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2</a:t>
            </a:r>
            <a:endParaRPr lang="zh-CN" altLang="en-US" sz="2530"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8" name="MH_Entry_2"/>
          <p:cNvSpPr/>
          <p:nvPr>
            <p:custDataLst>
              <p:tags r:id="rId5"/>
            </p:custDataLst>
          </p:nvPr>
        </p:nvSpPr>
        <p:spPr>
          <a:xfrm>
            <a:off x="3454088" y="2748496"/>
            <a:ext cx="4481905" cy="5650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7772" tIns="0" rIns="0" bIns="37962" numCol="1" spcCol="0" rtlCol="0" fromWordArt="0" anchor="ctr" anchorCtr="0" forceAA="0" compatLnSpc="1">
            <a:normAutofit/>
          </a:bodyPr>
          <a:lstStyle/>
          <a:p>
            <a:pPr algn="ctr">
              <a:lnSpc>
                <a:spcPct val="120000"/>
              </a:lnSpc>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MH_Number_3"/>
          <p:cNvSpPr/>
          <p:nvPr>
            <p:custDataLst>
              <p:tags r:id="rId6"/>
            </p:custDataLst>
          </p:nvPr>
        </p:nvSpPr>
        <p:spPr>
          <a:xfrm>
            <a:off x="3191202" y="3939878"/>
            <a:ext cx="468220" cy="565026"/>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13886" anchor="ctr"/>
          <a:lstStyle/>
          <a:p>
            <a:pPr algn="ctr">
              <a:defRPr/>
            </a:pPr>
            <a:r>
              <a:rPr lang="en-US" altLang="zh-CN" sz="2530" b="1"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3</a:t>
            </a:r>
            <a:endParaRPr lang="zh-CN" altLang="en-US" sz="2530"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1" name="MH_Entry_3"/>
          <p:cNvSpPr/>
          <p:nvPr>
            <p:custDataLst>
              <p:tags r:id="rId7"/>
            </p:custDataLst>
          </p:nvPr>
        </p:nvSpPr>
        <p:spPr>
          <a:xfrm>
            <a:off x="3454088" y="3957066"/>
            <a:ext cx="4481905" cy="5650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7772" tIns="0" rIns="0" bIns="37962" numCol="1" spcCol="0" rtlCol="0" fromWordArt="0" anchor="ctr" anchorCtr="0" forceAA="0" compatLnSpc="1">
            <a:normAutofit/>
          </a:bodyPr>
          <a:lstStyle/>
          <a:p>
            <a:pPr algn="ctr">
              <a:lnSpc>
                <a:spcPct val="120000"/>
              </a:lnSpc>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MH_Number_4"/>
          <p:cNvSpPr/>
          <p:nvPr>
            <p:custDataLst>
              <p:tags r:id="rId8"/>
            </p:custDataLst>
          </p:nvPr>
        </p:nvSpPr>
        <p:spPr>
          <a:xfrm>
            <a:off x="3191202" y="5148448"/>
            <a:ext cx="468220" cy="565026"/>
          </a:xfrm>
          <a:custGeom>
            <a:avLst/>
            <a:gdLst>
              <a:gd name="connsiteX0" fmla="*/ 167526 w 335051"/>
              <a:gd name="connsiteY0" fmla="*/ 0 h 404441"/>
              <a:gd name="connsiteX1" fmla="*/ 285984 w 335051"/>
              <a:gd name="connsiteY1" fmla="*/ 49067 h 404441"/>
              <a:gd name="connsiteX2" fmla="*/ 285984 w 335051"/>
              <a:gd name="connsiteY2" fmla="*/ 285983 h 404441"/>
              <a:gd name="connsiteX3" fmla="*/ 167526 w 335051"/>
              <a:gd name="connsiteY3" fmla="*/ 404441 h 404441"/>
              <a:gd name="connsiteX4" fmla="*/ 49068 w 335051"/>
              <a:gd name="connsiteY4" fmla="*/ 285983 h 404441"/>
              <a:gd name="connsiteX5" fmla="*/ 49068 w 335051"/>
              <a:gd name="connsiteY5" fmla="*/ 49067 h 404441"/>
              <a:gd name="connsiteX6" fmla="*/ 167526 w 335051"/>
              <a:gd name="connsiteY6" fmla="*/ 0 h 404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51" h="404441">
                <a:moveTo>
                  <a:pt x="167526" y="0"/>
                </a:moveTo>
                <a:cubicBezTo>
                  <a:pt x="210400" y="0"/>
                  <a:pt x="253273" y="16355"/>
                  <a:pt x="285984" y="49067"/>
                </a:cubicBezTo>
                <a:cubicBezTo>
                  <a:pt x="351407" y="114490"/>
                  <a:pt x="351407" y="220560"/>
                  <a:pt x="285984" y="285983"/>
                </a:cubicBezTo>
                <a:lnTo>
                  <a:pt x="167526" y="404441"/>
                </a:lnTo>
                <a:lnTo>
                  <a:pt x="49068" y="285983"/>
                </a:lnTo>
                <a:cubicBezTo>
                  <a:pt x="-16355" y="220560"/>
                  <a:pt x="-16355" y="114490"/>
                  <a:pt x="49068" y="49067"/>
                </a:cubicBezTo>
                <a:cubicBezTo>
                  <a:pt x="81780" y="16355"/>
                  <a:pt x="124653" y="0"/>
                  <a:pt x="167526" y="0"/>
                </a:cubicBezTo>
                <a:close/>
              </a:path>
            </a:pathLst>
          </a:custGeom>
          <a:solidFill>
            <a:schemeClr val="accent2"/>
          </a:solidFill>
          <a:ln w="12700" cap="flat" cmpd="sng" algn="ctr">
            <a:noFill/>
            <a:prstDash val="solid"/>
            <a:miter lim="800000"/>
          </a:ln>
          <a:effectLst/>
        </p:spPr>
        <p:txBody>
          <a:bodyPr bIns="113886" anchor="ctr"/>
          <a:lstStyle/>
          <a:p>
            <a:pPr algn="ctr">
              <a:defRPr/>
            </a:pPr>
            <a:r>
              <a:rPr lang="en-US" altLang="zh-CN" sz="2530" b="1"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4</a:t>
            </a:r>
            <a:endParaRPr lang="zh-CN" altLang="en-US" sz="2530" b="1"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4" name="MH_Entry_4"/>
          <p:cNvSpPr/>
          <p:nvPr>
            <p:custDataLst>
              <p:tags r:id="rId9"/>
            </p:custDataLst>
          </p:nvPr>
        </p:nvSpPr>
        <p:spPr>
          <a:xfrm>
            <a:off x="3454088" y="5165637"/>
            <a:ext cx="4481905" cy="56502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D7D7D7"/>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27772" tIns="0" rIns="0" bIns="37962" numCol="1" spcCol="0" rtlCol="0" fromWordArt="0" anchor="ctr" anchorCtr="0" forceAA="0" compatLnSpc="1">
            <a:normAutofit/>
          </a:bodyPr>
          <a:lstStyle/>
          <a:p>
            <a:pPr algn="ctr">
              <a:lnSpc>
                <a:spcPct val="120000"/>
              </a:lnSpc>
            </a:pPr>
            <a:r>
              <a:rPr lang="zh-CN" altLang="en-US"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MH_Others_1"/>
          <p:cNvSpPr/>
          <p:nvPr>
            <p:custDataLst>
              <p:tags r:id="rId10"/>
            </p:custDataLst>
          </p:nvPr>
        </p:nvSpPr>
        <p:spPr>
          <a:xfrm>
            <a:off x="10354634" y="448"/>
            <a:ext cx="2502971" cy="72317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590">
                <a:solidFill>
                  <a:srgbClr val="FFFFFF"/>
                </a:solidFill>
                <a:latin typeface="Arial" panose="020B0604020202020204" pitchFamily="34" charset="0"/>
                <a:ea typeface="微软雅黑" panose="020B0503020204020204" pitchFamily="34" charset="-122"/>
                <a:sym typeface="Arial" panose="020B0604020202020204" pitchFamily="34" charset="0"/>
              </a:rPr>
              <a:t>目</a:t>
            </a:r>
            <a:endParaRPr lang="en-US" altLang="zh-CN" sz="7590">
              <a:solidFill>
                <a:srgbClr val="FFFFFF"/>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7590">
                <a:solidFill>
                  <a:srgbClr val="FFFFFF"/>
                </a:solidFill>
                <a:latin typeface="Arial" panose="020B0604020202020204" pitchFamily="34" charset="0"/>
                <a:ea typeface="微软雅黑" panose="020B0503020204020204" pitchFamily="34" charset="-122"/>
                <a:sym typeface="Arial" panose="020B0604020202020204" pitchFamily="34" charset="0"/>
              </a:rPr>
              <a:t>录</a:t>
            </a:r>
          </a:p>
        </p:txBody>
      </p:sp>
      <p:sp>
        <p:nvSpPr>
          <p:cNvPr id="17" name="MH_Others_2"/>
          <p:cNvSpPr/>
          <p:nvPr>
            <p:custDataLst>
              <p:tags r:id="rId11"/>
            </p:custDataLst>
          </p:nvPr>
        </p:nvSpPr>
        <p:spPr>
          <a:xfrm>
            <a:off x="10192568" y="-14857"/>
            <a:ext cx="88629" cy="72507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975" indent="-180975">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975" indent="-180975">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975" indent="-180975">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900">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259"/>
          <p:cNvSpPr>
            <a:spLocks noChangeArrowheads="1"/>
          </p:cNvSpPr>
          <p:nvPr/>
        </p:nvSpPr>
        <p:spPr bwMode="auto">
          <a:xfrm>
            <a:off x="3714899" y="2777802"/>
            <a:ext cx="5428952"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000" dirty="0">
                <a:solidFill>
                  <a:schemeClr val="accent1"/>
                </a:solidFill>
                <a:cs typeface="Arial" panose="020B0604020202020204" pitchFamily="34" charset="0"/>
                <a:sym typeface="+mn-ea"/>
              </a:rPr>
              <a:t>汇报人：        时间：</a:t>
            </a:r>
            <a:r>
              <a:rPr lang="en-US" altLang="zh-CN" sz="2000" dirty="0">
                <a:solidFill>
                  <a:schemeClr val="accent1"/>
                </a:solidFill>
                <a:cs typeface="Arial" panose="020B0604020202020204" pitchFamily="34" charset="0"/>
                <a:sym typeface="+mn-ea"/>
              </a:rPr>
              <a:t>2019</a:t>
            </a:r>
            <a:r>
              <a:rPr lang="zh-CN" altLang="en-US" sz="2000" dirty="0">
                <a:solidFill>
                  <a:schemeClr val="accent1"/>
                </a:solidFill>
                <a:cs typeface="Arial" panose="020B0604020202020204" pitchFamily="34" charset="0"/>
                <a:sym typeface="+mn-ea"/>
              </a:rPr>
              <a:t>年</a:t>
            </a:r>
            <a:r>
              <a:rPr lang="en-US" altLang="zh-CN" sz="2000" dirty="0">
                <a:solidFill>
                  <a:schemeClr val="accent1"/>
                </a:solidFill>
                <a:cs typeface="Arial" panose="020B0604020202020204" pitchFamily="34" charset="0"/>
                <a:sym typeface="+mn-ea"/>
              </a:rPr>
              <a:t>10</a:t>
            </a:r>
            <a:r>
              <a:rPr lang="zh-CN" altLang="en-US" sz="2000" dirty="0">
                <a:solidFill>
                  <a:schemeClr val="accent1"/>
                </a:solidFill>
                <a:cs typeface="Arial" panose="020B0604020202020204" pitchFamily="34" charset="0"/>
                <a:sym typeface="+mn-ea"/>
              </a:rPr>
              <a:t>月</a:t>
            </a:r>
            <a:r>
              <a:rPr lang="en-US" altLang="zh-CN" sz="2000" dirty="0">
                <a:solidFill>
                  <a:schemeClr val="accent1"/>
                </a:solidFill>
                <a:cs typeface="Arial" panose="020B0604020202020204" pitchFamily="34" charset="0"/>
                <a:sym typeface="+mn-ea"/>
              </a:rPr>
              <a:t>1</a:t>
            </a:r>
            <a:r>
              <a:rPr lang="zh-CN" altLang="en-US" sz="2000" dirty="0">
                <a:solidFill>
                  <a:schemeClr val="accent1"/>
                </a:solidFill>
                <a:cs typeface="Arial" panose="020B0604020202020204" pitchFamily="34" charset="0"/>
                <a:sym typeface="+mn-ea"/>
              </a:rPr>
              <a:t>日</a:t>
            </a:r>
            <a:endParaRPr lang="zh-CN" altLang="en-US" sz="2000" dirty="0">
              <a:solidFill>
                <a:schemeClr val="accent1"/>
              </a:solidFill>
              <a:cs typeface="Arial" panose="020B0604020202020204" pitchFamily="34" charset="0"/>
            </a:endParaRPr>
          </a:p>
        </p:txBody>
      </p:sp>
      <p:sp>
        <p:nvSpPr>
          <p:cNvPr id="15" name="矩形 259"/>
          <p:cNvSpPr>
            <a:spLocks noChangeArrowheads="1"/>
          </p:cNvSpPr>
          <p:nvPr/>
        </p:nvSpPr>
        <p:spPr bwMode="auto">
          <a:xfrm>
            <a:off x="1892919" y="1240061"/>
            <a:ext cx="9072913"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000" cap="all" dirty="0">
                <a:solidFill>
                  <a:schemeClr val="accent1"/>
                </a:solidFill>
                <a:latin typeface="方正正中黑简体" panose="02000000000000000000" pitchFamily="2" charset="-122"/>
                <a:ea typeface="方正正中黑简体" panose="02000000000000000000" pitchFamily="2" charset="-122"/>
                <a:cs typeface="Arial" panose="020B0604020202020204" pitchFamily="34" charset="0"/>
              </a:rPr>
              <a:t>感谢聆听 批评指导</a:t>
            </a:r>
          </a:p>
        </p:txBody>
      </p:sp>
      <p:sp>
        <p:nvSpPr>
          <p:cNvPr id="16" name="矩形 259"/>
          <p:cNvSpPr>
            <a:spLocks noChangeArrowheads="1"/>
          </p:cNvSpPr>
          <p:nvPr/>
        </p:nvSpPr>
        <p:spPr bwMode="auto">
          <a:xfrm>
            <a:off x="2435452" y="2240404"/>
            <a:ext cx="7987847"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800" dirty="0">
                <a:solidFill>
                  <a:schemeClr val="accent1"/>
                </a:solidFill>
                <a:latin typeface="Arial" panose="020B0604020202020204" pitchFamily="34" charset="0"/>
                <a:cs typeface="Arial" panose="020B0604020202020204" pitchFamily="34" charset="0"/>
              </a:rPr>
              <a:t>EDUCATION/TRAINING/TEACHER PRACTICE</a:t>
            </a: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5"/>
                                        </p:tgtEl>
                                        <p:attrNameLst>
                                          <p:attrName>ppt_y</p:attrName>
                                        </p:attrNameLst>
                                      </p:cBhvr>
                                      <p:tavLst>
                                        <p:tav tm="0">
                                          <p:val>
                                            <p:strVal val="#ppt_y"/>
                                          </p:val>
                                        </p:tav>
                                        <p:tav tm="100000">
                                          <p:val>
                                            <p:strVal val="#ppt_y"/>
                                          </p:val>
                                        </p:tav>
                                      </p:tavLst>
                                    </p:anim>
                                    <p:anim calcmode="lin" valueType="num">
                                      <p:cBhvr>
                                        <p:cTn id="1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5"/>
                                        </p:tgtEl>
                                      </p:cBhvr>
                                    </p:animEffect>
                                  </p:childTnLst>
                                </p:cTn>
                              </p:par>
                            </p:childTnLst>
                          </p:cTn>
                        </p:par>
                        <p:par>
                          <p:cTn id="17" fill="hold">
                            <p:stCondLst>
                              <p:cond delay="139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childTnLst>
                          </p:cTn>
                        </p:par>
                        <p:par>
                          <p:cTn id="21" fill="hold">
                            <p:stCondLst>
                              <p:cond delay="1899"/>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6"/>
                                        </p:tgtEl>
                                        <p:attrNameLst>
                                          <p:attrName>ppt_y</p:attrName>
                                        </p:attrNameLst>
                                      </p:cBhvr>
                                      <p:tavLst>
                                        <p:tav tm="0">
                                          <p:val>
                                            <p:strVal val="#ppt_y"/>
                                          </p:val>
                                        </p:tav>
                                        <p:tav tm="100000">
                                          <p:val>
                                            <p:strVal val="#ppt_y"/>
                                          </p:val>
                                        </p:tav>
                                      </p:tavLst>
                                    </p:anim>
                                    <p:anim calcmode="lin" valueType="num">
                                      <p:cBhvr>
                                        <p:cTn id="2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6"/>
                                        </p:tgtEl>
                                      </p:cBhvr>
                                    </p:animEffect>
                                  </p:childTnLst>
                                </p:cTn>
                              </p:par>
                            </p:childTnLst>
                          </p:cTn>
                        </p:par>
                        <p:par>
                          <p:cTn id="29" fill="hold">
                            <p:stCondLst>
                              <p:cond delay="4099"/>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6"/>
                                        </p:tgtEl>
                                      </p:cBhvr>
                                    </p:animEffect>
                                    <p:animScale>
                                      <p:cBhvr>
                                        <p:cTn id="32" dur="250" autoRev="1" fill="hold"/>
                                        <p:tgtEl>
                                          <p:spTgt spid="16"/>
                                        </p:tgtEl>
                                      </p:cBhvr>
                                      <p:by x="105000" y="105000"/>
                                    </p:animScale>
                                  </p:childTnLst>
                                </p:cTn>
                              </p:par>
                            </p:childTnLst>
                          </p:cTn>
                        </p:par>
                        <p:par>
                          <p:cTn id="33" fill="hold">
                            <p:stCondLst>
                              <p:cond delay="4599"/>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4"/>
                                        </p:tgtEl>
                                        <p:attrNameLst>
                                          <p:attrName>ppt_y</p:attrName>
                                        </p:attrNameLst>
                                      </p:cBhvr>
                                      <p:tavLst>
                                        <p:tav tm="0">
                                          <p:val>
                                            <p:strVal val="#ppt_y"/>
                                          </p:val>
                                        </p:tav>
                                        <p:tav tm="100000">
                                          <p:val>
                                            <p:strVal val="#ppt_y"/>
                                          </p:val>
                                        </p:tav>
                                      </p:tavLst>
                                    </p:anim>
                                    <p:anim calcmode="lin" valueType="num">
                                      <p:cBhvr>
                                        <p:cTn id="3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4"/>
                                        </p:tgtEl>
                                      </p:cBhvr>
                                    </p:animEffect>
                                  </p:childTnLst>
                                </p:cTn>
                              </p:par>
                            </p:childTnLst>
                          </p:cTn>
                        </p:par>
                        <p:par>
                          <p:cTn id="41" fill="hold">
                            <p:stCondLst>
                              <p:cond delay="5899"/>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4"/>
                                        </p:tgtEl>
                                      </p:cBhvr>
                                    </p:animEffect>
                                    <p:animScale>
                                      <p:cBhvr>
                                        <p:cTn id="44"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bldLvl="0" animBg="1"/>
      <p:bldP spid="14" grpId="1" bldLvl="0" animBg="1"/>
      <p:bldP spid="15" grpId="0"/>
      <p:bldP spid="15" grpId="1"/>
      <p:bldP spid="16" grpId="0"/>
      <p:bldP spid="1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1"/>
          <p:cNvSpPr txBox="1"/>
          <p:nvPr/>
        </p:nvSpPr>
        <p:spPr>
          <a:xfrm>
            <a:off x="6212611" y="2680453"/>
            <a:ext cx="3293678" cy="1301894"/>
          </a:xfrm>
          <a:prstGeom prst="rect">
            <a:avLst/>
          </a:prstGeom>
          <a:noFill/>
        </p:spPr>
        <p:txBody>
          <a:bodyPr wrap="none" rtlCol="0">
            <a:spAutoFit/>
          </a:bodyPr>
          <a:lstStyle/>
          <a:p>
            <a:pPr marL="0" lvl="1"/>
            <a:r>
              <a:rPr lang="zh-CN" altLang="en-US" sz="1970"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第一部分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6023153" y="2542488"/>
            <a:ext cx="0" cy="19973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4260019" y="4193680"/>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6" name="组合 25"/>
          <p:cNvGrpSpPr/>
          <p:nvPr/>
        </p:nvGrpSpPr>
        <p:grpSpPr>
          <a:xfrm>
            <a:off x="4052619" y="2505703"/>
            <a:ext cx="1476644" cy="147664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6462749" y="4065700"/>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7942622" y="4065700"/>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4234380" y="2737595"/>
            <a:ext cx="1269244" cy="1081695"/>
          </a:xfrm>
          <a:prstGeom prst="rect">
            <a:avLst/>
          </a:prstGeom>
          <a:noFill/>
        </p:spPr>
        <p:txBody>
          <a:bodyPr wrap="square" lIns="0" tIns="0" rIns="0" bIns="0" rtlCol="0">
            <a:spAutoFit/>
          </a:bodyPr>
          <a:lstStyle/>
          <a:p>
            <a:r>
              <a:rPr lang="en-US" altLang="zh-CN" sz="7030" b="1" dirty="0">
                <a:solidFill>
                  <a:schemeClr val="accent1"/>
                </a:solidFill>
                <a:latin typeface="Arial" panose="020B0604020202020204" pitchFamily="34" charset="0"/>
                <a:ea typeface="+mj-ea"/>
                <a:cs typeface="Arial" panose="020B0604020202020204" pitchFamily="34" charset="0"/>
              </a:rPr>
              <a:t>01</a:t>
            </a:r>
            <a:endParaRPr lang="zh-CN" altLang="en-US" sz="7030"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6462749" y="4355339"/>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7942622" y="4355339"/>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0-#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anim calcmode="lin" valueType="num">
                                      <p:cBhvr>
                                        <p:cTn id="27" dur="500" fill="hold"/>
                                        <p:tgtEl>
                                          <p:spTgt spid="31"/>
                                        </p:tgtEl>
                                        <p:attrNameLst>
                                          <p:attrName>ppt_x</p:attrName>
                                        </p:attrNameLst>
                                      </p:cBhvr>
                                      <p:tavLst>
                                        <p:tav tm="0">
                                          <p:val>
                                            <p:strVal val="#ppt_x"/>
                                          </p:val>
                                        </p:tav>
                                        <p:tav tm="100000">
                                          <p:val>
                                            <p:strVal val="#ppt_x"/>
                                          </p:val>
                                        </p:tav>
                                      </p:tavLst>
                                    </p:anim>
                                    <p:anim calcmode="lin" valueType="num">
                                      <p:cBhvr>
                                        <p:cTn id="28" dur="500" fill="hold"/>
                                        <p:tgtEl>
                                          <p:spTgt spid="3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2500"/>
                            </p:stCondLst>
                            <p:childTnLst>
                              <p:par>
                                <p:cTn id="35" presetID="47"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 presetClass="entr" presetSubtype="4"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5" grpId="0"/>
      <p:bldP spid="29" grpId="0"/>
      <p:bldP spid="30" grpId="0"/>
      <p:bldP spid="31"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print">
              <a:extLst>
                <a:ext uri="{28A0092B-C50C-407E-A947-70E740481C1C}">
                  <a14:useLocalDpi xmlns:a14="http://schemas.microsoft.com/office/drawing/2010/main" val="0"/>
                </a:ext>
              </a:extLst>
            </a:blip>
            <a:srcRect/>
            <a:stretch>
              <a:fillRect l="-25285" r="-2528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794" y="1888133"/>
            <a:ext cx="3148318" cy="2160240"/>
          </a:xfrm>
          <a:prstGeom prst="rect">
            <a:avLst/>
          </a:prstGeom>
          <a:blipFill dpi="0" rotWithShape="1">
            <a:blip r:embed="rId3" cstate="print">
              <a:extLst>
                <a:ext uri="{28A0092B-C50C-407E-A947-70E740481C1C}">
                  <a14:useLocalDpi xmlns:a14="http://schemas.microsoft.com/office/drawing/2010/main" val="0"/>
                </a:ext>
              </a:extLst>
            </a:blip>
            <a:srcRect/>
            <a:stretch>
              <a:fillRect l="-1462" r="-146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print">
              <a:extLst>
                <a:ext uri="{28A0092B-C50C-407E-A947-70E740481C1C}">
                  <a14:useLocalDpi xmlns:a14="http://schemas.microsoft.com/office/drawing/2010/main" val="0"/>
                </a:ext>
              </a:extLst>
            </a:blip>
            <a:srcRect/>
            <a:stretch>
              <a:fillRect t="-1838" b="-183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3" cstate="print">
              <a:extLst>
                <a:ext uri="{28A0092B-C50C-407E-A947-70E740481C1C}">
                  <a14:useLocalDpi xmlns:a14="http://schemas.microsoft.com/office/drawing/2010/main" val="0"/>
                </a:ext>
              </a:extLst>
            </a:blip>
            <a:srcRect/>
            <a:stretch>
              <a:fillRect l="-1462" r="-146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5" cstate="print">
              <a:extLst>
                <a:ext uri="{28A0092B-C50C-407E-A947-70E740481C1C}">
                  <a14:useLocalDpi xmlns:a14="http://schemas.microsoft.com/office/drawing/2010/main" val="0"/>
                </a:ext>
              </a:extLst>
            </a:blip>
            <a:srcRect/>
            <a:stretch>
              <a:fillRect t="-19972" b="-199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940257"/>
          </a:xfrm>
          <a:prstGeom prst="rect">
            <a:avLst/>
          </a:prstGeom>
          <a:noFill/>
        </p:spPr>
        <p:txBody>
          <a:bodyPr wrap="square" rtlCol="0">
            <a:spAutoFit/>
          </a:bodyPr>
          <a:lstStyle/>
          <a:p>
            <a:pPr algn="just">
              <a:lnSpc>
                <a:spcPct val="130000"/>
              </a:lnSpc>
            </a:pPr>
            <a:r>
              <a:rPr lang="en-US" altLang="zh-CN" sz="4800" dirty="0">
                <a:solidFill>
                  <a:schemeClr val="accent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accent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p:spPr>
            <p:txBody>
              <a:bodyPr lIns="17445" tIns="17445" rIns="17445" bIns="17445" anchor="ctr"/>
              <a:lstStyle/>
              <a:p>
                <a:pPr algn="just" defTabSz="208915"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1965"/>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1965"/>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1965"/>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1"/>
          <p:cNvSpPr txBox="1"/>
          <p:nvPr/>
        </p:nvSpPr>
        <p:spPr>
          <a:xfrm>
            <a:off x="6212611" y="2680453"/>
            <a:ext cx="3293678" cy="1301894"/>
          </a:xfrm>
          <a:prstGeom prst="rect">
            <a:avLst/>
          </a:prstGeom>
          <a:noFill/>
        </p:spPr>
        <p:txBody>
          <a:bodyPr wrap="none" rtlCol="0">
            <a:spAutoFit/>
          </a:bodyPr>
          <a:lstStyle/>
          <a:p>
            <a:pPr marL="0" lvl="1"/>
            <a:r>
              <a:rPr lang="zh-CN" altLang="en-US" sz="1970" b="1" dirty="0">
                <a:solidFill>
                  <a:schemeClr val="accent2"/>
                </a:solidFill>
                <a:latin typeface="微软雅黑" panose="020B0503020204020204" pitchFamily="34" charset="-122"/>
                <a:ea typeface="微软雅黑" panose="020B0503020204020204" pitchFamily="34" charset="-122"/>
              </a:rPr>
              <a:t> </a:t>
            </a:r>
            <a:r>
              <a:rPr lang="zh-CN" altLang="en-US" sz="2800" b="1" dirty="0">
                <a:solidFill>
                  <a:schemeClr val="accent2"/>
                </a:solidFill>
                <a:latin typeface="微软雅黑" panose="020B0503020204020204" pitchFamily="34" charset="-122"/>
                <a:ea typeface="微软雅黑" panose="020B0503020204020204" pitchFamily="34" charset="-122"/>
              </a:rPr>
              <a:t>第二部分</a:t>
            </a:r>
            <a:endParaRPr lang="en-US" altLang="zh-CN" sz="28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5060"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6023153" y="2542488"/>
            <a:ext cx="0" cy="19973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4260019" y="4193680"/>
            <a:ext cx="1269244" cy="346163"/>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02</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6" name="组合 25"/>
          <p:cNvGrpSpPr/>
          <p:nvPr/>
        </p:nvGrpSpPr>
        <p:grpSpPr>
          <a:xfrm>
            <a:off x="4052619" y="2505703"/>
            <a:ext cx="1476644" cy="147664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6462749" y="4065700"/>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7942622" y="4065700"/>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4234380" y="2737595"/>
            <a:ext cx="1269244" cy="1081695"/>
          </a:xfrm>
          <a:prstGeom prst="rect">
            <a:avLst/>
          </a:prstGeom>
          <a:noFill/>
        </p:spPr>
        <p:txBody>
          <a:bodyPr wrap="square" lIns="0" tIns="0" rIns="0" bIns="0" rtlCol="0">
            <a:spAutoFit/>
          </a:bodyPr>
          <a:lstStyle/>
          <a:p>
            <a:r>
              <a:rPr lang="en-US" altLang="zh-CN" sz="7030" b="1" dirty="0">
                <a:solidFill>
                  <a:schemeClr val="accent1"/>
                </a:solidFill>
                <a:latin typeface="Arial" panose="020B0604020202020204" pitchFamily="34" charset="0"/>
                <a:ea typeface="+mj-ea"/>
                <a:cs typeface="Arial" panose="020B0604020202020204" pitchFamily="34" charset="0"/>
              </a:rPr>
              <a:t>02</a:t>
            </a:r>
            <a:endParaRPr lang="zh-CN" altLang="en-US" sz="7030"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6462749" y="4355339"/>
            <a:ext cx="149682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7942622" y="4355339"/>
            <a:ext cx="1563668" cy="224306"/>
          </a:xfrm>
          <a:prstGeom prst="rect">
            <a:avLst/>
          </a:prstGeom>
          <a:noFill/>
        </p:spPr>
        <p:txBody>
          <a:bodyPr wrap="square" lIns="85010" tIns="42506" rIns="85010" bIns="42506"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0-#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anim calcmode="lin" valueType="num">
                                      <p:cBhvr>
                                        <p:cTn id="27" dur="500" fill="hold"/>
                                        <p:tgtEl>
                                          <p:spTgt spid="31"/>
                                        </p:tgtEl>
                                        <p:attrNameLst>
                                          <p:attrName>ppt_x</p:attrName>
                                        </p:attrNameLst>
                                      </p:cBhvr>
                                      <p:tavLst>
                                        <p:tav tm="0">
                                          <p:val>
                                            <p:strVal val="#ppt_x"/>
                                          </p:val>
                                        </p:tav>
                                        <p:tav tm="100000">
                                          <p:val>
                                            <p:strVal val="#ppt_x"/>
                                          </p:val>
                                        </p:tav>
                                      </p:tavLst>
                                    </p:anim>
                                    <p:anim calcmode="lin" valueType="num">
                                      <p:cBhvr>
                                        <p:cTn id="28" dur="500" fill="hold"/>
                                        <p:tgtEl>
                                          <p:spTgt spid="3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1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2500"/>
                            </p:stCondLst>
                            <p:childTnLst>
                              <p:par>
                                <p:cTn id="35" presetID="47"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 presetClass="entr" presetSubtype="4"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ppt_x"/>
                                          </p:val>
                                        </p:tav>
                                        <p:tav tm="100000">
                                          <p:val>
                                            <p:strVal val="#ppt_x"/>
                                          </p:val>
                                        </p:tav>
                                      </p:tavLst>
                                    </p:anim>
                                    <p:anim calcmode="lin" valueType="num">
                                      <p:cBhvr additive="base">
                                        <p:cTn id="53" dur="500" fill="hold"/>
                                        <p:tgtEl>
                                          <p:spTgt spid="3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ppt_x"/>
                                          </p:val>
                                        </p:tav>
                                        <p:tav tm="100000">
                                          <p:val>
                                            <p:strVal val="#ppt_x"/>
                                          </p:val>
                                        </p:tav>
                                      </p:tavLst>
                                    </p:anim>
                                    <p:anim calcmode="lin" valueType="num">
                                      <p:cBhvr additive="base">
                                        <p:cTn id="5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5" grpId="0"/>
      <p:bldP spid="29" grpId="0"/>
      <p:bldP spid="30" grpId="0"/>
      <p:bldP spid="31"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2026763"/>
                <a:gd name="connsiteY0-176" fmla="*/ 1574572 h 1589231"/>
                <a:gd name="connsiteX1-177" fmla="*/ 947203 w 2026763"/>
                <a:gd name="connsiteY1-178" fmla="*/ 0 h 1589231"/>
                <a:gd name="connsiteX2-179" fmla="*/ 1931311 w 2026763"/>
                <a:gd name="connsiteY2-180" fmla="*/ 24603 h 1589231"/>
                <a:gd name="connsiteX3-181" fmla="*/ 2026763 w 2026763"/>
                <a:gd name="connsiteY3-182" fmla="*/ 118448 h 1589231"/>
                <a:gd name="connsiteX4-183" fmla="*/ 1029212 w 2026763"/>
                <a:gd name="connsiteY4-184" fmla="*/ 1589231 h 1589231"/>
                <a:gd name="connsiteX5-185" fmla="*/ 0 w 2026763"/>
                <a:gd name="connsiteY5-186" fmla="*/ 1574572 h 1589231"/>
                <a:gd name="connsiteX0-187" fmla="*/ 0 w 2026763"/>
                <a:gd name="connsiteY0-188" fmla="*/ 1574572 h 1601616"/>
                <a:gd name="connsiteX1-189" fmla="*/ 947203 w 2026763"/>
                <a:gd name="connsiteY1-190" fmla="*/ 0 h 1601616"/>
                <a:gd name="connsiteX2-191" fmla="*/ 1931311 w 2026763"/>
                <a:gd name="connsiteY2-192" fmla="*/ 24603 h 1601616"/>
                <a:gd name="connsiteX3-193" fmla="*/ 2026763 w 2026763"/>
                <a:gd name="connsiteY3-194" fmla="*/ 118448 h 1601616"/>
                <a:gd name="connsiteX4-195" fmla="*/ 1029212 w 2026763"/>
                <a:gd name="connsiteY4-196" fmla="*/ 1589231 h 1601616"/>
                <a:gd name="connsiteX5-197" fmla="*/ 0 w 2026763"/>
                <a:gd name="connsiteY5-198" fmla="*/ 1574572 h 1601616"/>
                <a:gd name="connsiteX0-199" fmla="*/ 0 w 2026763"/>
                <a:gd name="connsiteY0-200" fmla="*/ 1574572 h 1593194"/>
                <a:gd name="connsiteX1-201" fmla="*/ 947203 w 2026763"/>
                <a:gd name="connsiteY1-202" fmla="*/ 0 h 1593194"/>
                <a:gd name="connsiteX2-203" fmla="*/ 1931311 w 2026763"/>
                <a:gd name="connsiteY2-204" fmla="*/ 24603 h 1593194"/>
                <a:gd name="connsiteX3-205" fmla="*/ 2026763 w 2026763"/>
                <a:gd name="connsiteY3-206" fmla="*/ 118448 h 1593194"/>
                <a:gd name="connsiteX4-207" fmla="*/ 1029212 w 2026763"/>
                <a:gd name="connsiteY4-208" fmla="*/ 1589231 h 1593194"/>
                <a:gd name="connsiteX5-209" fmla="*/ 0 w 2026763"/>
                <a:gd name="connsiteY5-210" fmla="*/ 1574572 h 1593194"/>
                <a:gd name="connsiteX0-211" fmla="*/ 0 w 2023046"/>
                <a:gd name="connsiteY0-212" fmla="*/ 1563421 h 1589231"/>
                <a:gd name="connsiteX1-213" fmla="*/ 943486 w 2023046"/>
                <a:gd name="connsiteY1-214" fmla="*/ 0 h 1589231"/>
                <a:gd name="connsiteX2-215" fmla="*/ 1927594 w 2023046"/>
                <a:gd name="connsiteY2-216" fmla="*/ 24603 h 1589231"/>
                <a:gd name="connsiteX3-217" fmla="*/ 2023046 w 2023046"/>
                <a:gd name="connsiteY3-218" fmla="*/ 118448 h 1589231"/>
                <a:gd name="connsiteX4-219" fmla="*/ 1025495 w 2023046"/>
                <a:gd name="connsiteY4-220" fmla="*/ 1589231 h 1589231"/>
                <a:gd name="connsiteX5-221" fmla="*/ 0 w 2023046"/>
                <a:gd name="connsiteY5-222" fmla="*/ 1563421 h 1589231"/>
                <a:gd name="connsiteX0-223" fmla="*/ 0 w 2023046"/>
                <a:gd name="connsiteY0-224" fmla="*/ 1563421 h 1574847"/>
                <a:gd name="connsiteX1-225" fmla="*/ 943486 w 2023046"/>
                <a:gd name="connsiteY1-226" fmla="*/ 0 h 1574847"/>
                <a:gd name="connsiteX2-227" fmla="*/ 1927594 w 2023046"/>
                <a:gd name="connsiteY2-228" fmla="*/ 24603 h 1574847"/>
                <a:gd name="connsiteX3-229" fmla="*/ 2023046 w 2023046"/>
                <a:gd name="connsiteY3-230" fmla="*/ 118448 h 1574847"/>
                <a:gd name="connsiteX4-231" fmla="*/ 1029212 w 2023046"/>
                <a:gd name="connsiteY4-232" fmla="*/ 1548343 h 1574847"/>
                <a:gd name="connsiteX5-233" fmla="*/ 0 w 2023046"/>
                <a:gd name="connsiteY5-234" fmla="*/ 1563421 h 1574847"/>
                <a:gd name="connsiteX0-235" fmla="*/ 0 w 2023046"/>
                <a:gd name="connsiteY0-236" fmla="*/ 1563421 h 1563421"/>
                <a:gd name="connsiteX1-237" fmla="*/ 943486 w 2023046"/>
                <a:gd name="connsiteY1-238" fmla="*/ 0 h 1563421"/>
                <a:gd name="connsiteX2-239" fmla="*/ 1927594 w 2023046"/>
                <a:gd name="connsiteY2-240" fmla="*/ 24603 h 1563421"/>
                <a:gd name="connsiteX3-241" fmla="*/ 2023046 w 2023046"/>
                <a:gd name="connsiteY3-242" fmla="*/ 118448 h 1563421"/>
                <a:gd name="connsiteX4-243" fmla="*/ 1029212 w 2023046"/>
                <a:gd name="connsiteY4-244" fmla="*/ 1548343 h 1563421"/>
                <a:gd name="connsiteX5-245" fmla="*/ 0 w 2023046"/>
                <a:gd name="connsiteY5-246" fmla="*/ 1563421 h 1563421"/>
                <a:gd name="connsiteX0-247" fmla="*/ 0 w 2023046"/>
                <a:gd name="connsiteY0-248" fmla="*/ 1563421 h 1568845"/>
                <a:gd name="connsiteX1-249" fmla="*/ 943486 w 2023046"/>
                <a:gd name="connsiteY1-250" fmla="*/ 0 h 1568845"/>
                <a:gd name="connsiteX2-251" fmla="*/ 1927594 w 2023046"/>
                <a:gd name="connsiteY2-252" fmla="*/ 24603 h 1568845"/>
                <a:gd name="connsiteX3-253" fmla="*/ 2023046 w 2023046"/>
                <a:gd name="connsiteY3-254" fmla="*/ 118448 h 1568845"/>
                <a:gd name="connsiteX4-255" fmla="*/ 1012811 w 2023046"/>
                <a:gd name="connsiteY4-256" fmla="*/ 1568845 h 1568845"/>
                <a:gd name="connsiteX5-257" fmla="*/ 0 w 2023046"/>
                <a:gd name="connsiteY5-258" fmla="*/ 1563421 h 1568845"/>
                <a:gd name="connsiteX0-259" fmla="*/ 0 w 2023046"/>
                <a:gd name="connsiteY0-260" fmla="*/ 1575722 h 1575722"/>
                <a:gd name="connsiteX1-261" fmla="*/ 943486 w 2023046"/>
                <a:gd name="connsiteY1-262" fmla="*/ 0 h 1575722"/>
                <a:gd name="connsiteX2-263" fmla="*/ 1927594 w 2023046"/>
                <a:gd name="connsiteY2-264" fmla="*/ 24603 h 1575722"/>
                <a:gd name="connsiteX3-265" fmla="*/ 2023046 w 2023046"/>
                <a:gd name="connsiteY3-266" fmla="*/ 118448 h 1575722"/>
                <a:gd name="connsiteX4-267" fmla="*/ 1012811 w 2023046"/>
                <a:gd name="connsiteY4-268" fmla="*/ 1568845 h 1575722"/>
                <a:gd name="connsiteX5-269" fmla="*/ 0 w 2023046"/>
                <a:gd name="connsiteY5-270" fmla="*/ 1575722 h 1575722"/>
                <a:gd name="connsiteX0-271" fmla="*/ 0 w 2023046"/>
                <a:gd name="connsiteY0-272" fmla="*/ 1557880 h 1557880"/>
                <a:gd name="connsiteX1-273" fmla="*/ 947947 w 2023046"/>
                <a:gd name="connsiteY1-274" fmla="*/ 0 h 1557880"/>
                <a:gd name="connsiteX2-275" fmla="*/ 1927594 w 2023046"/>
                <a:gd name="connsiteY2-276" fmla="*/ 6761 h 1557880"/>
                <a:gd name="connsiteX3-277" fmla="*/ 2023046 w 2023046"/>
                <a:gd name="connsiteY3-278" fmla="*/ 100606 h 1557880"/>
                <a:gd name="connsiteX4-279" fmla="*/ 1012811 w 2023046"/>
                <a:gd name="connsiteY4-280" fmla="*/ 1551003 h 1557880"/>
                <a:gd name="connsiteX5-281" fmla="*/ 0 w 2023046"/>
                <a:gd name="connsiteY5-282" fmla="*/ 1557880 h 15578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2016965"/>
                <a:gd name="connsiteY0-176" fmla="*/ 1568040 h 1568040"/>
                <a:gd name="connsiteX1-177" fmla="*/ 937405 w 2016965"/>
                <a:gd name="connsiteY1-178" fmla="*/ 0 h 1568040"/>
                <a:gd name="connsiteX2-179" fmla="*/ 1921513 w 2016965"/>
                <a:gd name="connsiteY2-180" fmla="*/ 24603 h 1568040"/>
                <a:gd name="connsiteX3-181" fmla="*/ 2016965 w 2016965"/>
                <a:gd name="connsiteY3-182" fmla="*/ 118448 h 1568040"/>
                <a:gd name="connsiteX4-183" fmla="*/ 1019414 w 2016965"/>
                <a:gd name="connsiteY4-184" fmla="*/ 1566371 h 1568040"/>
                <a:gd name="connsiteX5-185" fmla="*/ 0 w 2016965"/>
                <a:gd name="connsiteY5-186" fmla="*/ 1568040 h 1568040"/>
                <a:gd name="connsiteX0-187" fmla="*/ 0 w 2016965"/>
                <a:gd name="connsiteY0-188" fmla="*/ 1550198 h 1550198"/>
                <a:gd name="connsiteX1-189" fmla="*/ 932945 w 2016965"/>
                <a:gd name="connsiteY1-190" fmla="*/ 0 h 1550198"/>
                <a:gd name="connsiteX2-191" fmla="*/ 1921513 w 2016965"/>
                <a:gd name="connsiteY2-192" fmla="*/ 6761 h 1550198"/>
                <a:gd name="connsiteX3-193" fmla="*/ 2016965 w 2016965"/>
                <a:gd name="connsiteY3-194" fmla="*/ 100606 h 1550198"/>
                <a:gd name="connsiteX4-195" fmla="*/ 1019414 w 2016965"/>
                <a:gd name="connsiteY4-196" fmla="*/ 1548529 h 1550198"/>
                <a:gd name="connsiteX5-197" fmla="*/ 0 w 2016965"/>
                <a:gd name="connsiteY5-198" fmla="*/ 1550198 h 15501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1994106"/>
                <a:gd name="connsiteY0-176" fmla="*/ 1564775 h 1566371"/>
                <a:gd name="connsiteX1-177" fmla="*/ 914546 w 1994106"/>
                <a:gd name="connsiteY1-178" fmla="*/ 0 h 1566371"/>
                <a:gd name="connsiteX2-179" fmla="*/ 1898654 w 1994106"/>
                <a:gd name="connsiteY2-180" fmla="*/ 24603 h 1566371"/>
                <a:gd name="connsiteX3-181" fmla="*/ 1994106 w 1994106"/>
                <a:gd name="connsiteY3-182" fmla="*/ 118448 h 1566371"/>
                <a:gd name="connsiteX4-183" fmla="*/ 996555 w 1994106"/>
                <a:gd name="connsiteY4-184" fmla="*/ 1566371 h 1566371"/>
                <a:gd name="connsiteX5-185" fmla="*/ 0 w 1994106"/>
                <a:gd name="connsiteY5-186" fmla="*/ 1564775 h 1566371"/>
                <a:gd name="connsiteX0-187" fmla="*/ 0 w 2010434"/>
                <a:gd name="connsiteY0-188" fmla="*/ 1564775 h 1566371"/>
                <a:gd name="connsiteX1-189" fmla="*/ 930874 w 2010434"/>
                <a:gd name="connsiteY1-190" fmla="*/ 0 h 1566371"/>
                <a:gd name="connsiteX2-191" fmla="*/ 1914982 w 2010434"/>
                <a:gd name="connsiteY2-192" fmla="*/ 24603 h 1566371"/>
                <a:gd name="connsiteX3-193" fmla="*/ 2010434 w 2010434"/>
                <a:gd name="connsiteY3-194" fmla="*/ 118448 h 1566371"/>
                <a:gd name="connsiteX4-195" fmla="*/ 1012883 w 2010434"/>
                <a:gd name="connsiteY4-196" fmla="*/ 1566371 h 1566371"/>
                <a:gd name="connsiteX5-197" fmla="*/ 0 w 2010434"/>
                <a:gd name="connsiteY5-198" fmla="*/ 1564775 h 1566371"/>
                <a:gd name="connsiteX0-199" fmla="*/ 0 w 2023497"/>
                <a:gd name="connsiteY0-200" fmla="*/ 1519055 h 1566371"/>
                <a:gd name="connsiteX1-201" fmla="*/ 943937 w 2023497"/>
                <a:gd name="connsiteY1-202" fmla="*/ 0 h 1566371"/>
                <a:gd name="connsiteX2-203" fmla="*/ 1928045 w 2023497"/>
                <a:gd name="connsiteY2-204" fmla="*/ 24603 h 1566371"/>
                <a:gd name="connsiteX3-205" fmla="*/ 2023497 w 2023497"/>
                <a:gd name="connsiteY3-206" fmla="*/ 118448 h 1566371"/>
                <a:gd name="connsiteX4-207" fmla="*/ 1025946 w 2023497"/>
                <a:gd name="connsiteY4-208" fmla="*/ 1566371 h 1566371"/>
                <a:gd name="connsiteX5-209" fmla="*/ 0 w 2023497"/>
                <a:gd name="connsiteY5-210" fmla="*/ 1519055 h 1566371"/>
                <a:gd name="connsiteX0-211" fmla="*/ 0 w 2023497"/>
                <a:gd name="connsiteY0-212" fmla="*/ 1519055 h 1519055"/>
                <a:gd name="connsiteX1-213" fmla="*/ 943937 w 2023497"/>
                <a:gd name="connsiteY1-214" fmla="*/ 0 h 1519055"/>
                <a:gd name="connsiteX2-215" fmla="*/ 1928045 w 2023497"/>
                <a:gd name="connsiteY2-216" fmla="*/ 24603 h 1519055"/>
                <a:gd name="connsiteX3-217" fmla="*/ 2023497 w 2023497"/>
                <a:gd name="connsiteY3-218" fmla="*/ 118448 h 1519055"/>
                <a:gd name="connsiteX4-219" fmla="*/ 1019415 w 2023497"/>
                <a:gd name="connsiteY4-220" fmla="*/ 1491259 h 1519055"/>
                <a:gd name="connsiteX5-221" fmla="*/ 0 w 2023497"/>
                <a:gd name="connsiteY5-222" fmla="*/ 1519055 h 1519055"/>
                <a:gd name="connsiteX0-223" fmla="*/ 0 w 2023497"/>
                <a:gd name="connsiteY0-224" fmla="*/ 1519055 h 1519055"/>
                <a:gd name="connsiteX1-225" fmla="*/ 943937 w 2023497"/>
                <a:gd name="connsiteY1-226" fmla="*/ 0 h 1519055"/>
                <a:gd name="connsiteX2-227" fmla="*/ 1928045 w 2023497"/>
                <a:gd name="connsiteY2-228" fmla="*/ 24603 h 1519055"/>
                <a:gd name="connsiteX3-229" fmla="*/ 2023497 w 2023497"/>
                <a:gd name="connsiteY3-230" fmla="*/ 118448 h 1519055"/>
                <a:gd name="connsiteX4-231" fmla="*/ 1019415 w 2023497"/>
                <a:gd name="connsiteY4-232" fmla="*/ 1504322 h 1519055"/>
                <a:gd name="connsiteX5-233" fmla="*/ 0 w 2023497"/>
                <a:gd name="connsiteY5-234" fmla="*/ 1519055 h 1519055"/>
                <a:gd name="connsiteX0-235" fmla="*/ 0 w 2023497"/>
                <a:gd name="connsiteY0-236" fmla="*/ 1519055 h 1519055"/>
                <a:gd name="connsiteX1-237" fmla="*/ 943937 w 2023497"/>
                <a:gd name="connsiteY1-238" fmla="*/ 0 h 1519055"/>
                <a:gd name="connsiteX2-239" fmla="*/ 1928045 w 2023497"/>
                <a:gd name="connsiteY2-240" fmla="*/ 24603 h 1519055"/>
                <a:gd name="connsiteX3-241" fmla="*/ 2023497 w 2023497"/>
                <a:gd name="connsiteY3-242" fmla="*/ 118448 h 1519055"/>
                <a:gd name="connsiteX4-243" fmla="*/ 1029212 w 2023497"/>
                <a:gd name="connsiteY4-244" fmla="*/ 1507588 h 1519055"/>
                <a:gd name="connsiteX5-245" fmla="*/ 0 w 2023497"/>
                <a:gd name="connsiteY5-246" fmla="*/ 1519055 h 1519055"/>
                <a:gd name="connsiteX0-247" fmla="*/ 0 w 2023497"/>
                <a:gd name="connsiteY0-248" fmla="*/ 1519055 h 1548476"/>
                <a:gd name="connsiteX1-249" fmla="*/ 943937 w 2023497"/>
                <a:gd name="connsiteY1-250" fmla="*/ 0 h 1548476"/>
                <a:gd name="connsiteX2-251" fmla="*/ 1928045 w 2023497"/>
                <a:gd name="connsiteY2-252" fmla="*/ 24603 h 1548476"/>
                <a:gd name="connsiteX3-253" fmla="*/ 2023497 w 2023497"/>
                <a:gd name="connsiteY3-254" fmla="*/ 118448 h 1548476"/>
                <a:gd name="connsiteX4-255" fmla="*/ 1025495 w 2023497"/>
                <a:gd name="connsiteY4-256" fmla="*/ 1548476 h 1548476"/>
                <a:gd name="connsiteX5-257" fmla="*/ 0 w 2023497"/>
                <a:gd name="connsiteY5-258" fmla="*/ 1519055 h 1548476"/>
                <a:gd name="connsiteX0-259" fmla="*/ 0 w 2023497"/>
                <a:gd name="connsiteY0-260" fmla="*/ 1537640 h 1548476"/>
                <a:gd name="connsiteX1-261" fmla="*/ 943937 w 2023497"/>
                <a:gd name="connsiteY1-262" fmla="*/ 0 h 1548476"/>
                <a:gd name="connsiteX2-263" fmla="*/ 1928045 w 2023497"/>
                <a:gd name="connsiteY2-264" fmla="*/ 24603 h 1548476"/>
                <a:gd name="connsiteX3-265" fmla="*/ 2023497 w 2023497"/>
                <a:gd name="connsiteY3-266" fmla="*/ 118448 h 1548476"/>
                <a:gd name="connsiteX4-267" fmla="*/ 1025495 w 2023497"/>
                <a:gd name="connsiteY4-268" fmla="*/ 1548476 h 1548476"/>
                <a:gd name="connsiteX5-269" fmla="*/ 0 w 2023497"/>
                <a:gd name="connsiteY5-270" fmla="*/ 1537640 h 1548476"/>
                <a:gd name="connsiteX0-271" fmla="*/ 0 w 2023497"/>
                <a:gd name="connsiteY0-272" fmla="*/ 1545841 h 1548476"/>
                <a:gd name="connsiteX1-273" fmla="*/ 943937 w 2023497"/>
                <a:gd name="connsiteY1-274" fmla="*/ 0 h 1548476"/>
                <a:gd name="connsiteX2-275" fmla="*/ 1928045 w 2023497"/>
                <a:gd name="connsiteY2-276" fmla="*/ 24603 h 1548476"/>
                <a:gd name="connsiteX3-277" fmla="*/ 2023497 w 2023497"/>
                <a:gd name="connsiteY3-278" fmla="*/ 118448 h 1548476"/>
                <a:gd name="connsiteX4-279" fmla="*/ 1025495 w 2023497"/>
                <a:gd name="connsiteY4-280" fmla="*/ 1548476 h 1548476"/>
                <a:gd name="connsiteX5-281" fmla="*/ 0 w 2023497"/>
                <a:gd name="connsiteY5-282" fmla="*/ 1545841 h 1548476"/>
                <a:gd name="connsiteX0-283" fmla="*/ 0 w 2023497"/>
                <a:gd name="connsiteY0-284" fmla="*/ 1545841 h 1560778"/>
                <a:gd name="connsiteX1-285" fmla="*/ 943937 w 2023497"/>
                <a:gd name="connsiteY1-286" fmla="*/ 0 h 1560778"/>
                <a:gd name="connsiteX2-287" fmla="*/ 1928045 w 2023497"/>
                <a:gd name="connsiteY2-288" fmla="*/ 24603 h 1560778"/>
                <a:gd name="connsiteX3-289" fmla="*/ 2023497 w 2023497"/>
                <a:gd name="connsiteY3-290" fmla="*/ 118448 h 1560778"/>
                <a:gd name="connsiteX4-291" fmla="*/ 1013194 w 2023497"/>
                <a:gd name="connsiteY4-292" fmla="*/ 1560778 h 1560778"/>
                <a:gd name="connsiteX5-293" fmla="*/ 0 w 2023497"/>
                <a:gd name="connsiteY5-294" fmla="*/ 1545841 h 1560778"/>
                <a:gd name="connsiteX0-295" fmla="*/ 0 w 2023497"/>
                <a:gd name="connsiteY0-296" fmla="*/ 1545841 h 1545841"/>
                <a:gd name="connsiteX1-297" fmla="*/ 943937 w 2023497"/>
                <a:gd name="connsiteY1-298" fmla="*/ 0 h 1545841"/>
                <a:gd name="connsiteX2-299" fmla="*/ 1928045 w 2023497"/>
                <a:gd name="connsiteY2-300" fmla="*/ 24603 h 1545841"/>
                <a:gd name="connsiteX3-301" fmla="*/ 2023497 w 2023497"/>
                <a:gd name="connsiteY3-302" fmla="*/ 118448 h 1545841"/>
                <a:gd name="connsiteX4-303" fmla="*/ 1013194 w 2023497"/>
                <a:gd name="connsiteY4-304" fmla="*/ 1544377 h 1545841"/>
                <a:gd name="connsiteX5-305" fmla="*/ 0 w 2023497"/>
                <a:gd name="connsiteY5-306" fmla="*/ 1545841 h 1545841"/>
                <a:gd name="connsiteX0-307" fmla="*/ 0 w 2023497"/>
                <a:gd name="connsiteY0-308" fmla="*/ 1545841 h 1552578"/>
                <a:gd name="connsiteX1-309" fmla="*/ 943937 w 2023497"/>
                <a:gd name="connsiteY1-310" fmla="*/ 0 h 1552578"/>
                <a:gd name="connsiteX2-311" fmla="*/ 1928045 w 2023497"/>
                <a:gd name="connsiteY2-312" fmla="*/ 24603 h 1552578"/>
                <a:gd name="connsiteX3-313" fmla="*/ 2023497 w 2023497"/>
                <a:gd name="connsiteY3-314" fmla="*/ 118448 h 1552578"/>
                <a:gd name="connsiteX4-315" fmla="*/ 1009093 w 2023497"/>
                <a:gd name="connsiteY4-316" fmla="*/ 1552578 h 1552578"/>
                <a:gd name="connsiteX5-317" fmla="*/ 0 w 2023497"/>
                <a:gd name="connsiteY5-318" fmla="*/ 1545841 h 1552578"/>
                <a:gd name="connsiteX0-319" fmla="*/ 0 w 2023497"/>
                <a:gd name="connsiteY0-320" fmla="*/ 1522046 h 1528783"/>
                <a:gd name="connsiteX1-321" fmla="*/ 930340 w 2023497"/>
                <a:gd name="connsiteY1-322" fmla="*/ 0 h 1528783"/>
                <a:gd name="connsiteX2-323" fmla="*/ 1928045 w 2023497"/>
                <a:gd name="connsiteY2-324" fmla="*/ 808 h 1528783"/>
                <a:gd name="connsiteX3-325" fmla="*/ 2023497 w 2023497"/>
                <a:gd name="connsiteY3-326" fmla="*/ 94653 h 1528783"/>
                <a:gd name="connsiteX4-327" fmla="*/ 1009093 w 2023497"/>
                <a:gd name="connsiteY4-328" fmla="*/ 1528783 h 1528783"/>
                <a:gd name="connsiteX5-329" fmla="*/ 0 w 2023497"/>
                <a:gd name="connsiteY5-330" fmla="*/ 1522046 h 15287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2020231"/>
                <a:gd name="connsiteY0-176" fmla="*/ 1554978 h 1566371"/>
                <a:gd name="connsiteX1-177" fmla="*/ 940671 w 2020231"/>
                <a:gd name="connsiteY1-178" fmla="*/ 0 h 1566371"/>
                <a:gd name="connsiteX2-179" fmla="*/ 1924779 w 2020231"/>
                <a:gd name="connsiteY2-180" fmla="*/ 24603 h 1566371"/>
                <a:gd name="connsiteX3-181" fmla="*/ 2020231 w 2020231"/>
                <a:gd name="connsiteY3-182" fmla="*/ 118448 h 1566371"/>
                <a:gd name="connsiteX4-183" fmla="*/ 1022680 w 2020231"/>
                <a:gd name="connsiteY4-184" fmla="*/ 1566371 h 1566371"/>
                <a:gd name="connsiteX5-185" fmla="*/ 0 w 2020231"/>
                <a:gd name="connsiteY5-186" fmla="*/ 1554978 h 1566371"/>
                <a:gd name="connsiteX0-187" fmla="*/ 0 w 2020231"/>
                <a:gd name="connsiteY0-188" fmla="*/ 1545387 h 1556780"/>
                <a:gd name="connsiteX1-189" fmla="*/ 931079 w 2020231"/>
                <a:gd name="connsiteY1-190" fmla="*/ 0 h 1556780"/>
                <a:gd name="connsiteX2-191" fmla="*/ 1924779 w 2020231"/>
                <a:gd name="connsiteY2-192" fmla="*/ 15012 h 1556780"/>
                <a:gd name="connsiteX3-193" fmla="*/ 2020231 w 2020231"/>
                <a:gd name="connsiteY3-194" fmla="*/ 108857 h 1556780"/>
                <a:gd name="connsiteX4-195" fmla="*/ 1022680 w 2020231"/>
                <a:gd name="connsiteY4-196" fmla="*/ 1556780 h 1556780"/>
                <a:gd name="connsiteX5-197" fmla="*/ 0 w 2020231"/>
                <a:gd name="connsiteY5-198" fmla="*/ 1545387 h 15567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0">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lstStyle/>
            <a:p>
              <a:pPr fontAlgn="base">
                <a:spcBef>
                  <a:spcPct val="0"/>
                </a:spcBef>
                <a:spcAft>
                  <a:spcPct val="0"/>
                </a:spcAft>
              </a:pPr>
              <a:endParaRPr lang="zh-CN" altLang="en-US" sz="2530">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lstStyle/>
            <a:p>
              <a:pPr fontAlgn="base">
                <a:spcBef>
                  <a:spcPct val="0"/>
                </a:spcBef>
                <a:spcAft>
                  <a:spcPct val="0"/>
                </a:spcAft>
              </a:pPr>
              <a:endParaRPr lang="zh-CN" altLang="en-US" sz="2530">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72" tIns="64286" rIns="128572" bIns="64286" numCol="1" anchor="t" anchorCtr="0" compatLnSpc="1"/>
              <a:lstStyle/>
              <a:p>
                <a:pPr fontAlgn="base">
                  <a:spcBef>
                    <a:spcPct val="0"/>
                  </a:spcBef>
                  <a:spcAft>
                    <a:spcPct val="0"/>
                  </a:spcAft>
                </a:pPr>
                <a:endParaRPr lang="en-US" sz="2530"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72" tIns="64286" rIns="128572" bIns="64286" numCol="1" anchor="t" anchorCtr="0" compatLnSpc="1"/>
              <a:lstStyle/>
              <a:p>
                <a:pPr fontAlgn="base">
                  <a:spcBef>
                    <a:spcPct val="0"/>
                  </a:spcBef>
                  <a:spcAft>
                    <a:spcPct val="0"/>
                  </a:spcAft>
                </a:pPr>
                <a:endParaRPr lang="en-US" sz="2530">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lstStyle/>
            <a:p>
              <a:pPr fontAlgn="base">
                <a:spcBef>
                  <a:spcPct val="0"/>
                </a:spcBef>
                <a:spcAft>
                  <a:spcPct val="0"/>
                </a:spcAft>
              </a:pPr>
              <a:endParaRPr lang="zh-CN" altLang="en-US" sz="2530">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3930"/>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3930"/>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AUTOCOLOR" val="TRUE"/>
  <p:tag name="MH_TYPE" val="CONTENTS"/>
  <p:tag name="ID" val="547132"/>
</p:tagLst>
</file>

<file path=ppt/tags/tag10.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OTHERS"/>
  <p:tag name="ID" val="547132"/>
</p:tagLst>
</file>

<file path=ppt/tags/tag11.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OTHERS"/>
  <p:tag name="ID" val="547132"/>
</p:tagLst>
</file>

<file path=ppt/tags/tag2.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NUMBER"/>
  <p:tag name="ID" val="54713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ENTRY"/>
  <p:tag name="ID" val="54713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NUMBER"/>
  <p:tag name="ID" val="54713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ENTRY"/>
  <p:tag name="ID" val="54713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NUMBER"/>
  <p:tag name="ID" val="54713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ENTRY"/>
  <p:tag name="ID" val="54713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NUMBER"/>
  <p:tag name="ID" val="54713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410"/>
  <p:tag name="MH_LIBRARY" val="CONTENTS"/>
  <p:tag name="MH_TYPE" val="ENTRY"/>
  <p:tag name="ID" val="547132"/>
  <p:tag name="MH_ORDER" val="4"/>
</p:tagLst>
</file>

<file path=ppt/theme/theme1.xml><?xml version="1.0" encoding="utf-8"?>
<a:theme xmlns:a="http://schemas.openxmlformats.org/drawingml/2006/main" name="1_自定义设计方案">
  <a:themeElements>
    <a:clrScheme name="自定义 295">
      <a:dk1>
        <a:sysClr val="windowText" lastClr="000000"/>
      </a:dk1>
      <a:lt1>
        <a:sysClr val="window" lastClr="FFFFFF"/>
      </a:lt1>
      <a:dk2>
        <a:srgbClr val="44546A"/>
      </a:dk2>
      <a:lt2>
        <a:srgbClr val="E7E6E6"/>
      </a:lt2>
      <a:accent1>
        <a:srgbClr val="E89E00"/>
      </a:accent1>
      <a:accent2>
        <a:srgbClr val="157DA8"/>
      </a:accent2>
      <a:accent3>
        <a:srgbClr val="E89E00"/>
      </a:accent3>
      <a:accent4>
        <a:srgbClr val="157DA8"/>
      </a:accent4>
      <a:accent5>
        <a:srgbClr val="E89E00"/>
      </a:accent5>
      <a:accent6>
        <a:srgbClr val="157DA8"/>
      </a:accent6>
      <a:hlink>
        <a:srgbClr val="E89E00"/>
      </a:hlink>
      <a:folHlink>
        <a:srgbClr val="157DA8"/>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2904</Words>
  <Application>Microsoft Office PowerPoint</Application>
  <PresentationFormat>自定义</PresentationFormat>
  <Paragraphs>225</Paragraphs>
  <Slides>22</Slides>
  <Notes>22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HelveticaNeueLT Pro 35 Th</vt:lpstr>
      <vt:lpstr>方正正中黑简体</vt:lpstr>
      <vt:lpstr>宋体</vt:lpstr>
      <vt:lpstr>Arial</vt:lpstr>
      <vt:lpstr>Calibri</vt:lpstr>
      <vt:lpstr>Calibri Light</vt:lpstr>
      <vt:lpstr>Franklin Gothic Medium</vt:lpstr>
      <vt:lpstr>Impact</vt:lpstr>
      <vt:lpstr>Wingdings</vt:lpstr>
      <vt:lpstr>微软雅黑</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2</cp:revision>
  <dcterms:created xsi:type="dcterms:W3CDTF">2016-10-17T14:00:00Z</dcterms:created>
  <dcterms:modified xsi:type="dcterms:W3CDTF">2019-03-27T12:38:26Z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