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tags/tag3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5.xml" ContentType="application/vnd.openxmlformats-officedocument.presentationml.notesSlide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2"/>
  </p:notesMasterIdLst>
  <p:sldIdLst>
    <p:sldId id="391" r:id="rId2"/>
    <p:sldId id="373" r:id="rId3"/>
    <p:sldId id="376" r:id="rId4"/>
    <p:sldId id="374" r:id="rId5"/>
    <p:sldId id="364" r:id="rId6"/>
    <p:sldId id="378" r:id="rId7"/>
    <p:sldId id="379" r:id="rId8"/>
    <p:sldId id="342" r:id="rId9"/>
    <p:sldId id="343" r:id="rId10"/>
    <p:sldId id="377" r:id="rId11"/>
    <p:sldId id="382" r:id="rId12"/>
    <p:sldId id="383" r:id="rId13"/>
    <p:sldId id="346" r:id="rId14"/>
    <p:sldId id="392" r:id="rId15"/>
    <p:sldId id="348" r:id="rId16"/>
    <p:sldId id="366" r:id="rId17"/>
    <p:sldId id="347" r:id="rId18"/>
    <p:sldId id="390" r:id="rId19"/>
    <p:sldId id="345" r:id="rId20"/>
    <p:sldId id="350" r:id="rId21"/>
    <p:sldId id="352" r:id="rId22"/>
    <p:sldId id="353" r:id="rId23"/>
    <p:sldId id="367" r:id="rId24"/>
    <p:sldId id="388" r:id="rId25"/>
    <p:sldId id="380" r:id="rId26"/>
    <p:sldId id="381" r:id="rId27"/>
    <p:sldId id="389" r:id="rId28"/>
    <p:sldId id="385" r:id="rId29"/>
    <p:sldId id="386" r:id="rId30"/>
    <p:sldId id="393" r:id="rId31"/>
  </p:sldIdLst>
  <p:sldSz cx="9144000" cy="5143500" type="screen16x9"/>
  <p:notesSz cx="6858000" cy="9144000"/>
  <p:embeddedFontLst>
    <p:embeddedFont>
      <p:font typeface="站酷酷黑" panose="02010600030101010101" pitchFamily="2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Impact" panose="020B0806030902050204" pitchFamily="34" charset="0"/>
      <p:regular r:id="rId38"/>
    </p:embeddedFont>
    <p:embeddedFont>
      <p:font typeface="Lao UI" panose="020B0502040204020203" pitchFamily="34" charset="0"/>
      <p:regular r:id="rId39"/>
      <p:bold r:id="rId40"/>
    </p:embeddedFont>
    <p:embeddedFont>
      <p:font typeface="Open Sans" panose="02010600030101010101" charset="0"/>
      <p:regular r:id="rId41"/>
      <p:bold r:id="rId42"/>
      <p:italic r:id="rId43"/>
      <p:boldItalic r:id="rId44"/>
    </p:embeddedFont>
    <p:embeddedFont>
      <p:font typeface="华文细黑" panose="02010600040101010101" pitchFamily="2" charset="-122"/>
      <p:regular r:id="rId45"/>
    </p:embeddedFont>
    <p:embeddedFont>
      <p:font typeface="微软雅黑" panose="020B0503020204020204" pitchFamily="34" charset="-122"/>
      <p:regular r:id="rId46"/>
      <p:bold r:id="rId47"/>
    </p:embeddedFont>
  </p:embeddedFontLst>
  <p:custDataLst>
    <p:tags r:id="rId4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2670" y="12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18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565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74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47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13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52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77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22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40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064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182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63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934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62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58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6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18.png"/><Relationship Id="rId9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36.xml"/><Relationship Id="rId7" Type="http://schemas.openxmlformats.org/officeDocument/2006/relationships/image" Target="../media/image17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25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tags" Target="../tags/tag37.xml"/><Relationship Id="rId9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6.xml"/><Relationship Id="rId17" Type="http://schemas.openxmlformats.org/officeDocument/2006/relationships/image" Target="../media/image19.png"/><Relationship Id="rId2" Type="http://schemas.openxmlformats.org/officeDocument/2006/relationships/tags" Target="../tags/tag3.xml"/><Relationship Id="rId16" Type="http://schemas.openxmlformats.org/officeDocument/2006/relationships/image" Target="../media/image1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7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image" Target="../media/image18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20.png"/><Relationship Id="rId2" Type="http://schemas.openxmlformats.org/officeDocument/2006/relationships/tags" Target="../tags/tag13.xml"/><Relationship Id="rId16" Type="http://schemas.openxmlformats.org/officeDocument/2006/relationships/image" Target="../media/image19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21.xml"/><Relationship Id="rId19" Type="http://schemas.openxmlformats.org/officeDocument/2006/relationships/image" Target="../media/image15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创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意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模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框架完整适用于教师教学、信息化教学、公开课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28341995"/>
      </p:ext>
    </p:extLst>
  </p:cSld>
  <p:clrMapOvr>
    <a:masterClrMapping/>
  </p:clrMapOvr>
  <p:transition spd="slow" advClick="0" advTm="6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8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  <p:extLst mod="1"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1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88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59">
        <p14:flip dir="r"/>
      </p:transition>
    </mc:Choice>
    <mc:Fallback xmlns="">
      <p:transition spd="slow" advClick="0" advTm="40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357158" y="2382492"/>
            <a:ext cx="2643206" cy="932083"/>
            <a:chOff x="357158" y="2428874"/>
            <a:chExt cx="2643206" cy="93208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158745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7554" y="2500312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357158" y="1310922"/>
            <a:ext cx="2643206" cy="932083"/>
            <a:chOff x="357158" y="1357304"/>
            <a:chExt cx="2643206" cy="93208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162468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57554" y="14287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6143636" y="3525500"/>
            <a:ext cx="2643206" cy="932083"/>
            <a:chOff x="6143636" y="3571882"/>
            <a:chExt cx="2643206" cy="93208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357158" y="3521260"/>
            <a:ext cx="2643206" cy="936323"/>
            <a:chOff x="357158" y="3567642"/>
            <a:chExt cx="2643206" cy="93632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51323" y="356764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6143636" y="1310922"/>
            <a:ext cx="2643206" cy="932083"/>
            <a:chOff x="6143636" y="1357304"/>
            <a:chExt cx="2643206" cy="93208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6143636" y="2382492"/>
            <a:ext cx="2643206" cy="932083"/>
            <a:chOff x="6143636" y="2428874"/>
            <a:chExt cx="2643206" cy="93208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1410710"/>
      </p:ext>
    </p:extLst>
  </p:cSld>
  <p:clrMapOvr>
    <a:masterClrMapping/>
  </p:clrMapOvr>
  <p:transition spd="slow" advClick="0" advTm="5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42910" y="1785932"/>
            <a:ext cx="2286016" cy="885701"/>
            <a:chOff x="642910" y="1785932"/>
            <a:chExt cx="2286016" cy="885701"/>
          </a:xfrm>
        </p:grpSpPr>
        <p:sp>
          <p:nvSpPr>
            <p:cNvPr id="2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910" y="3214692"/>
            <a:ext cx="2286016" cy="879075"/>
            <a:chOff x="642910" y="3214692"/>
            <a:chExt cx="2286016" cy="879075"/>
          </a:xfrm>
        </p:grpSpPr>
        <p:sp>
          <p:nvSpPr>
            <p:cNvPr id="4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5074" y="3214692"/>
            <a:ext cx="2286016" cy="863708"/>
            <a:chOff x="6215074" y="3214692"/>
            <a:chExt cx="2286016" cy="863708"/>
          </a:xfrm>
        </p:grpSpPr>
        <p:sp>
          <p:nvSpPr>
            <p:cNvPr id="6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5074" y="1785932"/>
            <a:ext cx="2286016" cy="925457"/>
            <a:chOff x="6215074" y="1785932"/>
            <a:chExt cx="2286016" cy="925457"/>
          </a:xfrm>
        </p:grpSpPr>
        <p:sp>
          <p:nvSpPr>
            <p:cNvPr id="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16" name="十字箭头 15"/>
          <p:cNvSpPr/>
          <p:nvPr/>
        </p:nvSpPr>
        <p:spPr>
          <a:xfrm>
            <a:off x="3121133" y="1500180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>
            <a:off x="3319699" y="1698745"/>
            <a:ext cx="1221940" cy="1221940"/>
            <a:chOff x="3319699" y="1698745"/>
            <a:chExt cx="1221940" cy="1221940"/>
          </a:xfrm>
        </p:grpSpPr>
        <p:sp>
          <p:nvSpPr>
            <p:cNvPr id="17" name="任意多边形 16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1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55478" y="1698745"/>
            <a:ext cx="1221940" cy="1221940"/>
            <a:chOff x="4755478" y="1698745"/>
            <a:chExt cx="1221940" cy="1221940"/>
          </a:xfrm>
        </p:grpSpPr>
        <p:sp>
          <p:nvSpPr>
            <p:cNvPr id="18" name="任意多边形 17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2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19699" y="3134524"/>
            <a:ext cx="1221940" cy="1221940"/>
            <a:chOff x="3319699" y="3134524"/>
            <a:chExt cx="1221940" cy="1221940"/>
          </a:xfrm>
        </p:grpSpPr>
        <p:sp>
          <p:nvSpPr>
            <p:cNvPr id="19" name="任意多边形 18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3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55478" y="3134524"/>
            <a:ext cx="1221940" cy="1221940"/>
            <a:chOff x="4755478" y="3134524"/>
            <a:chExt cx="1221940" cy="1221940"/>
          </a:xfrm>
        </p:grpSpPr>
        <p:sp>
          <p:nvSpPr>
            <p:cNvPr id="20" name="任意多边形 19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055214"/>
      </p:ext>
    </p:extLst>
  </p:cSld>
  <p:clrMapOvr>
    <a:masterClrMapping/>
  </p:clrMapOvr>
  <p:transition spd="slow" advClick="0" advTm="41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1" name="TextBox 46"/>
          <p:cNvSpPr txBox="1"/>
          <p:nvPr/>
        </p:nvSpPr>
        <p:spPr bwMode="auto">
          <a:xfrm>
            <a:off x="6265034" y="2427986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2" name="TextBox 47"/>
          <p:cNvSpPr txBox="1"/>
          <p:nvPr/>
        </p:nvSpPr>
        <p:spPr bwMode="auto">
          <a:xfrm>
            <a:off x="5891112" y="3437351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3" name="TextBox 48"/>
          <p:cNvSpPr txBox="1"/>
          <p:nvPr/>
        </p:nvSpPr>
        <p:spPr bwMode="auto">
          <a:xfrm>
            <a:off x="6327554" y="4470560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5185131" y="90562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20" name="TextBox 40"/>
          <p:cNvSpPr txBox="1"/>
          <p:nvPr/>
        </p:nvSpPr>
        <p:spPr bwMode="auto">
          <a:xfrm>
            <a:off x="5846351" y="1511853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957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648">
        <p14:switch dir="r"/>
      </p:transition>
    </mc:Choice>
    <mc:Fallback xmlns="">
      <p:transition spd="slow" advClick="0" advTm="66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20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 rot="10800000">
            <a:off x="971601" y="3041438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0800000">
            <a:off x="1769058" y="2035121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1973682" y="1346871"/>
            <a:ext cx="685327" cy="583587"/>
          </a:xfrm>
          <a:prstGeom prst="triangle">
            <a:avLst>
              <a:gd name="adj" fmla="val 5000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 rot="10800000">
            <a:off x="1441846" y="2445276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342247" y="1667185"/>
            <a:ext cx="2824316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31324" y="2170927"/>
            <a:ext cx="2835240" cy="0"/>
          </a:xfrm>
          <a:prstGeom prst="line">
            <a:avLst/>
          </a:prstGeom>
          <a:noFill/>
          <a:ln w="12700">
            <a:solidFill>
              <a:srgbClr val="00B05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42247" y="2693562"/>
            <a:ext cx="2824316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316348" y="3458402"/>
            <a:ext cx="285021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TextBox 41"/>
          <p:cNvSpPr txBox="1"/>
          <p:nvPr/>
        </p:nvSpPr>
        <p:spPr>
          <a:xfrm>
            <a:off x="5344644" y="3064900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31054" y="306735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44644" y="233389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31054" y="231001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344644" y="1793959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1054" y="179545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44644" y="125402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31054" y="127560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49985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616">
        <p14:switch dir="r"/>
      </p:transition>
    </mc:Choice>
    <mc:Fallback xmlns="">
      <p:transition spd="slow" advClick="0" advTm="5616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406179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191865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477485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477485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82650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4296078" y="2611841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816335"/>
            <a:ext cx="2028878" cy="377842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03446" y="3820758"/>
            <a:ext cx="1944572" cy="378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70%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40" name="文本框 139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4217980895"/>
      </p:ext>
    </p:extLst>
  </p:cSld>
  <p:clrMapOvr>
    <a:masterClrMapping/>
  </p:clrMapOvr>
  <p:transition spd="slow" advClick="0" advTm="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  <p:bldP spid="139" grpId="0"/>
      <p:bldP spid="1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78541" y="733835"/>
            <a:ext cx="138691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03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52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5">
        <p14:flip dir="r"/>
      </p:transition>
    </mc:Choice>
    <mc:Fallback xmlns="">
      <p:transition spd="slow" advClick="0" advTm="40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616" indent="-356616">
                <a:spcBef>
                  <a:spcPts val="250"/>
                </a:spcBef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2" name="组合 1"/>
            <p:cNvGrpSpPr/>
            <p:nvPr/>
          </p:nvGrpSpPr>
          <p:grpSpPr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529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2012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661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2013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74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2014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306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2015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5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4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4803804"/>
      </p:ext>
    </p:extLst>
  </p:cSld>
  <p:clrMapOvr>
    <a:masterClrMapping/>
  </p:clrMapOvr>
  <p:transition spd="slow" advClick="0" advTm="365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61156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7220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7220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61156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</p:spTree>
    <p:extLst>
      <p:ext uri="{BB962C8B-B14F-4D97-AF65-F5344CB8AC3E}">
        <p14:creationId xmlns:p14="http://schemas.microsoft.com/office/powerpoint/2010/main" val="1161820221"/>
      </p:ext>
    </p:extLst>
  </p:cSld>
  <p:clrMapOvr>
    <a:masterClrMapping/>
  </p:clrMapOvr>
  <p:transition spd="slow" advClick="0" advTm="7645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3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8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1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7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36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7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9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47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8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245362"/>
      </p:ext>
    </p:extLst>
  </p:cSld>
  <p:clrMapOvr>
    <a:masterClrMapping/>
  </p:clrMapOvr>
  <p:transition spd="slow" advClick="0" advTm="73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新颖趣味黑板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附粉笔字教程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三步制作粉笔字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035438" cy="405775"/>
            <a:chOff x="3818511" y="3064125"/>
            <a:chExt cx="3633809" cy="485765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文字可自由修改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4860032" y="3680035"/>
            <a:ext cx="3035438" cy="403883"/>
            <a:chOff x="3818511" y="3723878"/>
            <a:chExt cx="3633809" cy="483501"/>
          </a:xfrm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03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87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382716" y="3755776"/>
              <a:ext cx="631582" cy="44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05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16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69">
        <p14:flip dir="r"/>
      </p:transition>
    </mc:Choice>
    <mc:Fallback xmlns="">
      <p:transition spd="slow" advClick="0" advTm="43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1899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41455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1011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0568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5616" y="1364500"/>
            <a:ext cx="172232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408815" y="1364500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9672" y="3547663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65233" y="3409195"/>
            <a:ext cx="194421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854562340"/>
      </p:ext>
    </p:extLst>
  </p:cSld>
  <p:clrMapOvr>
    <a:masterClrMapping/>
  </p:clrMapOvr>
  <p:transition spd="slow" advClick="0" advTm="7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6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1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3"/>
          <p:cNvSpPr txBox="1">
            <a:spLocks/>
          </p:cNvSpPr>
          <p:nvPr/>
        </p:nvSpPr>
        <p:spPr>
          <a:xfrm>
            <a:off x="381405" y="3386892"/>
            <a:ext cx="2355170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添加您的标题</a:t>
            </a:r>
            <a:endParaRPr 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81404" y="3850973"/>
            <a:ext cx="8492431" cy="793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1" y="-456"/>
            <a:ext cx="1829060" cy="14861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1485653"/>
            <a:ext cx="1829060" cy="1486109"/>
            <a:chOff x="0" y="1485653"/>
            <a:chExt cx="1829060" cy="1486109"/>
          </a:xfrm>
        </p:grpSpPr>
        <p:sp>
          <p:nvSpPr>
            <p:cNvPr id="29" name="Rectangle 24"/>
            <p:cNvSpPr/>
            <p:nvPr/>
          </p:nvSpPr>
          <p:spPr>
            <a:xfrm>
              <a:off x="0" y="1485653"/>
              <a:ext cx="1829060" cy="14861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189311" y="2059742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187912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项目三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Rectangle 6"/>
          <p:cNvSpPr/>
          <p:nvPr/>
        </p:nvSpPr>
        <p:spPr>
          <a:xfrm>
            <a:off x="3656820" y="-456"/>
            <a:ext cx="1829060" cy="148610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658122" y="1485653"/>
            <a:ext cx="1829060" cy="1486109"/>
            <a:chOff x="3658122" y="1485653"/>
            <a:chExt cx="1829060" cy="1486109"/>
          </a:xfrm>
        </p:grpSpPr>
        <p:sp>
          <p:nvSpPr>
            <p:cNvPr id="34" name="Rectangle 26"/>
            <p:cNvSpPr/>
            <p:nvPr/>
          </p:nvSpPr>
          <p:spPr>
            <a:xfrm>
              <a:off x="3658122" y="1485653"/>
              <a:ext cx="1829060" cy="14861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3800713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3799314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项目四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" name="Rectangle 27"/>
          <p:cNvSpPr/>
          <p:nvPr/>
        </p:nvSpPr>
        <p:spPr>
          <a:xfrm>
            <a:off x="5485879" y="1485653"/>
            <a:ext cx="1829060" cy="148610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85880" y="-456"/>
            <a:ext cx="1829060" cy="1486109"/>
            <a:chOff x="5485880" y="-456"/>
            <a:chExt cx="1829060" cy="1486109"/>
          </a:xfrm>
        </p:grpSpPr>
        <p:sp>
          <p:nvSpPr>
            <p:cNvPr id="38" name="Rectangle 8"/>
            <p:cNvSpPr/>
            <p:nvPr/>
          </p:nvSpPr>
          <p:spPr>
            <a:xfrm>
              <a:off x="5485880" y="-456"/>
              <a:ext cx="1829060" cy="14861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5690540" y="556865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1" name="Title 13"/>
            <p:cNvSpPr txBox="1">
              <a:spLocks/>
            </p:cNvSpPr>
            <p:nvPr/>
          </p:nvSpPr>
          <p:spPr>
            <a:xfrm>
              <a:off x="5689141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项目二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3" name="Rectangle 28"/>
          <p:cNvSpPr/>
          <p:nvPr/>
        </p:nvSpPr>
        <p:spPr>
          <a:xfrm>
            <a:off x="7314940" y="-456"/>
            <a:ext cx="1829060" cy="1486109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314939" y="1485653"/>
            <a:ext cx="1829060" cy="1486109"/>
            <a:chOff x="7314939" y="1485653"/>
            <a:chExt cx="1829060" cy="1486109"/>
          </a:xfrm>
        </p:grpSpPr>
        <p:sp>
          <p:nvSpPr>
            <p:cNvPr id="44" name="Rectangle 29"/>
            <p:cNvSpPr/>
            <p:nvPr/>
          </p:nvSpPr>
          <p:spPr>
            <a:xfrm>
              <a:off x="7314939" y="1485653"/>
              <a:ext cx="1829060" cy="14861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7494186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6" name="Title 13"/>
            <p:cNvSpPr txBox="1">
              <a:spLocks/>
            </p:cNvSpPr>
            <p:nvPr/>
          </p:nvSpPr>
          <p:spPr>
            <a:xfrm>
              <a:off x="7492787" y="1818077"/>
              <a:ext cx="1471701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项目五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Rectangle 42"/>
          <p:cNvSpPr/>
          <p:nvPr/>
        </p:nvSpPr>
        <p:spPr>
          <a:xfrm>
            <a:off x="1825613" y="1485653"/>
            <a:ext cx="1829060" cy="1486109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825614" y="-456"/>
            <a:ext cx="1829060" cy="1538310"/>
            <a:chOff x="1825614" y="-456"/>
            <a:chExt cx="1829060" cy="1538310"/>
          </a:xfrm>
        </p:grpSpPr>
        <p:sp>
          <p:nvSpPr>
            <p:cNvPr id="48" name="Rectangle 41"/>
            <p:cNvSpPr/>
            <p:nvPr/>
          </p:nvSpPr>
          <p:spPr>
            <a:xfrm>
              <a:off x="1825614" y="-456"/>
              <a:ext cx="1829060" cy="14861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2030274" y="556865"/>
              <a:ext cx="1614581" cy="9809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028875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项目一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32004493"/>
      </p:ext>
    </p:extLst>
  </p:cSld>
  <p:clrMapOvr>
    <a:masterClrMapping/>
  </p:clrMapOvr>
  <p:transition spd="slow" advClick="0" advTm="46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3" grpId="0" animBg="1"/>
      <p:bldP spid="39" grpId="0" animBg="1"/>
      <p:bldP spid="43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765" y="2021305"/>
            <a:ext cx="3740103" cy="2619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3868" y="2028180"/>
            <a:ext cx="2110683" cy="1299411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3868" y="3334466"/>
            <a:ext cx="2110682" cy="1306286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4551" y="2021305"/>
            <a:ext cx="2179434" cy="1306286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550" y="3334466"/>
            <a:ext cx="2193185" cy="1306286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83893" y="2402149"/>
            <a:ext cx="1864633" cy="1864633"/>
            <a:chOff x="916932" y="1867577"/>
            <a:chExt cx="1864633" cy="1864633"/>
          </a:xfrm>
        </p:grpSpPr>
        <p:grpSp>
          <p:nvGrpSpPr>
            <p:cNvPr id="9" name="组合 8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</a:rPr>
                  <a:t>80%</a:t>
                </a: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1031737" y="2771376"/>
              <a:ext cx="1685591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264524" y="1390934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或者通过；您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228788"/>
      </p:ext>
    </p:extLst>
  </p:cSld>
  <p:clrMapOvr>
    <a:masterClrMapping/>
  </p:clrMapOvr>
  <p:transition spd="slow" advClick="0" advTm="52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5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5372" y="733835"/>
            <a:ext cx="135325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04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76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579">
        <p14:flip dir="r"/>
      </p:transition>
    </mc:Choice>
    <mc:Fallback xmlns="">
      <p:transition spd="slow" advClick="0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5278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5278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036250"/>
      </p:ext>
    </p:extLst>
  </p:cSld>
  <p:clrMapOvr>
    <a:masterClrMapping/>
  </p:clrMapOvr>
  <p:transition spd="slow" advClick="0" advTm="680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771800" y="2462140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71800" y="32767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771800" y="412590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8583" y="3175217"/>
            <a:ext cx="1602178" cy="640871"/>
            <a:chOff x="818583" y="3264737"/>
            <a:chExt cx="1602178" cy="640871"/>
          </a:xfrm>
        </p:grpSpPr>
        <p:sp>
          <p:nvSpPr>
            <p:cNvPr id="16" name="任意多边形 15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0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8583" y="4030504"/>
            <a:ext cx="1602178" cy="640871"/>
            <a:chOff x="818583" y="4120024"/>
            <a:chExt cx="1602178" cy="640871"/>
          </a:xfrm>
        </p:grpSpPr>
        <p:sp>
          <p:nvSpPr>
            <p:cNvPr id="17" name="任意多边形 1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21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8583" y="1554706"/>
            <a:ext cx="1602178" cy="640871"/>
            <a:chOff x="818583" y="1644226"/>
            <a:chExt cx="1602178" cy="640871"/>
          </a:xfrm>
        </p:grpSpPr>
        <p:sp>
          <p:nvSpPr>
            <p:cNvPr id="14" name="任意多边形 13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8583" y="2354569"/>
            <a:ext cx="1602178" cy="640871"/>
            <a:chOff x="818583" y="2444089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2771800" y="1620519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678121773"/>
      </p:ext>
    </p:extLst>
  </p:cSld>
  <p:clrMapOvr>
    <a:masterClrMapping/>
  </p:clrMapOvr>
  <p:transition spd="slow" advClick="0" advTm="27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7887114"/>
      </p:ext>
    </p:extLst>
  </p:cSld>
  <p:clrMapOvr>
    <a:masterClrMapping/>
  </p:clrMapOvr>
  <p:transition spd="slow" advClick="0" advTm="156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833254" cy="3276600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6473" y="1"/>
            <a:ext cx="2881745" cy="3276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6328" y="0"/>
            <a:ext cx="1510145" cy="173181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3255" y="1731818"/>
            <a:ext cx="1510145" cy="1544782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218219" y="1731818"/>
            <a:ext cx="1906312" cy="1544782"/>
            <a:chOff x="7218219" y="1731818"/>
            <a:chExt cx="1906312" cy="1544782"/>
          </a:xfrm>
        </p:grpSpPr>
        <p:sp>
          <p:nvSpPr>
            <p:cNvPr id="8" name="矩形 7"/>
            <p:cNvSpPr/>
            <p:nvPr/>
          </p:nvSpPr>
          <p:spPr>
            <a:xfrm>
              <a:off x="7218219" y="1731818"/>
              <a:ext cx="1906312" cy="15447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61210" y="2334932"/>
              <a:ext cx="1627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47222" y="316466"/>
            <a:ext cx="1870381" cy="1154162"/>
            <a:chOff x="7247222" y="316466"/>
            <a:chExt cx="1870381" cy="1154162"/>
          </a:xfrm>
        </p:grpSpPr>
        <p:sp>
          <p:nvSpPr>
            <p:cNvPr id="10" name="文本框 9"/>
            <p:cNvSpPr txBox="1"/>
            <p:nvPr/>
          </p:nvSpPr>
          <p:spPr>
            <a:xfrm>
              <a:off x="7357747" y="316466"/>
              <a:ext cx="1627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47222" y="685798"/>
              <a:ext cx="187038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单击此处添加文字，添加具体文字内容，您的说明文字在此处添加，此处输入详细的说明</a:t>
              </a:r>
              <a:endParaRPr lang="zh-CN" altLang="en-US" sz="1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华文细黑" panose="02010600040101010101" pitchFamily="2" charset="-122"/>
              </a:endParaRPr>
            </a:p>
          </p:txBody>
        </p:sp>
      </p:grpSp>
      <p:sp>
        <p:nvSpPr>
          <p:cNvPr id="12" name="Title 13"/>
          <p:cNvSpPr txBox="1">
            <a:spLocks/>
          </p:cNvSpPr>
          <p:nvPr/>
        </p:nvSpPr>
        <p:spPr>
          <a:xfrm>
            <a:off x="130510" y="3593251"/>
            <a:ext cx="5148072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</a:rPr>
              <a:t>成功案例展示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45877" y="4086499"/>
            <a:ext cx="8873432" cy="9219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单击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8766113"/>
      </p:ext>
    </p:extLst>
  </p:cSld>
  <p:clrMapOvr>
    <a:masterClrMapping/>
  </p:clrMapOvr>
  <p:transition spd="slow" advClick="0" advTm="464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5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611766" y="15817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611766" y="31144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372200" y="3941738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372200" y="2202513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Click="0" advTm="7042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Click="0" advTm="68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9" y="733835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38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911">
        <p14:flip dir="r"/>
      </p:transition>
    </mc:Choice>
    <mc:Fallback xmlns="">
      <p:transition spd="slow" advClick="0" advTm="39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站酷酷黑" panose="02010600030101010101" pitchFamily="2" charset="-122"/>
                <a:ea typeface="站酷酷黑" panose="02010600030101010101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框架完整适用于工作报告、年终总结、新年计划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47508088"/>
      </p:ext>
    </p:extLst>
  </p:cSld>
  <p:clrMapOvr>
    <a:masterClrMapping/>
  </p:clrMapOvr>
  <p:transition spd="slow" advClick="0" advTm="650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25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22701" y="1347614"/>
            <a:ext cx="1225224" cy="2204343"/>
            <a:chOff x="1522701" y="1347614"/>
            <a:chExt cx="1225224" cy="2204343"/>
          </a:xfrm>
        </p:grpSpPr>
        <p:grpSp>
          <p:nvGrpSpPr>
            <p:cNvPr id="33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44208" y="1347614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71701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590837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109973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9304831"/>
      </p:ext>
    </p:extLst>
  </p:cSld>
  <p:clrMapOvr>
    <a:masterClrMapping/>
  </p:clrMapOvr>
  <p:transition spd="slow" advClick="0" advTm="414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803367" y="2557408"/>
            <a:ext cx="3220140" cy="142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898078" y="2503786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898078" y="192244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50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1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33107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484">
        <p14:flip dir="r"/>
      </p:transition>
    </mc:Choice>
    <mc:Fallback xmlns="">
      <p:transition spd="slow" advClick="0" advTm="6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4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952" y="26951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chemeClr val="bg1"/>
                  </a:solidFill>
                </a:rPr>
                <a:t>2012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2013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2014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2015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2016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2838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275687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90546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12235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69877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958526"/>
      </p:ext>
    </p:extLst>
  </p:cSld>
  <p:clrMapOvr>
    <a:masterClrMapping/>
  </p:clrMapOvr>
  <p:transition spd="slow" advClick="0" advTm="35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34859" y="2154552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72144" y="2176323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54449" y="3743866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291734" y="3765637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1467793"/>
      </p:ext>
    </p:extLst>
  </p:cSld>
  <p:clrMapOvr>
    <a:masterClrMapping/>
  </p:clrMapOvr>
  <p:transition spd="slow" advClick="0" advTm="465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>
            <a:grpSpLocks/>
          </p:cNvGrpSpPr>
          <p:nvPr/>
        </p:nvGrpSpPr>
        <p:grpSpPr bwMode="auto">
          <a:xfrm>
            <a:off x="241476" y="1127781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391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2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3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4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5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6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97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8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9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0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1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2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3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4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5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6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7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8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9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2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3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4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5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6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7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8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9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0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1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2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71" y="3124045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383" y="2385304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383" y="3671188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147541" y="1318217"/>
            <a:ext cx="1685490" cy="823501"/>
            <a:chOff x="7147541" y="1318217"/>
            <a:chExt cx="1685490" cy="823501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G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uang Dong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60" name="广东"/>
          <p:cNvSpPr>
            <a:spLocks/>
          </p:cNvSpPr>
          <p:nvPr/>
        </p:nvSpPr>
        <p:spPr bwMode="auto">
          <a:xfrm>
            <a:off x="5996701" y="1410949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四川"/>
          <p:cNvSpPr>
            <a:spLocks/>
          </p:cNvSpPr>
          <p:nvPr/>
        </p:nvSpPr>
        <p:spPr bwMode="auto">
          <a:xfrm>
            <a:off x="6070268" y="2656324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浙江"/>
          <p:cNvSpPr>
            <a:spLocks/>
          </p:cNvSpPr>
          <p:nvPr/>
        </p:nvSpPr>
        <p:spPr bwMode="auto">
          <a:xfrm>
            <a:off x="6090521" y="3850756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134" y="2697685"/>
            <a:ext cx="1685490" cy="823501"/>
            <a:chOff x="7185134" y="2697685"/>
            <a:chExt cx="1685490" cy="823501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S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i Chuan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5134" y="3881809"/>
            <a:ext cx="1685490" cy="823501"/>
            <a:chOff x="7185134" y="3881809"/>
            <a:chExt cx="1685490" cy="823501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Z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he Jiang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067737"/>
      </p:ext>
    </p:extLst>
  </p:cSld>
  <p:clrMapOvr>
    <a:masterClrMapping/>
  </p:clrMapOvr>
  <p:transition spd="slow" advClick="0" advTm="745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50"/>
                            </p:stCondLst>
                            <p:childTnLst>
                              <p:par>
                                <p:cTn id="7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KSO_Shape"/>
          <p:cNvSpPr>
            <a:spLocks/>
          </p:cNvSpPr>
          <p:nvPr/>
        </p:nvSpPr>
        <p:spPr bwMode="auto">
          <a:xfrm>
            <a:off x="2683760" y="1603865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5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19" name="Rectangle 146"/>
          <p:cNvSpPr/>
          <p:nvPr/>
        </p:nvSpPr>
        <p:spPr>
          <a:xfrm>
            <a:off x="1729965" y="3033986"/>
            <a:ext cx="543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320" name="组合 31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2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51" name="Rectangle 146"/>
          <p:cNvSpPr/>
          <p:nvPr/>
        </p:nvSpPr>
        <p:spPr>
          <a:xfrm>
            <a:off x="4005061" y="3043728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52" name="组合 351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5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83" name="Rectangle 146"/>
          <p:cNvSpPr/>
          <p:nvPr/>
        </p:nvSpPr>
        <p:spPr>
          <a:xfrm>
            <a:off x="6219607" y="3047840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84" name="组合 383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8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15" name="Rectangle 146"/>
          <p:cNvSpPr/>
          <p:nvPr/>
        </p:nvSpPr>
        <p:spPr>
          <a:xfrm>
            <a:off x="8487554" y="3061694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sp>
        <p:nvSpPr>
          <p:cNvPr id="416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Chong Qing</a:t>
            </a:r>
          </a:p>
        </p:txBody>
      </p:sp>
      <p:sp>
        <p:nvSpPr>
          <p:cNvPr id="417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18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J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iang Su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9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0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Shang Dong</a:t>
            </a:r>
          </a:p>
        </p:txBody>
      </p:sp>
      <p:sp>
        <p:nvSpPr>
          <p:cNvPr id="421" name="Rectangle 373"/>
          <p:cNvSpPr/>
          <p:nvPr/>
        </p:nvSpPr>
        <p:spPr>
          <a:xfrm>
            <a:off x="4658509" y="3858577"/>
            <a:ext cx="2114419" cy="69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2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Z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he Jiang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3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691256"/>
      </p:ext>
    </p:extLst>
  </p:cSld>
  <p:clrMapOvr>
    <a:masterClrMapping/>
  </p:clrMapOvr>
  <p:transition spd="slow" advClick="0" advTm="886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319" grpId="0"/>
      <p:bldP spid="351" grpId="0"/>
      <p:bldP spid="383" grpId="0"/>
      <p:bldP spid="415" grpId="0"/>
      <p:bldP spid="416" grpId="0"/>
      <p:bldP spid="417" grpId="0"/>
      <p:bldP spid="418" grpId="0"/>
      <p:bldP spid="419" grpId="0"/>
      <p:bldP spid="420" grpId="0"/>
      <p:bldP spid="421" grpId="0"/>
      <p:bldP spid="422" grpId="0"/>
      <p:bldP spid="423" grpId="0"/>
      <p:bldP spid="168" grpId="0"/>
      <p:bldP spid="1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黑板粉笔字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1|0.8|1|0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0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8|0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9|0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0.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9|1.3|1.1|1.7|0.8|0.9|0.7|0.8|0.8|0.7|1.1|0.7|0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3805</Words>
  <Application>Microsoft Office PowerPoint</Application>
  <PresentationFormat>全屏显示(16:9)</PresentationFormat>
  <Paragraphs>348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Calibri</vt:lpstr>
      <vt:lpstr>站酷酷黑</vt:lpstr>
      <vt:lpstr>Lao UI</vt:lpstr>
      <vt:lpstr>新蒂黑板报</vt:lpstr>
      <vt:lpstr>微软雅黑</vt:lpstr>
      <vt:lpstr>华文细黑</vt:lpstr>
      <vt:lpstr>Arial</vt:lpstr>
      <vt:lpstr>Impact</vt:lpstr>
      <vt:lpstr>Open Sans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黑板粉笔字</dc:title>
  <dc:creator>dreamsummit</dc:creator>
  <cp:lastModifiedBy>Administrator</cp:lastModifiedBy>
  <cp:revision>80</cp:revision>
  <dcterms:created xsi:type="dcterms:W3CDTF">2015-03-31T05:49:04Z</dcterms:created>
  <dcterms:modified xsi:type="dcterms:W3CDTF">2019-03-27T05:04:27Z</dcterms:modified>
</cp:coreProperties>
</file>