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0"/>
  </p:notesMasterIdLst>
  <p:sldIdLst>
    <p:sldId id="524" r:id="rId2"/>
    <p:sldId id="578" r:id="rId3"/>
    <p:sldId id="527" r:id="rId4"/>
    <p:sldId id="538" r:id="rId5"/>
    <p:sldId id="575" r:id="rId6"/>
    <p:sldId id="567" r:id="rId7"/>
    <p:sldId id="568" r:id="rId8"/>
    <p:sldId id="569" r:id="rId9"/>
    <p:sldId id="530" r:id="rId10"/>
    <p:sldId id="531" r:id="rId11"/>
    <p:sldId id="532" r:id="rId12"/>
    <p:sldId id="573" r:id="rId13"/>
    <p:sldId id="533" r:id="rId14"/>
    <p:sldId id="534" r:id="rId15"/>
    <p:sldId id="537" r:id="rId16"/>
    <p:sldId id="536" r:id="rId17"/>
    <p:sldId id="540" r:id="rId18"/>
    <p:sldId id="541" r:id="rId19"/>
    <p:sldId id="542" r:id="rId20"/>
    <p:sldId id="543" r:id="rId21"/>
    <p:sldId id="545" r:id="rId22"/>
    <p:sldId id="546" r:id="rId23"/>
    <p:sldId id="570" r:id="rId24"/>
    <p:sldId id="547" r:id="rId25"/>
    <p:sldId id="548" r:id="rId26"/>
    <p:sldId id="549" r:id="rId27"/>
    <p:sldId id="550" r:id="rId28"/>
    <p:sldId id="551" r:id="rId29"/>
    <p:sldId id="577" r:id="rId30"/>
    <p:sldId id="553" r:id="rId31"/>
    <p:sldId id="554" r:id="rId32"/>
    <p:sldId id="556" r:id="rId33"/>
    <p:sldId id="557" r:id="rId34"/>
    <p:sldId id="576" r:id="rId35"/>
    <p:sldId id="558" r:id="rId36"/>
    <p:sldId id="559" r:id="rId37"/>
    <p:sldId id="571" r:id="rId38"/>
    <p:sldId id="561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87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3" pos="9596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344" userDrawn="1">
          <p15:clr>
            <a:srgbClr val="A4A3A4"/>
          </p15:clr>
        </p15:guide>
        <p15:guide id="6" orient="horz" pos="280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10" userDrawn="1">
          <p15:clr>
            <a:srgbClr val="A4A3A4"/>
          </p15:clr>
        </p15:guide>
        <p15:guide id="9" orient="horz" pos="2668" userDrawn="1">
          <p15:clr>
            <a:srgbClr val="A4A3A4"/>
          </p15:clr>
        </p15:guide>
        <p15:guide id="11" orient="horz" pos="3908" userDrawn="1">
          <p15:clr>
            <a:srgbClr val="A4A3A4"/>
          </p15:clr>
        </p15:guide>
        <p15:guide id="12" orient="horz" pos="2840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27" userDrawn="1">
          <p15:clr>
            <a:srgbClr val="A4A3A4"/>
          </p15:clr>
        </p15:guide>
        <p15:guide id="15" orient="horz" pos="4111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61" userDrawn="1">
          <p15:clr>
            <a:srgbClr val="A4A3A4"/>
          </p15:clr>
        </p15:guide>
        <p15:guide id="19" pos="7197" userDrawn="1">
          <p15:clr>
            <a:srgbClr val="A4A3A4"/>
          </p15:clr>
        </p15:guide>
        <p15:guide id="2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8B76"/>
    <a:srgbClr val="CAAF8F"/>
    <a:srgbClr val="B49F87"/>
    <a:srgbClr val="E4F4F3"/>
    <a:srgbClr val="F8E7D7"/>
    <a:srgbClr val="5DAD71"/>
    <a:srgbClr val="F5F9F9"/>
    <a:srgbClr val="DAEAE8"/>
    <a:srgbClr val="D7EEED"/>
    <a:srgbClr val="51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424" autoAdjust="0"/>
  </p:normalViewPr>
  <p:slideViewPr>
    <p:cSldViewPr snapToGrid="0" showGuides="1">
      <p:cViewPr>
        <p:scale>
          <a:sx n="50" d="100"/>
          <a:sy n="50" d="100"/>
        </p:scale>
        <p:origin x="2910" y="1404"/>
      </p:cViewPr>
      <p:guideLst>
        <p:guide orient="horz" pos="3787"/>
        <p:guide pos="644"/>
        <p:guide pos="9596"/>
        <p:guide orient="horz" pos="4876"/>
        <p:guide orient="horz" pos="1344"/>
        <p:guide orient="horz" pos="280"/>
        <p:guide orient="horz" pos="5480"/>
        <p:guide pos="5110"/>
        <p:guide orient="horz" pos="2668"/>
        <p:guide orient="horz" pos="3908"/>
        <p:guide orient="horz" pos="2840"/>
        <p:guide orient="horz" pos="3657"/>
        <p:guide orient="horz" pos="1027"/>
        <p:guide orient="horz" pos="4111"/>
        <p:guide orient="horz"/>
        <p:guide orient="horz" pos="2931"/>
        <p:guide pos="461"/>
        <p:guide pos="719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2019/3/27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5"/>
          <a:stretch/>
        </p:blipFill>
        <p:spPr>
          <a:xfrm>
            <a:off x="0" y="0"/>
            <a:ext cx="12192000" cy="6861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87" r="1715"/>
          <a:stretch/>
        </p:blipFill>
        <p:spPr>
          <a:xfrm flipH="1">
            <a:off x="-1" y="-61546"/>
            <a:ext cx="12192000" cy="691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chemeClr val="bg1">
                  <a:lumMod val="85000"/>
                </a:schemeClr>
              </a:gs>
              <a:gs pos="100000">
                <a:srgbClr val="D1D1D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2019/3/27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8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jpeg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d - 大调卡农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95988" y="7278688"/>
            <a:ext cx="609600" cy="609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duotone>
              <a:prstClr val="black"/>
              <a:srgbClr val="B49F87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27219" y="3312434"/>
            <a:ext cx="4252134" cy="77003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64273" y="3044250"/>
            <a:ext cx="46634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儿童课件</a:t>
            </a:r>
            <a:r>
              <a:rPr lang="en-US" altLang="zh-CN" sz="44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46401" y="4146088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6" name="矩形 5"/>
          <p:cNvSpPr/>
          <p:nvPr/>
        </p:nvSpPr>
        <p:spPr>
          <a:xfrm>
            <a:off x="4464784" y="2046075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教育培训</a:t>
            </a:r>
            <a:endParaRPr lang="en-US" altLang="zh-CN" sz="6000" b="1" dirty="0">
              <a:solidFill>
                <a:srgbClr val="B49F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云形 8"/>
          <p:cNvSpPr/>
          <p:nvPr/>
        </p:nvSpPr>
        <p:spPr>
          <a:xfrm>
            <a:off x="7731139" y="758879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B4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 rot="20892243">
            <a:off x="7879824" y="984958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7" cstate="print">
            <a:duotone>
              <a:prstClr val="black"/>
              <a:srgbClr val="9C8B76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9379710" y="297541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1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3" grpId="0"/>
      <p:bldP spid="4" grpId="0"/>
      <p:bldP spid="6" grpId="0"/>
      <p:bldP spid="9" grpId="0" animBg="1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9C8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B49F8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9C8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B49F8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CAAF8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C8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9C8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CAAF8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rgbClr val="CAAF8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rgbClr val="9C8B7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-251883" y="-7297"/>
            <a:ext cx="12441768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rgbClr val="B49F87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-251883" y="-32725"/>
            <a:ext cx="12441764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rgbClr val="9C8B7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rgbClr val="CAAF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rgbClr val="9C8B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9C8B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9C8B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rgbClr val="CAA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rgbClr val="B49F8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rgbClr val="9C8B76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rgbClr val="9C8B76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rgbClr val="E4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rgbClr val="E4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rgbClr val="E4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rgbClr val="E4F4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  <a:solidFill>
            <a:srgbClr val="CAAF8F"/>
          </a:solidFill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6" y="2624083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  <a:solidFill>
            <a:srgbClr val="B49F87"/>
          </a:solidFill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  <a:solidFill>
            <a:srgbClr val="CAAF8F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  <a:solidFill>
            <a:srgbClr val="B49F87"/>
          </a:solidFill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rgbClr val="9C8B76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rgbClr val="9C8B76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rgbClr val="B49F87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207027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192285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192284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434963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892905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rgbClr val="CAAF8F"/>
            </a:solidFill>
            <a:ln>
              <a:solidFill>
                <a:srgbClr val="9C8B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rgbClr val="B49F87"/>
            </a:solidFill>
            <a:ln>
              <a:solidFill>
                <a:srgbClr val="9C8B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rgbClr val="9C8B76"/>
            </a:solidFill>
            <a:ln>
              <a:solidFill>
                <a:srgbClr val="9C8B76"/>
              </a:solidFill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rgbClr val="9C8B7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6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9C8B76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rgbClr val="9C8B76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rgbClr val="9C8B76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rgbClr val="9C8B7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64607" y="4909122"/>
            <a:ext cx="294350" cy="630059"/>
            <a:chOff x="1211900" y="2115662"/>
            <a:chExt cx="220762" cy="472544"/>
          </a:xfrm>
          <a:solidFill>
            <a:srgbClr val="B49F87"/>
          </a:solidFill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86881" y="4748581"/>
            <a:ext cx="294351" cy="778197"/>
            <a:chOff x="1670835" y="2060110"/>
            <a:chExt cx="220763" cy="583648"/>
          </a:xfrm>
          <a:solidFill>
            <a:srgbClr val="9C8B76"/>
          </a:solidFill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8977" y="4280002"/>
            <a:ext cx="294351" cy="1258240"/>
            <a:chOff x="2360615" y="1880094"/>
            <a:chExt cx="220763" cy="943680"/>
          </a:xfrm>
          <a:solidFill>
            <a:srgbClr val="9C8B76"/>
          </a:solidFill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411" y="4918301"/>
            <a:ext cx="294351" cy="630056"/>
            <a:chOff x="2818973" y="2115663"/>
            <a:chExt cx="220763" cy="472542"/>
          </a:xfrm>
          <a:solidFill>
            <a:srgbClr val="CAAF8F"/>
          </a:solidFill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B4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B4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B49F8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9C8B7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9C8B7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CAAF8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8100">
              <a:solidFill>
                <a:srgbClr val="B49F8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56772" y="2401757"/>
            <a:ext cx="4411544" cy="1220343"/>
            <a:chOff x="1351011" y="1463769"/>
            <a:chExt cx="6630034" cy="1834033"/>
          </a:xfrm>
        </p:grpSpPr>
        <p:sp>
          <p:nvSpPr>
            <p:cNvPr id="3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4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TextBox 23"/>
          <p:cNvSpPr txBox="1"/>
          <p:nvPr/>
        </p:nvSpPr>
        <p:spPr>
          <a:xfrm flipH="1">
            <a:off x="1846544" y="2957746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01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095405" y="2945434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985305" y="837315"/>
            <a:ext cx="1110885" cy="1012223"/>
            <a:chOff x="4805982" y="3640812"/>
            <a:chExt cx="731430" cy="666469"/>
          </a:xfrm>
        </p:grpSpPr>
        <p:sp>
          <p:nvSpPr>
            <p:cNvPr id="12" name="任意多边形 11"/>
            <p:cNvSpPr/>
            <p:nvPr/>
          </p:nvSpPr>
          <p:spPr>
            <a:xfrm>
              <a:off x="4805982" y="3640812"/>
              <a:ext cx="731430" cy="666469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C8B7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 rot="20892839">
              <a:off x="4961612" y="3781534"/>
              <a:ext cx="425558" cy="42555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883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101600">
                      <a:srgbClr val="B49F87">
                        <a:alpha val="60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目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 rot="530342">
            <a:off x="5809293" y="863063"/>
            <a:ext cx="1041809" cy="1014952"/>
            <a:chOff x="5392465" y="3773104"/>
            <a:chExt cx="685949" cy="668266"/>
          </a:xfrm>
        </p:grpSpPr>
        <p:sp>
          <p:nvSpPr>
            <p:cNvPr id="15" name="任意多边形 14"/>
            <p:cNvSpPr/>
            <p:nvPr/>
          </p:nvSpPr>
          <p:spPr>
            <a:xfrm flipV="1">
              <a:off x="5392465" y="3773104"/>
              <a:ext cx="685949" cy="668266"/>
            </a:xfrm>
            <a:custGeom>
              <a:avLst/>
              <a:gdLst>
                <a:gd name="connsiteX0" fmla="*/ 169817 w 653143"/>
                <a:gd name="connsiteY0" fmla="*/ 496652 h 666469"/>
                <a:gd name="connsiteX1" fmla="*/ 143692 w 653143"/>
                <a:gd name="connsiteY1" fmla="*/ 431338 h 666469"/>
                <a:gd name="connsiteX2" fmla="*/ 117566 w 653143"/>
                <a:gd name="connsiteY2" fmla="*/ 352961 h 666469"/>
                <a:gd name="connsiteX3" fmla="*/ 130629 w 653143"/>
                <a:gd name="connsiteY3" fmla="*/ 274583 h 666469"/>
                <a:gd name="connsiteX4" fmla="*/ 209006 w 653143"/>
                <a:gd name="connsiteY4" fmla="*/ 222332 h 666469"/>
                <a:gd name="connsiteX5" fmla="*/ 300446 w 653143"/>
                <a:gd name="connsiteY5" fmla="*/ 235395 h 666469"/>
                <a:gd name="connsiteX6" fmla="*/ 326572 w 653143"/>
                <a:gd name="connsiteY6" fmla="*/ 313772 h 666469"/>
                <a:gd name="connsiteX7" fmla="*/ 339635 w 653143"/>
                <a:gd name="connsiteY7" fmla="*/ 352961 h 666469"/>
                <a:gd name="connsiteX8" fmla="*/ 287383 w 653143"/>
                <a:gd name="connsiteY8" fmla="*/ 496652 h 666469"/>
                <a:gd name="connsiteX9" fmla="*/ 248195 w 653143"/>
                <a:gd name="connsiteY9" fmla="*/ 483589 h 666469"/>
                <a:gd name="connsiteX10" fmla="*/ 222069 w 653143"/>
                <a:gd name="connsiteY10" fmla="*/ 444401 h 666469"/>
                <a:gd name="connsiteX11" fmla="*/ 195943 w 653143"/>
                <a:gd name="connsiteY11" fmla="*/ 339898 h 666469"/>
                <a:gd name="connsiteX12" fmla="*/ 248195 w 653143"/>
                <a:gd name="connsiteY12" fmla="*/ 209269 h 666469"/>
                <a:gd name="connsiteX13" fmla="*/ 287383 w 653143"/>
                <a:gd name="connsiteY13" fmla="*/ 196206 h 666469"/>
                <a:gd name="connsiteX14" fmla="*/ 365760 w 653143"/>
                <a:gd name="connsiteY14" fmla="*/ 209269 h 666469"/>
                <a:gd name="connsiteX15" fmla="*/ 391886 w 653143"/>
                <a:gd name="connsiteY15" fmla="*/ 287646 h 666469"/>
                <a:gd name="connsiteX16" fmla="*/ 378823 w 653143"/>
                <a:gd name="connsiteY16" fmla="*/ 470526 h 666469"/>
                <a:gd name="connsiteX17" fmla="*/ 352697 w 653143"/>
                <a:gd name="connsiteY17" fmla="*/ 509715 h 666469"/>
                <a:gd name="connsiteX18" fmla="*/ 261257 w 653143"/>
                <a:gd name="connsiteY18" fmla="*/ 496652 h 666469"/>
                <a:gd name="connsiteX19" fmla="*/ 222069 w 653143"/>
                <a:gd name="connsiteY19" fmla="*/ 457463 h 666469"/>
                <a:gd name="connsiteX20" fmla="*/ 261257 w 653143"/>
                <a:gd name="connsiteY20" fmla="*/ 235395 h 666469"/>
                <a:gd name="connsiteX21" fmla="*/ 300446 w 653143"/>
                <a:gd name="connsiteY21" fmla="*/ 196206 h 666469"/>
                <a:gd name="connsiteX22" fmla="*/ 339635 w 653143"/>
                <a:gd name="connsiteY22" fmla="*/ 170081 h 666469"/>
                <a:gd name="connsiteX23" fmla="*/ 418012 w 653143"/>
                <a:gd name="connsiteY23" fmla="*/ 183143 h 666469"/>
                <a:gd name="connsiteX24" fmla="*/ 457200 w 653143"/>
                <a:gd name="connsiteY24" fmla="*/ 261521 h 666469"/>
                <a:gd name="connsiteX25" fmla="*/ 418012 w 653143"/>
                <a:gd name="connsiteY25" fmla="*/ 431338 h 666469"/>
                <a:gd name="connsiteX26" fmla="*/ 404949 w 653143"/>
                <a:gd name="connsiteY26" fmla="*/ 470526 h 666469"/>
                <a:gd name="connsiteX27" fmla="*/ 365760 w 653143"/>
                <a:gd name="connsiteY27" fmla="*/ 483589 h 666469"/>
                <a:gd name="connsiteX28" fmla="*/ 326572 w 653143"/>
                <a:gd name="connsiteY28" fmla="*/ 470526 h 666469"/>
                <a:gd name="connsiteX29" fmla="*/ 300446 w 653143"/>
                <a:gd name="connsiteY29" fmla="*/ 392149 h 666469"/>
                <a:gd name="connsiteX30" fmla="*/ 313509 w 653143"/>
                <a:gd name="connsiteY30" fmla="*/ 261521 h 666469"/>
                <a:gd name="connsiteX31" fmla="*/ 326572 w 653143"/>
                <a:gd name="connsiteY31" fmla="*/ 222332 h 666469"/>
                <a:gd name="connsiteX32" fmla="*/ 365760 w 653143"/>
                <a:gd name="connsiteY32" fmla="*/ 183143 h 666469"/>
                <a:gd name="connsiteX33" fmla="*/ 404949 w 653143"/>
                <a:gd name="connsiteY33" fmla="*/ 170081 h 666469"/>
                <a:gd name="connsiteX34" fmla="*/ 431075 w 653143"/>
                <a:gd name="connsiteY34" fmla="*/ 209269 h 666469"/>
                <a:gd name="connsiteX35" fmla="*/ 457200 w 653143"/>
                <a:gd name="connsiteY35" fmla="*/ 287646 h 666469"/>
                <a:gd name="connsiteX36" fmla="*/ 418012 w 653143"/>
                <a:gd name="connsiteY36" fmla="*/ 496652 h 666469"/>
                <a:gd name="connsiteX37" fmla="*/ 378823 w 653143"/>
                <a:gd name="connsiteY37" fmla="*/ 522778 h 666469"/>
                <a:gd name="connsiteX38" fmla="*/ 169817 w 653143"/>
                <a:gd name="connsiteY38" fmla="*/ 483589 h 666469"/>
                <a:gd name="connsiteX39" fmla="*/ 156755 w 653143"/>
                <a:gd name="connsiteY39" fmla="*/ 444401 h 666469"/>
                <a:gd name="connsiteX40" fmla="*/ 169817 w 653143"/>
                <a:gd name="connsiteY40" fmla="*/ 209269 h 666469"/>
                <a:gd name="connsiteX41" fmla="*/ 182880 w 653143"/>
                <a:gd name="connsiteY41" fmla="*/ 170081 h 666469"/>
                <a:gd name="connsiteX42" fmla="*/ 261257 w 653143"/>
                <a:gd name="connsiteY42" fmla="*/ 130892 h 666469"/>
                <a:gd name="connsiteX43" fmla="*/ 391886 w 653143"/>
                <a:gd name="connsiteY43" fmla="*/ 143955 h 666469"/>
                <a:gd name="connsiteX44" fmla="*/ 431075 w 653143"/>
                <a:gd name="connsiteY44" fmla="*/ 170081 h 666469"/>
                <a:gd name="connsiteX45" fmla="*/ 470263 w 653143"/>
                <a:gd name="connsiteY45" fmla="*/ 313772 h 666469"/>
                <a:gd name="connsiteX46" fmla="*/ 457200 w 653143"/>
                <a:gd name="connsiteY46" fmla="*/ 457463 h 666469"/>
                <a:gd name="connsiteX47" fmla="*/ 404949 w 653143"/>
                <a:gd name="connsiteY47" fmla="*/ 483589 h 666469"/>
                <a:gd name="connsiteX48" fmla="*/ 169817 w 653143"/>
                <a:gd name="connsiteY48" fmla="*/ 470526 h 666469"/>
                <a:gd name="connsiteX49" fmla="*/ 143692 w 653143"/>
                <a:gd name="connsiteY49" fmla="*/ 379086 h 666469"/>
                <a:gd name="connsiteX50" fmla="*/ 169817 w 653143"/>
                <a:gd name="connsiteY50" fmla="*/ 209269 h 666469"/>
                <a:gd name="connsiteX51" fmla="*/ 222069 w 653143"/>
                <a:gd name="connsiteY51" fmla="*/ 130892 h 666469"/>
                <a:gd name="connsiteX52" fmla="*/ 261257 w 653143"/>
                <a:gd name="connsiteY52" fmla="*/ 117829 h 666469"/>
                <a:gd name="connsiteX53" fmla="*/ 444137 w 653143"/>
                <a:gd name="connsiteY53" fmla="*/ 157018 h 666469"/>
                <a:gd name="connsiteX54" fmla="*/ 496389 w 653143"/>
                <a:gd name="connsiteY54" fmla="*/ 235395 h 666469"/>
                <a:gd name="connsiteX55" fmla="*/ 496389 w 653143"/>
                <a:gd name="connsiteY55" fmla="*/ 457463 h 666469"/>
                <a:gd name="connsiteX56" fmla="*/ 470263 w 653143"/>
                <a:gd name="connsiteY56" fmla="*/ 496652 h 666469"/>
                <a:gd name="connsiteX57" fmla="*/ 222069 w 653143"/>
                <a:gd name="connsiteY57" fmla="*/ 483589 h 666469"/>
                <a:gd name="connsiteX58" fmla="*/ 209006 w 653143"/>
                <a:gd name="connsiteY58" fmla="*/ 444401 h 666469"/>
                <a:gd name="connsiteX59" fmla="*/ 235132 w 653143"/>
                <a:gd name="connsiteY59" fmla="*/ 248458 h 666469"/>
                <a:gd name="connsiteX60" fmla="*/ 261257 w 653143"/>
                <a:gd name="connsiteY60" fmla="*/ 209269 h 666469"/>
                <a:gd name="connsiteX61" fmla="*/ 300446 w 653143"/>
                <a:gd name="connsiteY61" fmla="*/ 183143 h 666469"/>
                <a:gd name="connsiteX62" fmla="*/ 326572 w 653143"/>
                <a:gd name="connsiteY62" fmla="*/ 143955 h 666469"/>
                <a:gd name="connsiteX63" fmla="*/ 418012 w 653143"/>
                <a:gd name="connsiteY63" fmla="*/ 143955 h 666469"/>
                <a:gd name="connsiteX64" fmla="*/ 444137 w 653143"/>
                <a:gd name="connsiteY64" fmla="*/ 183143 h 666469"/>
                <a:gd name="connsiteX65" fmla="*/ 470263 w 653143"/>
                <a:gd name="connsiteY65" fmla="*/ 261521 h 666469"/>
                <a:gd name="connsiteX66" fmla="*/ 418012 w 653143"/>
                <a:gd name="connsiteY66" fmla="*/ 444401 h 666469"/>
                <a:gd name="connsiteX67" fmla="*/ 378823 w 653143"/>
                <a:gd name="connsiteY67" fmla="*/ 457463 h 666469"/>
                <a:gd name="connsiteX68" fmla="*/ 287383 w 653143"/>
                <a:gd name="connsiteY68" fmla="*/ 405212 h 666469"/>
                <a:gd name="connsiteX69" fmla="*/ 261257 w 653143"/>
                <a:gd name="connsiteY69" fmla="*/ 326835 h 666469"/>
                <a:gd name="connsiteX70" fmla="*/ 274320 w 653143"/>
                <a:gd name="connsiteY70" fmla="*/ 287646 h 666469"/>
                <a:gd name="connsiteX71" fmla="*/ 365760 w 653143"/>
                <a:gd name="connsiteY71" fmla="*/ 287646 h 666469"/>
                <a:gd name="connsiteX72" fmla="*/ 431075 w 653143"/>
                <a:gd name="connsiteY72" fmla="*/ 352961 h 666469"/>
                <a:gd name="connsiteX73" fmla="*/ 418012 w 653143"/>
                <a:gd name="connsiteY73" fmla="*/ 405212 h 666469"/>
                <a:gd name="connsiteX74" fmla="*/ 313509 w 653143"/>
                <a:gd name="connsiteY74" fmla="*/ 392149 h 666469"/>
                <a:gd name="connsiteX75" fmla="*/ 261257 w 653143"/>
                <a:gd name="connsiteY75" fmla="*/ 313772 h 666469"/>
                <a:gd name="connsiteX76" fmla="*/ 274320 w 653143"/>
                <a:gd name="connsiteY76" fmla="*/ 248458 h 666469"/>
                <a:gd name="connsiteX77" fmla="*/ 378823 w 653143"/>
                <a:gd name="connsiteY77" fmla="*/ 300709 h 666469"/>
                <a:gd name="connsiteX78" fmla="*/ 339635 w 653143"/>
                <a:gd name="connsiteY78" fmla="*/ 431338 h 666469"/>
                <a:gd name="connsiteX79" fmla="*/ 261257 w 653143"/>
                <a:gd name="connsiteY79" fmla="*/ 444401 h 666469"/>
                <a:gd name="connsiteX80" fmla="*/ 91440 w 653143"/>
                <a:gd name="connsiteY80" fmla="*/ 431338 h 666469"/>
                <a:gd name="connsiteX81" fmla="*/ 52252 w 653143"/>
                <a:gd name="connsiteY81" fmla="*/ 418275 h 666469"/>
                <a:gd name="connsiteX82" fmla="*/ 39189 w 653143"/>
                <a:gd name="connsiteY82" fmla="*/ 379086 h 666469"/>
                <a:gd name="connsiteX83" fmla="*/ 65315 w 653143"/>
                <a:gd name="connsiteY83" fmla="*/ 196206 h 666469"/>
                <a:gd name="connsiteX84" fmla="*/ 117566 w 653143"/>
                <a:gd name="connsiteY84" fmla="*/ 117829 h 666469"/>
                <a:gd name="connsiteX85" fmla="*/ 182880 w 653143"/>
                <a:gd name="connsiteY85" fmla="*/ 65578 h 666469"/>
                <a:gd name="connsiteX86" fmla="*/ 378823 w 653143"/>
                <a:gd name="connsiteY86" fmla="*/ 78641 h 666469"/>
                <a:gd name="connsiteX87" fmla="*/ 418012 w 653143"/>
                <a:gd name="connsiteY87" fmla="*/ 91703 h 666469"/>
                <a:gd name="connsiteX88" fmla="*/ 457200 w 653143"/>
                <a:gd name="connsiteY88" fmla="*/ 130892 h 666469"/>
                <a:gd name="connsiteX89" fmla="*/ 470263 w 653143"/>
                <a:gd name="connsiteY89" fmla="*/ 183143 h 666469"/>
                <a:gd name="connsiteX90" fmla="*/ 496389 w 653143"/>
                <a:gd name="connsiteY90" fmla="*/ 261521 h 666469"/>
                <a:gd name="connsiteX91" fmla="*/ 483326 w 653143"/>
                <a:gd name="connsiteY91" fmla="*/ 392149 h 666469"/>
                <a:gd name="connsiteX92" fmla="*/ 444137 w 653143"/>
                <a:gd name="connsiteY92" fmla="*/ 431338 h 666469"/>
                <a:gd name="connsiteX93" fmla="*/ 365760 w 653143"/>
                <a:gd name="connsiteY93" fmla="*/ 470526 h 666469"/>
                <a:gd name="connsiteX94" fmla="*/ 169817 w 653143"/>
                <a:gd name="connsiteY94" fmla="*/ 457463 h 666469"/>
                <a:gd name="connsiteX95" fmla="*/ 143692 w 653143"/>
                <a:gd name="connsiteY95" fmla="*/ 418275 h 666469"/>
                <a:gd name="connsiteX96" fmla="*/ 117566 w 653143"/>
                <a:gd name="connsiteY96" fmla="*/ 313772 h 666469"/>
                <a:gd name="connsiteX97" fmla="*/ 156755 w 653143"/>
                <a:gd name="connsiteY97" fmla="*/ 143955 h 666469"/>
                <a:gd name="connsiteX98" fmla="*/ 209006 w 653143"/>
                <a:gd name="connsiteY98" fmla="*/ 130892 h 666469"/>
                <a:gd name="connsiteX99" fmla="*/ 378823 w 653143"/>
                <a:gd name="connsiteY99" fmla="*/ 143955 h 666469"/>
                <a:gd name="connsiteX100" fmla="*/ 418012 w 653143"/>
                <a:gd name="connsiteY100" fmla="*/ 157018 h 666469"/>
                <a:gd name="connsiteX101" fmla="*/ 483326 w 653143"/>
                <a:gd name="connsiteY101" fmla="*/ 170081 h 666469"/>
                <a:gd name="connsiteX102" fmla="*/ 509452 w 653143"/>
                <a:gd name="connsiteY102" fmla="*/ 209269 h 666469"/>
                <a:gd name="connsiteX103" fmla="*/ 509452 w 653143"/>
                <a:gd name="connsiteY103" fmla="*/ 405212 h 666469"/>
                <a:gd name="connsiteX104" fmla="*/ 483326 w 653143"/>
                <a:gd name="connsiteY104" fmla="*/ 444401 h 666469"/>
                <a:gd name="connsiteX105" fmla="*/ 431075 w 653143"/>
                <a:gd name="connsiteY105" fmla="*/ 470526 h 666469"/>
                <a:gd name="connsiteX106" fmla="*/ 352697 w 653143"/>
                <a:gd name="connsiteY106" fmla="*/ 522778 h 666469"/>
                <a:gd name="connsiteX107" fmla="*/ 222069 w 653143"/>
                <a:gd name="connsiteY107" fmla="*/ 509715 h 666469"/>
                <a:gd name="connsiteX108" fmla="*/ 182880 w 653143"/>
                <a:gd name="connsiteY108" fmla="*/ 496652 h 666469"/>
                <a:gd name="connsiteX109" fmla="*/ 156755 w 653143"/>
                <a:gd name="connsiteY109" fmla="*/ 457463 h 666469"/>
                <a:gd name="connsiteX110" fmla="*/ 143692 w 653143"/>
                <a:gd name="connsiteY110" fmla="*/ 405212 h 666469"/>
                <a:gd name="connsiteX111" fmla="*/ 117566 w 653143"/>
                <a:gd name="connsiteY111" fmla="*/ 352961 h 666469"/>
                <a:gd name="connsiteX112" fmla="*/ 143692 w 653143"/>
                <a:gd name="connsiteY112" fmla="*/ 170081 h 666469"/>
                <a:gd name="connsiteX113" fmla="*/ 169817 w 653143"/>
                <a:gd name="connsiteY113" fmla="*/ 130892 h 666469"/>
                <a:gd name="connsiteX114" fmla="*/ 182880 w 653143"/>
                <a:gd name="connsiteY114" fmla="*/ 91703 h 666469"/>
                <a:gd name="connsiteX115" fmla="*/ 235132 w 653143"/>
                <a:gd name="connsiteY115" fmla="*/ 52515 h 666469"/>
                <a:gd name="connsiteX116" fmla="*/ 444137 w 653143"/>
                <a:gd name="connsiteY116" fmla="*/ 65578 h 666469"/>
                <a:gd name="connsiteX117" fmla="*/ 522515 w 653143"/>
                <a:gd name="connsiteY117" fmla="*/ 143955 h 666469"/>
                <a:gd name="connsiteX118" fmla="*/ 535577 w 653143"/>
                <a:gd name="connsiteY118" fmla="*/ 183143 h 666469"/>
                <a:gd name="connsiteX119" fmla="*/ 496389 w 653143"/>
                <a:gd name="connsiteY119" fmla="*/ 457463 h 666469"/>
                <a:gd name="connsiteX120" fmla="*/ 457200 w 653143"/>
                <a:gd name="connsiteY120" fmla="*/ 509715 h 666469"/>
                <a:gd name="connsiteX121" fmla="*/ 326572 w 653143"/>
                <a:gd name="connsiteY121" fmla="*/ 588092 h 666469"/>
                <a:gd name="connsiteX122" fmla="*/ 104503 w 653143"/>
                <a:gd name="connsiteY122" fmla="*/ 575029 h 666469"/>
                <a:gd name="connsiteX123" fmla="*/ 65315 w 653143"/>
                <a:gd name="connsiteY123" fmla="*/ 535841 h 666469"/>
                <a:gd name="connsiteX124" fmla="*/ 52252 w 653143"/>
                <a:gd name="connsiteY124" fmla="*/ 496652 h 666469"/>
                <a:gd name="connsiteX125" fmla="*/ 13063 w 653143"/>
                <a:gd name="connsiteY125" fmla="*/ 418275 h 666469"/>
                <a:gd name="connsiteX126" fmla="*/ 26126 w 653143"/>
                <a:gd name="connsiteY126" fmla="*/ 235395 h 666469"/>
                <a:gd name="connsiteX127" fmla="*/ 39189 w 653143"/>
                <a:gd name="connsiteY127" fmla="*/ 196206 h 666469"/>
                <a:gd name="connsiteX128" fmla="*/ 78377 w 653143"/>
                <a:gd name="connsiteY128" fmla="*/ 157018 h 666469"/>
                <a:gd name="connsiteX129" fmla="*/ 117566 w 653143"/>
                <a:gd name="connsiteY129" fmla="*/ 130892 h 666469"/>
                <a:gd name="connsiteX130" fmla="*/ 169817 w 653143"/>
                <a:gd name="connsiteY130" fmla="*/ 104766 h 666469"/>
                <a:gd name="connsiteX131" fmla="*/ 365760 w 653143"/>
                <a:gd name="connsiteY131" fmla="*/ 117829 h 666469"/>
                <a:gd name="connsiteX132" fmla="*/ 444137 w 653143"/>
                <a:gd name="connsiteY132" fmla="*/ 157018 h 666469"/>
                <a:gd name="connsiteX133" fmla="*/ 496389 w 653143"/>
                <a:gd name="connsiteY133" fmla="*/ 196206 h 666469"/>
                <a:gd name="connsiteX134" fmla="*/ 535577 w 653143"/>
                <a:gd name="connsiteY134" fmla="*/ 274583 h 666469"/>
                <a:gd name="connsiteX135" fmla="*/ 561703 w 653143"/>
                <a:gd name="connsiteY135" fmla="*/ 313772 h 666469"/>
                <a:gd name="connsiteX136" fmla="*/ 535577 w 653143"/>
                <a:gd name="connsiteY136" fmla="*/ 483589 h 666469"/>
                <a:gd name="connsiteX137" fmla="*/ 457200 w 653143"/>
                <a:gd name="connsiteY137" fmla="*/ 548903 h 666469"/>
                <a:gd name="connsiteX138" fmla="*/ 418012 w 653143"/>
                <a:gd name="connsiteY138" fmla="*/ 575029 h 666469"/>
                <a:gd name="connsiteX139" fmla="*/ 365760 w 653143"/>
                <a:gd name="connsiteY139" fmla="*/ 614218 h 666469"/>
                <a:gd name="connsiteX140" fmla="*/ 287383 w 653143"/>
                <a:gd name="connsiteY140" fmla="*/ 627281 h 666469"/>
                <a:gd name="connsiteX141" fmla="*/ 169817 w 653143"/>
                <a:gd name="connsiteY141" fmla="*/ 614218 h 666469"/>
                <a:gd name="connsiteX142" fmla="*/ 143692 w 653143"/>
                <a:gd name="connsiteY142" fmla="*/ 509715 h 666469"/>
                <a:gd name="connsiteX143" fmla="*/ 130629 w 653143"/>
                <a:gd name="connsiteY143" fmla="*/ 457463 h 666469"/>
                <a:gd name="connsiteX144" fmla="*/ 169817 w 653143"/>
                <a:gd name="connsiteY144" fmla="*/ 300709 h 666469"/>
                <a:gd name="connsiteX145" fmla="*/ 182880 w 653143"/>
                <a:gd name="connsiteY145" fmla="*/ 261521 h 666469"/>
                <a:gd name="connsiteX146" fmla="*/ 222069 w 653143"/>
                <a:gd name="connsiteY146" fmla="*/ 248458 h 666469"/>
                <a:gd name="connsiteX147" fmla="*/ 261257 w 653143"/>
                <a:gd name="connsiteY147" fmla="*/ 222332 h 666469"/>
                <a:gd name="connsiteX148" fmla="*/ 444137 w 653143"/>
                <a:gd name="connsiteY148" fmla="*/ 287646 h 666469"/>
                <a:gd name="connsiteX149" fmla="*/ 457200 w 653143"/>
                <a:gd name="connsiteY149" fmla="*/ 339898 h 666469"/>
                <a:gd name="connsiteX150" fmla="*/ 470263 w 653143"/>
                <a:gd name="connsiteY150" fmla="*/ 379086 h 666469"/>
                <a:gd name="connsiteX151" fmla="*/ 457200 w 653143"/>
                <a:gd name="connsiteY151" fmla="*/ 614218 h 666469"/>
                <a:gd name="connsiteX152" fmla="*/ 418012 w 653143"/>
                <a:gd name="connsiteY152" fmla="*/ 640343 h 666469"/>
                <a:gd name="connsiteX153" fmla="*/ 182880 w 653143"/>
                <a:gd name="connsiteY153" fmla="*/ 588092 h 666469"/>
                <a:gd name="connsiteX154" fmla="*/ 169817 w 653143"/>
                <a:gd name="connsiteY154" fmla="*/ 496652 h 666469"/>
                <a:gd name="connsiteX155" fmla="*/ 209006 w 653143"/>
                <a:gd name="connsiteY155" fmla="*/ 235395 h 666469"/>
                <a:gd name="connsiteX156" fmla="*/ 287383 w 653143"/>
                <a:gd name="connsiteY156" fmla="*/ 170081 h 666469"/>
                <a:gd name="connsiteX157" fmla="*/ 457200 w 653143"/>
                <a:gd name="connsiteY157" fmla="*/ 183143 h 666469"/>
                <a:gd name="connsiteX158" fmla="*/ 548640 w 653143"/>
                <a:gd name="connsiteY158" fmla="*/ 261521 h 666469"/>
                <a:gd name="connsiteX159" fmla="*/ 483326 w 653143"/>
                <a:gd name="connsiteY159" fmla="*/ 561966 h 666469"/>
                <a:gd name="connsiteX160" fmla="*/ 431075 w 653143"/>
                <a:gd name="connsiteY160" fmla="*/ 588092 h 666469"/>
                <a:gd name="connsiteX161" fmla="*/ 352697 w 653143"/>
                <a:gd name="connsiteY161" fmla="*/ 614218 h 666469"/>
                <a:gd name="connsiteX162" fmla="*/ 209006 w 653143"/>
                <a:gd name="connsiteY162" fmla="*/ 601155 h 666469"/>
                <a:gd name="connsiteX163" fmla="*/ 130629 w 653143"/>
                <a:gd name="connsiteY163" fmla="*/ 548903 h 666469"/>
                <a:gd name="connsiteX164" fmla="*/ 117566 w 653143"/>
                <a:gd name="connsiteY164" fmla="*/ 496652 h 666469"/>
                <a:gd name="connsiteX165" fmla="*/ 65315 w 653143"/>
                <a:gd name="connsiteY165" fmla="*/ 418275 h 666469"/>
                <a:gd name="connsiteX166" fmla="*/ 78377 w 653143"/>
                <a:gd name="connsiteY166" fmla="*/ 248458 h 666469"/>
                <a:gd name="connsiteX167" fmla="*/ 91440 w 653143"/>
                <a:gd name="connsiteY167" fmla="*/ 209269 h 666469"/>
                <a:gd name="connsiteX168" fmla="*/ 130629 w 653143"/>
                <a:gd name="connsiteY168" fmla="*/ 170081 h 666469"/>
                <a:gd name="connsiteX169" fmla="*/ 156755 w 653143"/>
                <a:gd name="connsiteY169" fmla="*/ 130892 h 666469"/>
                <a:gd name="connsiteX170" fmla="*/ 195943 w 653143"/>
                <a:gd name="connsiteY170" fmla="*/ 104766 h 666469"/>
                <a:gd name="connsiteX171" fmla="*/ 274320 w 653143"/>
                <a:gd name="connsiteY171" fmla="*/ 78641 h 666469"/>
                <a:gd name="connsiteX172" fmla="*/ 313509 w 653143"/>
                <a:gd name="connsiteY172" fmla="*/ 91703 h 666469"/>
                <a:gd name="connsiteX173" fmla="*/ 404949 w 653143"/>
                <a:gd name="connsiteY173" fmla="*/ 143955 h 666469"/>
                <a:gd name="connsiteX174" fmla="*/ 470263 w 653143"/>
                <a:gd name="connsiteY174" fmla="*/ 287646 h 666469"/>
                <a:gd name="connsiteX175" fmla="*/ 457200 w 653143"/>
                <a:gd name="connsiteY175" fmla="*/ 483589 h 666469"/>
                <a:gd name="connsiteX176" fmla="*/ 326572 w 653143"/>
                <a:gd name="connsiteY176" fmla="*/ 614218 h 666469"/>
                <a:gd name="connsiteX177" fmla="*/ 274320 w 653143"/>
                <a:gd name="connsiteY177" fmla="*/ 627281 h 666469"/>
                <a:gd name="connsiteX178" fmla="*/ 130629 w 653143"/>
                <a:gd name="connsiteY178" fmla="*/ 575029 h 666469"/>
                <a:gd name="connsiteX179" fmla="*/ 117566 w 653143"/>
                <a:gd name="connsiteY179" fmla="*/ 535841 h 666469"/>
                <a:gd name="connsiteX180" fmla="*/ 91440 w 653143"/>
                <a:gd name="connsiteY180" fmla="*/ 496652 h 666469"/>
                <a:gd name="connsiteX181" fmla="*/ 65315 w 653143"/>
                <a:gd name="connsiteY181" fmla="*/ 418275 h 666469"/>
                <a:gd name="connsiteX182" fmla="*/ 78377 w 653143"/>
                <a:gd name="connsiteY182" fmla="*/ 209269 h 666469"/>
                <a:gd name="connsiteX183" fmla="*/ 104503 w 653143"/>
                <a:gd name="connsiteY183" fmla="*/ 170081 h 666469"/>
                <a:gd name="connsiteX184" fmla="*/ 117566 w 653143"/>
                <a:gd name="connsiteY184" fmla="*/ 130892 h 666469"/>
                <a:gd name="connsiteX185" fmla="*/ 156755 w 653143"/>
                <a:gd name="connsiteY185" fmla="*/ 117829 h 666469"/>
                <a:gd name="connsiteX186" fmla="*/ 195943 w 653143"/>
                <a:gd name="connsiteY186" fmla="*/ 78641 h 666469"/>
                <a:gd name="connsiteX187" fmla="*/ 287383 w 653143"/>
                <a:gd name="connsiteY187" fmla="*/ 39452 h 666469"/>
                <a:gd name="connsiteX188" fmla="*/ 483326 w 653143"/>
                <a:gd name="connsiteY188" fmla="*/ 52515 h 666469"/>
                <a:gd name="connsiteX189" fmla="*/ 535577 w 653143"/>
                <a:gd name="connsiteY189" fmla="*/ 130892 h 666469"/>
                <a:gd name="connsiteX190" fmla="*/ 561703 w 653143"/>
                <a:gd name="connsiteY190" fmla="*/ 170081 h 666469"/>
                <a:gd name="connsiteX191" fmla="*/ 574766 w 653143"/>
                <a:gd name="connsiteY191" fmla="*/ 261521 h 666469"/>
                <a:gd name="connsiteX192" fmla="*/ 587829 w 653143"/>
                <a:gd name="connsiteY192" fmla="*/ 313772 h 666469"/>
                <a:gd name="connsiteX193" fmla="*/ 574766 w 653143"/>
                <a:gd name="connsiteY193" fmla="*/ 483589 h 666469"/>
                <a:gd name="connsiteX194" fmla="*/ 561703 w 653143"/>
                <a:gd name="connsiteY194" fmla="*/ 522778 h 666469"/>
                <a:gd name="connsiteX195" fmla="*/ 483326 w 653143"/>
                <a:gd name="connsiteY195" fmla="*/ 575029 h 666469"/>
                <a:gd name="connsiteX196" fmla="*/ 444137 w 653143"/>
                <a:gd name="connsiteY196" fmla="*/ 601155 h 666469"/>
                <a:gd name="connsiteX197" fmla="*/ 313509 w 653143"/>
                <a:gd name="connsiteY197" fmla="*/ 588092 h 666469"/>
                <a:gd name="connsiteX198" fmla="*/ 274320 w 653143"/>
                <a:gd name="connsiteY198" fmla="*/ 575029 h 666469"/>
                <a:gd name="connsiteX199" fmla="*/ 222069 w 653143"/>
                <a:gd name="connsiteY199" fmla="*/ 496652 h 666469"/>
                <a:gd name="connsiteX200" fmla="*/ 195943 w 653143"/>
                <a:gd name="connsiteY200" fmla="*/ 457463 h 666469"/>
                <a:gd name="connsiteX201" fmla="*/ 209006 w 653143"/>
                <a:gd name="connsiteY201" fmla="*/ 209269 h 666469"/>
                <a:gd name="connsiteX202" fmla="*/ 235132 w 653143"/>
                <a:gd name="connsiteY202" fmla="*/ 157018 h 666469"/>
                <a:gd name="connsiteX203" fmla="*/ 326572 w 653143"/>
                <a:gd name="connsiteY203" fmla="*/ 52515 h 666469"/>
                <a:gd name="connsiteX204" fmla="*/ 418012 w 653143"/>
                <a:gd name="connsiteY204" fmla="*/ 78641 h 666469"/>
                <a:gd name="connsiteX205" fmla="*/ 496389 w 653143"/>
                <a:gd name="connsiteY205" fmla="*/ 143955 h 666469"/>
                <a:gd name="connsiteX206" fmla="*/ 522515 w 653143"/>
                <a:gd name="connsiteY206" fmla="*/ 183143 h 666469"/>
                <a:gd name="connsiteX207" fmla="*/ 548640 w 653143"/>
                <a:gd name="connsiteY207" fmla="*/ 287646 h 666469"/>
                <a:gd name="connsiteX208" fmla="*/ 535577 w 653143"/>
                <a:gd name="connsiteY208" fmla="*/ 483589 h 666469"/>
                <a:gd name="connsiteX209" fmla="*/ 509452 w 653143"/>
                <a:gd name="connsiteY209" fmla="*/ 522778 h 666469"/>
                <a:gd name="connsiteX210" fmla="*/ 457200 w 653143"/>
                <a:gd name="connsiteY210" fmla="*/ 561966 h 666469"/>
                <a:gd name="connsiteX211" fmla="*/ 352697 w 653143"/>
                <a:gd name="connsiteY211" fmla="*/ 601155 h 666469"/>
                <a:gd name="connsiteX212" fmla="*/ 156755 w 653143"/>
                <a:gd name="connsiteY212" fmla="*/ 588092 h 666469"/>
                <a:gd name="connsiteX213" fmla="*/ 143692 w 653143"/>
                <a:gd name="connsiteY213" fmla="*/ 548903 h 666469"/>
                <a:gd name="connsiteX214" fmla="*/ 104503 w 653143"/>
                <a:gd name="connsiteY214" fmla="*/ 444401 h 666469"/>
                <a:gd name="connsiteX215" fmla="*/ 117566 w 653143"/>
                <a:gd name="connsiteY215" fmla="*/ 274583 h 666469"/>
                <a:gd name="connsiteX216" fmla="*/ 130629 w 653143"/>
                <a:gd name="connsiteY216" fmla="*/ 235395 h 666469"/>
                <a:gd name="connsiteX217" fmla="*/ 169817 w 653143"/>
                <a:gd name="connsiteY217" fmla="*/ 196206 h 666469"/>
                <a:gd name="connsiteX218" fmla="*/ 209006 w 653143"/>
                <a:gd name="connsiteY218" fmla="*/ 170081 h 666469"/>
                <a:gd name="connsiteX219" fmla="*/ 404949 w 653143"/>
                <a:gd name="connsiteY219" fmla="*/ 209269 h 666469"/>
                <a:gd name="connsiteX220" fmla="*/ 431075 w 653143"/>
                <a:gd name="connsiteY220" fmla="*/ 248458 h 666469"/>
                <a:gd name="connsiteX221" fmla="*/ 444137 w 653143"/>
                <a:gd name="connsiteY221" fmla="*/ 287646 h 666469"/>
                <a:gd name="connsiteX222" fmla="*/ 444137 w 653143"/>
                <a:gd name="connsiteY222" fmla="*/ 535841 h 666469"/>
                <a:gd name="connsiteX223" fmla="*/ 391886 w 653143"/>
                <a:gd name="connsiteY223" fmla="*/ 614218 h 666469"/>
                <a:gd name="connsiteX224" fmla="*/ 300446 w 653143"/>
                <a:gd name="connsiteY224" fmla="*/ 666469 h 666469"/>
                <a:gd name="connsiteX225" fmla="*/ 156755 w 653143"/>
                <a:gd name="connsiteY225" fmla="*/ 627281 h 666469"/>
                <a:gd name="connsiteX226" fmla="*/ 130629 w 653143"/>
                <a:gd name="connsiteY226" fmla="*/ 588092 h 666469"/>
                <a:gd name="connsiteX227" fmla="*/ 130629 w 653143"/>
                <a:gd name="connsiteY227" fmla="*/ 379086 h 666469"/>
                <a:gd name="connsiteX228" fmla="*/ 143692 w 653143"/>
                <a:gd name="connsiteY228" fmla="*/ 339898 h 666469"/>
                <a:gd name="connsiteX229" fmla="*/ 182880 w 653143"/>
                <a:gd name="connsiteY229" fmla="*/ 313772 h 666469"/>
                <a:gd name="connsiteX230" fmla="*/ 209006 w 653143"/>
                <a:gd name="connsiteY230" fmla="*/ 274583 h 666469"/>
                <a:gd name="connsiteX231" fmla="*/ 378823 w 653143"/>
                <a:gd name="connsiteY231" fmla="*/ 261521 h 666469"/>
                <a:gd name="connsiteX232" fmla="*/ 418012 w 653143"/>
                <a:gd name="connsiteY232" fmla="*/ 274583 h 666469"/>
                <a:gd name="connsiteX233" fmla="*/ 444137 w 653143"/>
                <a:gd name="connsiteY233" fmla="*/ 366023 h 666469"/>
                <a:gd name="connsiteX234" fmla="*/ 431075 w 653143"/>
                <a:gd name="connsiteY234" fmla="*/ 535841 h 666469"/>
                <a:gd name="connsiteX235" fmla="*/ 404949 w 653143"/>
                <a:gd name="connsiteY235" fmla="*/ 575029 h 666469"/>
                <a:gd name="connsiteX236" fmla="*/ 326572 w 653143"/>
                <a:gd name="connsiteY236" fmla="*/ 601155 h 666469"/>
                <a:gd name="connsiteX237" fmla="*/ 313509 w 653143"/>
                <a:gd name="connsiteY237" fmla="*/ 313772 h 666469"/>
                <a:gd name="connsiteX238" fmla="*/ 339635 w 653143"/>
                <a:gd name="connsiteY238" fmla="*/ 274583 h 666469"/>
                <a:gd name="connsiteX239" fmla="*/ 378823 w 653143"/>
                <a:gd name="connsiteY239" fmla="*/ 261521 h 666469"/>
                <a:gd name="connsiteX240" fmla="*/ 418012 w 653143"/>
                <a:gd name="connsiteY240" fmla="*/ 274583 h 666469"/>
                <a:gd name="connsiteX241" fmla="*/ 431075 w 653143"/>
                <a:gd name="connsiteY241" fmla="*/ 313772 h 666469"/>
                <a:gd name="connsiteX242" fmla="*/ 404949 w 653143"/>
                <a:gd name="connsiteY242" fmla="*/ 522778 h 666469"/>
                <a:gd name="connsiteX243" fmla="*/ 378823 w 653143"/>
                <a:gd name="connsiteY243" fmla="*/ 561966 h 666469"/>
                <a:gd name="connsiteX244" fmla="*/ 352697 w 653143"/>
                <a:gd name="connsiteY244" fmla="*/ 653406 h 666469"/>
                <a:gd name="connsiteX245" fmla="*/ 313509 w 653143"/>
                <a:gd name="connsiteY245" fmla="*/ 666469 h 666469"/>
                <a:gd name="connsiteX246" fmla="*/ 222069 w 653143"/>
                <a:gd name="connsiteY246" fmla="*/ 653406 h 666469"/>
                <a:gd name="connsiteX247" fmla="*/ 169817 w 653143"/>
                <a:gd name="connsiteY247" fmla="*/ 575029 h 666469"/>
                <a:gd name="connsiteX248" fmla="*/ 169817 w 653143"/>
                <a:gd name="connsiteY248" fmla="*/ 117829 h 666469"/>
                <a:gd name="connsiteX249" fmla="*/ 248195 w 653143"/>
                <a:gd name="connsiteY249" fmla="*/ 78641 h 666469"/>
                <a:gd name="connsiteX250" fmla="*/ 313509 w 653143"/>
                <a:gd name="connsiteY250" fmla="*/ 91703 h 666469"/>
                <a:gd name="connsiteX251" fmla="*/ 365760 w 653143"/>
                <a:gd name="connsiteY251" fmla="*/ 157018 h 666469"/>
                <a:gd name="connsiteX252" fmla="*/ 404949 w 653143"/>
                <a:gd name="connsiteY252" fmla="*/ 196206 h 666469"/>
                <a:gd name="connsiteX253" fmla="*/ 418012 w 653143"/>
                <a:gd name="connsiteY253" fmla="*/ 235395 h 666469"/>
                <a:gd name="connsiteX254" fmla="*/ 470263 w 653143"/>
                <a:gd name="connsiteY254" fmla="*/ 313772 h 666469"/>
                <a:gd name="connsiteX255" fmla="*/ 431075 w 653143"/>
                <a:gd name="connsiteY255" fmla="*/ 548903 h 666469"/>
                <a:gd name="connsiteX256" fmla="*/ 404949 w 653143"/>
                <a:gd name="connsiteY256" fmla="*/ 601155 h 666469"/>
                <a:gd name="connsiteX257" fmla="*/ 352697 w 653143"/>
                <a:gd name="connsiteY257" fmla="*/ 640343 h 666469"/>
                <a:gd name="connsiteX258" fmla="*/ 143692 w 653143"/>
                <a:gd name="connsiteY258" fmla="*/ 588092 h 666469"/>
                <a:gd name="connsiteX259" fmla="*/ 117566 w 653143"/>
                <a:gd name="connsiteY259" fmla="*/ 548903 h 666469"/>
                <a:gd name="connsiteX260" fmla="*/ 130629 w 653143"/>
                <a:gd name="connsiteY260" fmla="*/ 287646 h 666469"/>
                <a:gd name="connsiteX261" fmla="*/ 156755 w 653143"/>
                <a:gd name="connsiteY261" fmla="*/ 235395 h 666469"/>
                <a:gd name="connsiteX262" fmla="*/ 182880 w 653143"/>
                <a:gd name="connsiteY262" fmla="*/ 196206 h 666469"/>
                <a:gd name="connsiteX263" fmla="*/ 300446 w 653143"/>
                <a:gd name="connsiteY263" fmla="*/ 130892 h 666469"/>
                <a:gd name="connsiteX264" fmla="*/ 496389 w 653143"/>
                <a:gd name="connsiteY264" fmla="*/ 143955 h 666469"/>
                <a:gd name="connsiteX265" fmla="*/ 548640 w 653143"/>
                <a:gd name="connsiteY265" fmla="*/ 222332 h 666469"/>
                <a:gd name="connsiteX266" fmla="*/ 574766 w 653143"/>
                <a:gd name="connsiteY266" fmla="*/ 274583 h 666469"/>
                <a:gd name="connsiteX267" fmla="*/ 587829 w 653143"/>
                <a:gd name="connsiteY267" fmla="*/ 326835 h 666469"/>
                <a:gd name="connsiteX268" fmla="*/ 574766 w 653143"/>
                <a:gd name="connsiteY268" fmla="*/ 588092 h 666469"/>
                <a:gd name="connsiteX269" fmla="*/ 535577 w 653143"/>
                <a:gd name="connsiteY269" fmla="*/ 614218 h 666469"/>
                <a:gd name="connsiteX270" fmla="*/ 431075 w 653143"/>
                <a:gd name="connsiteY270" fmla="*/ 653406 h 666469"/>
                <a:gd name="connsiteX271" fmla="*/ 248195 w 653143"/>
                <a:gd name="connsiteY271" fmla="*/ 640343 h 666469"/>
                <a:gd name="connsiteX272" fmla="*/ 169817 w 653143"/>
                <a:gd name="connsiteY272" fmla="*/ 575029 h 666469"/>
                <a:gd name="connsiteX273" fmla="*/ 143692 w 653143"/>
                <a:gd name="connsiteY273" fmla="*/ 535841 h 666469"/>
                <a:gd name="connsiteX274" fmla="*/ 130629 w 653143"/>
                <a:gd name="connsiteY274" fmla="*/ 496652 h 666469"/>
                <a:gd name="connsiteX275" fmla="*/ 104503 w 653143"/>
                <a:gd name="connsiteY275" fmla="*/ 431338 h 666469"/>
                <a:gd name="connsiteX276" fmla="*/ 130629 w 653143"/>
                <a:gd name="connsiteY276" fmla="*/ 170081 h 666469"/>
                <a:gd name="connsiteX277" fmla="*/ 143692 w 653143"/>
                <a:gd name="connsiteY277" fmla="*/ 130892 h 666469"/>
                <a:gd name="connsiteX278" fmla="*/ 169817 w 653143"/>
                <a:gd name="connsiteY278" fmla="*/ 78641 h 666469"/>
                <a:gd name="connsiteX279" fmla="*/ 248195 w 653143"/>
                <a:gd name="connsiteY279" fmla="*/ 13326 h 666469"/>
                <a:gd name="connsiteX280" fmla="*/ 378823 w 653143"/>
                <a:gd name="connsiteY280" fmla="*/ 26389 h 666469"/>
                <a:gd name="connsiteX281" fmla="*/ 418012 w 653143"/>
                <a:gd name="connsiteY281" fmla="*/ 52515 h 666469"/>
                <a:gd name="connsiteX282" fmla="*/ 470263 w 653143"/>
                <a:gd name="connsiteY282" fmla="*/ 91703 h 666469"/>
                <a:gd name="connsiteX283" fmla="*/ 535577 w 653143"/>
                <a:gd name="connsiteY283" fmla="*/ 170081 h 666469"/>
                <a:gd name="connsiteX284" fmla="*/ 561703 w 653143"/>
                <a:gd name="connsiteY284" fmla="*/ 261521 h 666469"/>
                <a:gd name="connsiteX285" fmla="*/ 548640 w 653143"/>
                <a:gd name="connsiteY285" fmla="*/ 444401 h 666469"/>
                <a:gd name="connsiteX286" fmla="*/ 470263 w 653143"/>
                <a:gd name="connsiteY286" fmla="*/ 509715 h 666469"/>
                <a:gd name="connsiteX287" fmla="*/ 365760 w 653143"/>
                <a:gd name="connsiteY287" fmla="*/ 535841 h 666469"/>
                <a:gd name="connsiteX288" fmla="*/ 117566 w 653143"/>
                <a:gd name="connsiteY288" fmla="*/ 522778 h 666469"/>
                <a:gd name="connsiteX289" fmla="*/ 78377 w 653143"/>
                <a:gd name="connsiteY289" fmla="*/ 496652 h 666469"/>
                <a:gd name="connsiteX290" fmla="*/ 52252 w 653143"/>
                <a:gd name="connsiteY290" fmla="*/ 418275 h 666469"/>
                <a:gd name="connsiteX291" fmla="*/ 91440 w 653143"/>
                <a:gd name="connsiteY291" fmla="*/ 130892 h 666469"/>
                <a:gd name="connsiteX292" fmla="*/ 130629 w 653143"/>
                <a:gd name="connsiteY292" fmla="*/ 104766 h 666469"/>
                <a:gd name="connsiteX293" fmla="*/ 326572 w 653143"/>
                <a:gd name="connsiteY293" fmla="*/ 117829 h 666469"/>
                <a:gd name="connsiteX294" fmla="*/ 404949 w 653143"/>
                <a:gd name="connsiteY294" fmla="*/ 143955 h 666469"/>
                <a:gd name="connsiteX295" fmla="*/ 457200 w 653143"/>
                <a:gd name="connsiteY295" fmla="*/ 222332 h 666469"/>
                <a:gd name="connsiteX296" fmla="*/ 483326 w 653143"/>
                <a:gd name="connsiteY296" fmla="*/ 300709 h 666469"/>
                <a:gd name="connsiteX297" fmla="*/ 470263 w 653143"/>
                <a:gd name="connsiteY297" fmla="*/ 457463 h 666469"/>
                <a:gd name="connsiteX298" fmla="*/ 457200 w 653143"/>
                <a:gd name="connsiteY298" fmla="*/ 496652 h 666469"/>
                <a:gd name="connsiteX299" fmla="*/ 404949 w 653143"/>
                <a:gd name="connsiteY299" fmla="*/ 548903 h 666469"/>
                <a:gd name="connsiteX300" fmla="*/ 39189 w 653143"/>
                <a:gd name="connsiteY300" fmla="*/ 496652 h 666469"/>
                <a:gd name="connsiteX301" fmla="*/ 13063 w 653143"/>
                <a:gd name="connsiteY301" fmla="*/ 457463 h 666469"/>
                <a:gd name="connsiteX302" fmla="*/ 0 w 653143"/>
                <a:gd name="connsiteY302" fmla="*/ 418275 h 666469"/>
                <a:gd name="connsiteX303" fmla="*/ 13063 w 653143"/>
                <a:gd name="connsiteY303" fmla="*/ 130892 h 666469"/>
                <a:gd name="connsiteX304" fmla="*/ 65315 w 653143"/>
                <a:gd name="connsiteY304" fmla="*/ 52515 h 666469"/>
                <a:gd name="connsiteX305" fmla="*/ 143692 w 653143"/>
                <a:gd name="connsiteY305" fmla="*/ 263 h 666469"/>
                <a:gd name="connsiteX306" fmla="*/ 287383 w 653143"/>
                <a:gd name="connsiteY306" fmla="*/ 13326 h 666469"/>
                <a:gd name="connsiteX307" fmla="*/ 365760 w 653143"/>
                <a:gd name="connsiteY307" fmla="*/ 52515 h 666469"/>
                <a:gd name="connsiteX308" fmla="*/ 404949 w 653143"/>
                <a:gd name="connsiteY308" fmla="*/ 65578 h 666469"/>
                <a:gd name="connsiteX309" fmla="*/ 483326 w 653143"/>
                <a:gd name="connsiteY309" fmla="*/ 143955 h 666469"/>
                <a:gd name="connsiteX310" fmla="*/ 470263 w 653143"/>
                <a:gd name="connsiteY310" fmla="*/ 379086 h 666469"/>
                <a:gd name="connsiteX311" fmla="*/ 391886 w 653143"/>
                <a:gd name="connsiteY311" fmla="*/ 444401 h 666469"/>
                <a:gd name="connsiteX312" fmla="*/ 352697 w 653143"/>
                <a:gd name="connsiteY312" fmla="*/ 470526 h 666469"/>
                <a:gd name="connsiteX313" fmla="*/ 300446 w 653143"/>
                <a:gd name="connsiteY313" fmla="*/ 483589 h 666469"/>
                <a:gd name="connsiteX314" fmla="*/ 261257 w 653143"/>
                <a:gd name="connsiteY314" fmla="*/ 496652 h 666469"/>
                <a:gd name="connsiteX315" fmla="*/ 65315 w 653143"/>
                <a:gd name="connsiteY315" fmla="*/ 457463 h 666469"/>
                <a:gd name="connsiteX316" fmla="*/ 39189 w 653143"/>
                <a:gd name="connsiteY316" fmla="*/ 418275 h 666469"/>
                <a:gd name="connsiteX317" fmla="*/ 26126 w 653143"/>
                <a:gd name="connsiteY317" fmla="*/ 379086 h 666469"/>
                <a:gd name="connsiteX318" fmla="*/ 39189 w 653143"/>
                <a:gd name="connsiteY318" fmla="*/ 209269 h 666469"/>
                <a:gd name="connsiteX319" fmla="*/ 65315 w 653143"/>
                <a:gd name="connsiteY319" fmla="*/ 170081 h 666469"/>
                <a:gd name="connsiteX320" fmla="*/ 156755 w 653143"/>
                <a:gd name="connsiteY320" fmla="*/ 117829 h 666469"/>
                <a:gd name="connsiteX321" fmla="*/ 195943 w 653143"/>
                <a:gd name="connsiteY321" fmla="*/ 78641 h 666469"/>
                <a:gd name="connsiteX322" fmla="*/ 378823 w 653143"/>
                <a:gd name="connsiteY322" fmla="*/ 91703 h 666469"/>
                <a:gd name="connsiteX323" fmla="*/ 496389 w 653143"/>
                <a:gd name="connsiteY323" fmla="*/ 143955 h 666469"/>
                <a:gd name="connsiteX324" fmla="*/ 535577 w 653143"/>
                <a:gd name="connsiteY324" fmla="*/ 183143 h 666469"/>
                <a:gd name="connsiteX325" fmla="*/ 561703 w 653143"/>
                <a:gd name="connsiteY325" fmla="*/ 222332 h 666469"/>
                <a:gd name="connsiteX326" fmla="*/ 548640 w 653143"/>
                <a:gd name="connsiteY326" fmla="*/ 431338 h 666469"/>
                <a:gd name="connsiteX327" fmla="*/ 496389 w 653143"/>
                <a:gd name="connsiteY327" fmla="*/ 470526 h 666469"/>
                <a:gd name="connsiteX328" fmla="*/ 418012 w 653143"/>
                <a:gd name="connsiteY328" fmla="*/ 522778 h 666469"/>
                <a:gd name="connsiteX329" fmla="*/ 130629 w 653143"/>
                <a:gd name="connsiteY329" fmla="*/ 509715 h 666469"/>
                <a:gd name="connsiteX330" fmla="*/ 78377 w 653143"/>
                <a:gd name="connsiteY330" fmla="*/ 405212 h 666469"/>
                <a:gd name="connsiteX331" fmla="*/ 65315 w 653143"/>
                <a:gd name="connsiteY331" fmla="*/ 352961 h 666469"/>
                <a:gd name="connsiteX332" fmla="*/ 52252 w 653143"/>
                <a:gd name="connsiteY332" fmla="*/ 313772 h 666469"/>
                <a:gd name="connsiteX333" fmla="*/ 78377 w 653143"/>
                <a:gd name="connsiteY333" fmla="*/ 91703 h 666469"/>
                <a:gd name="connsiteX334" fmla="*/ 104503 w 653143"/>
                <a:gd name="connsiteY334" fmla="*/ 52515 h 666469"/>
                <a:gd name="connsiteX335" fmla="*/ 156755 w 653143"/>
                <a:gd name="connsiteY335" fmla="*/ 263 h 666469"/>
                <a:gd name="connsiteX336" fmla="*/ 313509 w 653143"/>
                <a:gd name="connsiteY336" fmla="*/ 26389 h 666469"/>
                <a:gd name="connsiteX337" fmla="*/ 352697 w 653143"/>
                <a:gd name="connsiteY337" fmla="*/ 39452 h 666469"/>
                <a:gd name="connsiteX338" fmla="*/ 444137 w 653143"/>
                <a:gd name="connsiteY338" fmla="*/ 65578 h 666469"/>
                <a:gd name="connsiteX339" fmla="*/ 483326 w 653143"/>
                <a:gd name="connsiteY339" fmla="*/ 104766 h 666469"/>
                <a:gd name="connsiteX340" fmla="*/ 522515 w 653143"/>
                <a:gd name="connsiteY340" fmla="*/ 130892 h 666469"/>
                <a:gd name="connsiteX341" fmla="*/ 535577 w 653143"/>
                <a:gd name="connsiteY341" fmla="*/ 170081 h 666469"/>
                <a:gd name="connsiteX342" fmla="*/ 561703 w 653143"/>
                <a:gd name="connsiteY342" fmla="*/ 209269 h 666469"/>
                <a:gd name="connsiteX343" fmla="*/ 587829 w 653143"/>
                <a:gd name="connsiteY343" fmla="*/ 287646 h 666469"/>
                <a:gd name="connsiteX344" fmla="*/ 574766 w 653143"/>
                <a:gd name="connsiteY344" fmla="*/ 418275 h 666469"/>
                <a:gd name="connsiteX345" fmla="*/ 509452 w 653143"/>
                <a:gd name="connsiteY345" fmla="*/ 496652 h 666469"/>
                <a:gd name="connsiteX346" fmla="*/ 431075 w 653143"/>
                <a:gd name="connsiteY346" fmla="*/ 522778 h 666469"/>
                <a:gd name="connsiteX347" fmla="*/ 391886 w 653143"/>
                <a:gd name="connsiteY347" fmla="*/ 548903 h 666469"/>
                <a:gd name="connsiteX348" fmla="*/ 300446 w 653143"/>
                <a:gd name="connsiteY348" fmla="*/ 561966 h 666469"/>
                <a:gd name="connsiteX349" fmla="*/ 143692 w 653143"/>
                <a:gd name="connsiteY349" fmla="*/ 509715 h 666469"/>
                <a:gd name="connsiteX350" fmla="*/ 130629 w 653143"/>
                <a:gd name="connsiteY350" fmla="*/ 470526 h 666469"/>
                <a:gd name="connsiteX351" fmla="*/ 143692 w 653143"/>
                <a:gd name="connsiteY351" fmla="*/ 222332 h 666469"/>
                <a:gd name="connsiteX352" fmla="*/ 169817 w 653143"/>
                <a:gd name="connsiteY352" fmla="*/ 183143 h 666469"/>
                <a:gd name="connsiteX353" fmla="*/ 339635 w 653143"/>
                <a:gd name="connsiteY353" fmla="*/ 143955 h 666469"/>
                <a:gd name="connsiteX354" fmla="*/ 496389 w 653143"/>
                <a:gd name="connsiteY354" fmla="*/ 157018 h 666469"/>
                <a:gd name="connsiteX355" fmla="*/ 561703 w 653143"/>
                <a:gd name="connsiteY355" fmla="*/ 235395 h 666469"/>
                <a:gd name="connsiteX356" fmla="*/ 587829 w 653143"/>
                <a:gd name="connsiteY356" fmla="*/ 274583 h 666469"/>
                <a:gd name="connsiteX357" fmla="*/ 613955 w 653143"/>
                <a:gd name="connsiteY357" fmla="*/ 352961 h 666469"/>
                <a:gd name="connsiteX358" fmla="*/ 627017 w 653143"/>
                <a:gd name="connsiteY358" fmla="*/ 392149 h 666469"/>
                <a:gd name="connsiteX359" fmla="*/ 613955 w 653143"/>
                <a:gd name="connsiteY359" fmla="*/ 509715 h 666469"/>
                <a:gd name="connsiteX360" fmla="*/ 587829 w 653143"/>
                <a:gd name="connsiteY360" fmla="*/ 548903 h 666469"/>
                <a:gd name="connsiteX361" fmla="*/ 470263 w 653143"/>
                <a:gd name="connsiteY361" fmla="*/ 614218 h 666469"/>
                <a:gd name="connsiteX362" fmla="*/ 391886 w 653143"/>
                <a:gd name="connsiteY362" fmla="*/ 627281 h 666469"/>
                <a:gd name="connsiteX363" fmla="*/ 143692 w 653143"/>
                <a:gd name="connsiteY363" fmla="*/ 575029 h 666469"/>
                <a:gd name="connsiteX364" fmla="*/ 130629 w 653143"/>
                <a:gd name="connsiteY364" fmla="*/ 535841 h 666469"/>
                <a:gd name="connsiteX365" fmla="*/ 143692 w 653143"/>
                <a:gd name="connsiteY365" fmla="*/ 300709 h 666469"/>
                <a:gd name="connsiteX366" fmla="*/ 209006 w 653143"/>
                <a:gd name="connsiteY366" fmla="*/ 170081 h 666469"/>
                <a:gd name="connsiteX367" fmla="*/ 235132 w 653143"/>
                <a:gd name="connsiteY367" fmla="*/ 130892 h 666469"/>
                <a:gd name="connsiteX368" fmla="*/ 352697 w 653143"/>
                <a:gd name="connsiteY368" fmla="*/ 65578 h 666469"/>
                <a:gd name="connsiteX369" fmla="*/ 470263 w 653143"/>
                <a:gd name="connsiteY369" fmla="*/ 78641 h 666469"/>
                <a:gd name="connsiteX370" fmla="*/ 548640 w 653143"/>
                <a:gd name="connsiteY370" fmla="*/ 130892 h 666469"/>
                <a:gd name="connsiteX371" fmla="*/ 600892 w 653143"/>
                <a:gd name="connsiteY371" fmla="*/ 196206 h 666469"/>
                <a:gd name="connsiteX372" fmla="*/ 653143 w 653143"/>
                <a:gd name="connsiteY372" fmla="*/ 274583 h 666469"/>
                <a:gd name="connsiteX373" fmla="*/ 640080 w 653143"/>
                <a:gd name="connsiteY373" fmla="*/ 431338 h 666469"/>
                <a:gd name="connsiteX374" fmla="*/ 600892 w 653143"/>
                <a:gd name="connsiteY374" fmla="*/ 509715 h 666469"/>
                <a:gd name="connsiteX375" fmla="*/ 483326 w 653143"/>
                <a:gd name="connsiteY375" fmla="*/ 601155 h 666469"/>
                <a:gd name="connsiteX376" fmla="*/ 444137 w 653143"/>
                <a:gd name="connsiteY376" fmla="*/ 614218 h 666469"/>
                <a:gd name="connsiteX377" fmla="*/ 261257 w 653143"/>
                <a:gd name="connsiteY377" fmla="*/ 601155 h 666469"/>
                <a:gd name="connsiteX378" fmla="*/ 222069 w 653143"/>
                <a:gd name="connsiteY378" fmla="*/ 575029 h 666469"/>
                <a:gd name="connsiteX379" fmla="*/ 143692 w 653143"/>
                <a:gd name="connsiteY379" fmla="*/ 535841 h 666469"/>
                <a:gd name="connsiteX380" fmla="*/ 91440 w 653143"/>
                <a:gd name="connsiteY380" fmla="*/ 457463 h 666469"/>
                <a:gd name="connsiteX381" fmla="*/ 65315 w 653143"/>
                <a:gd name="connsiteY381" fmla="*/ 418275 h 666469"/>
                <a:gd name="connsiteX382" fmla="*/ 78377 w 653143"/>
                <a:gd name="connsiteY382" fmla="*/ 196206 h 666469"/>
                <a:gd name="connsiteX383" fmla="*/ 117566 w 653143"/>
                <a:gd name="connsiteY383" fmla="*/ 170081 h 666469"/>
                <a:gd name="connsiteX384" fmla="*/ 195943 w 653143"/>
                <a:gd name="connsiteY384" fmla="*/ 104766 h 666469"/>
                <a:gd name="connsiteX385" fmla="*/ 261257 w 653143"/>
                <a:gd name="connsiteY385" fmla="*/ 91703 h 666469"/>
                <a:gd name="connsiteX386" fmla="*/ 496389 w 653143"/>
                <a:gd name="connsiteY386" fmla="*/ 104766 h 666469"/>
                <a:gd name="connsiteX387" fmla="*/ 548640 w 653143"/>
                <a:gd name="connsiteY387" fmla="*/ 183143 h 666469"/>
                <a:gd name="connsiteX388" fmla="*/ 574766 w 653143"/>
                <a:gd name="connsiteY388" fmla="*/ 313772 h 666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</a:cxnLst>
              <a:rect l="l" t="t" r="r" b="b"/>
              <a:pathLst>
                <a:path w="653143" h="666469">
                  <a:moveTo>
                    <a:pt x="169817" y="496652"/>
                  </a:moveTo>
                  <a:cubicBezTo>
                    <a:pt x="161109" y="474881"/>
                    <a:pt x="151705" y="453375"/>
                    <a:pt x="143692" y="431338"/>
                  </a:cubicBezTo>
                  <a:cubicBezTo>
                    <a:pt x="134281" y="405457"/>
                    <a:pt x="117566" y="352961"/>
                    <a:pt x="117566" y="352961"/>
                  </a:cubicBezTo>
                  <a:cubicBezTo>
                    <a:pt x="121920" y="326835"/>
                    <a:pt x="115440" y="296282"/>
                    <a:pt x="130629" y="274583"/>
                  </a:cubicBezTo>
                  <a:cubicBezTo>
                    <a:pt x="148635" y="248860"/>
                    <a:pt x="209006" y="222332"/>
                    <a:pt x="209006" y="222332"/>
                  </a:cubicBezTo>
                  <a:cubicBezTo>
                    <a:pt x="239486" y="226686"/>
                    <a:pt x="276142" y="216492"/>
                    <a:pt x="300446" y="235395"/>
                  </a:cubicBezTo>
                  <a:cubicBezTo>
                    <a:pt x="322184" y="252302"/>
                    <a:pt x="317863" y="287646"/>
                    <a:pt x="326572" y="313772"/>
                  </a:cubicBezTo>
                  <a:lnTo>
                    <a:pt x="339635" y="352961"/>
                  </a:lnTo>
                  <a:cubicBezTo>
                    <a:pt x="335073" y="394016"/>
                    <a:pt x="355304" y="485332"/>
                    <a:pt x="287383" y="496652"/>
                  </a:cubicBezTo>
                  <a:cubicBezTo>
                    <a:pt x="273801" y="498916"/>
                    <a:pt x="261258" y="487943"/>
                    <a:pt x="248195" y="483589"/>
                  </a:cubicBezTo>
                  <a:cubicBezTo>
                    <a:pt x="239486" y="470526"/>
                    <a:pt x="229090" y="458443"/>
                    <a:pt x="222069" y="444401"/>
                  </a:cubicBezTo>
                  <a:cubicBezTo>
                    <a:pt x="208680" y="417623"/>
                    <a:pt x="200911" y="364739"/>
                    <a:pt x="195943" y="339898"/>
                  </a:cubicBezTo>
                  <a:cubicBezTo>
                    <a:pt x="207555" y="247005"/>
                    <a:pt x="181316" y="242709"/>
                    <a:pt x="248195" y="209269"/>
                  </a:cubicBezTo>
                  <a:cubicBezTo>
                    <a:pt x="260511" y="203111"/>
                    <a:pt x="274320" y="200560"/>
                    <a:pt x="287383" y="196206"/>
                  </a:cubicBezTo>
                  <a:cubicBezTo>
                    <a:pt x="313509" y="200560"/>
                    <a:pt x="345827" y="191828"/>
                    <a:pt x="365760" y="209269"/>
                  </a:cubicBezTo>
                  <a:cubicBezTo>
                    <a:pt x="386485" y="227403"/>
                    <a:pt x="391886" y="287646"/>
                    <a:pt x="391886" y="287646"/>
                  </a:cubicBezTo>
                  <a:cubicBezTo>
                    <a:pt x="387532" y="348606"/>
                    <a:pt x="389444" y="410341"/>
                    <a:pt x="378823" y="470526"/>
                  </a:cubicBezTo>
                  <a:cubicBezTo>
                    <a:pt x="376095" y="485987"/>
                    <a:pt x="368023" y="506309"/>
                    <a:pt x="352697" y="509715"/>
                  </a:cubicBezTo>
                  <a:cubicBezTo>
                    <a:pt x="322641" y="516394"/>
                    <a:pt x="291737" y="501006"/>
                    <a:pt x="261257" y="496652"/>
                  </a:cubicBezTo>
                  <a:cubicBezTo>
                    <a:pt x="248194" y="483589"/>
                    <a:pt x="224227" y="475810"/>
                    <a:pt x="222069" y="457463"/>
                  </a:cubicBezTo>
                  <a:cubicBezTo>
                    <a:pt x="210583" y="359830"/>
                    <a:pt x="207825" y="299513"/>
                    <a:pt x="261257" y="235395"/>
                  </a:cubicBezTo>
                  <a:cubicBezTo>
                    <a:pt x="273084" y="221203"/>
                    <a:pt x="286254" y="208033"/>
                    <a:pt x="300446" y="196206"/>
                  </a:cubicBezTo>
                  <a:cubicBezTo>
                    <a:pt x="312507" y="186155"/>
                    <a:pt x="326572" y="178789"/>
                    <a:pt x="339635" y="170081"/>
                  </a:cubicBezTo>
                  <a:cubicBezTo>
                    <a:pt x="365761" y="174435"/>
                    <a:pt x="394322" y="171298"/>
                    <a:pt x="418012" y="183143"/>
                  </a:cubicBezTo>
                  <a:cubicBezTo>
                    <a:pt x="438269" y="193271"/>
                    <a:pt x="451018" y="242975"/>
                    <a:pt x="457200" y="261521"/>
                  </a:cubicBezTo>
                  <a:cubicBezTo>
                    <a:pt x="433795" y="495563"/>
                    <a:pt x="471560" y="324241"/>
                    <a:pt x="418012" y="431338"/>
                  </a:cubicBezTo>
                  <a:cubicBezTo>
                    <a:pt x="411854" y="443654"/>
                    <a:pt x="414685" y="460790"/>
                    <a:pt x="404949" y="470526"/>
                  </a:cubicBezTo>
                  <a:cubicBezTo>
                    <a:pt x="395212" y="480262"/>
                    <a:pt x="378823" y="479235"/>
                    <a:pt x="365760" y="483589"/>
                  </a:cubicBezTo>
                  <a:cubicBezTo>
                    <a:pt x="352697" y="479235"/>
                    <a:pt x="334575" y="481731"/>
                    <a:pt x="326572" y="470526"/>
                  </a:cubicBezTo>
                  <a:cubicBezTo>
                    <a:pt x="310565" y="448117"/>
                    <a:pt x="300446" y="392149"/>
                    <a:pt x="300446" y="392149"/>
                  </a:cubicBezTo>
                  <a:cubicBezTo>
                    <a:pt x="304800" y="348606"/>
                    <a:pt x="306855" y="304772"/>
                    <a:pt x="313509" y="261521"/>
                  </a:cubicBezTo>
                  <a:cubicBezTo>
                    <a:pt x="315603" y="247912"/>
                    <a:pt x="318934" y="233789"/>
                    <a:pt x="326572" y="222332"/>
                  </a:cubicBezTo>
                  <a:cubicBezTo>
                    <a:pt x="336819" y="206961"/>
                    <a:pt x="350389" y="193390"/>
                    <a:pt x="365760" y="183143"/>
                  </a:cubicBezTo>
                  <a:cubicBezTo>
                    <a:pt x="377217" y="175505"/>
                    <a:pt x="391886" y="174435"/>
                    <a:pt x="404949" y="170081"/>
                  </a:cubicBezTo>
                  <a:cubicBezTo>
                    <a:pt x="413658" y="183144"/>
                    <a:pt x="424699" y="194923"/>
                    <a:pt x="431075" y="209269"/>
                  </a:cubicBezTo>
                  <a:cubicBezTo>
                    <a:pt x="442260" y="234434"/>
                    <a:pt x="457200" y="287646"/>
                    <a:pt x="457200" y="287646"/>
                  </a:cubicBezTo>
                  <a:cubicBezTo>
                    <a:pt x="451615" y="360250"/>
                    <a:pt x="473227" y="441436"/>
                    <a:pt x="418012" y="496652"/>
                  </a:cubicBezTo>
                  <a:cubicBezTo>
                    <a:pt x="406911" y="507754"/>
                    <a:pt x="391886" y="514069"/>
                    <a:pt x="378823" y="522778"/>
                  </a:cubicBezTo>
                  <a:cubicBezTo>
                    <a:pt x="348766" y="520466"/>
                    <a:pt x="213266" y="537901"/>
                    <a:pt x="169817" y="483589"/>
                  </a:cubicBezTo>
                  <a:cubicBezTo>
                    <a:pt x="161215" y="472837"/>
                    <a:pt x="161109" y="457464"/>
                    <a:pt x="156755" y="444401"/>
                  </a:cubicBezTo>
                  <a:cubicBezTo>
                    <a:pt x="161109" y="366024"/>
                    <a:pt x="162375" y="287414"/>
                    <a:pt x="169817" y="209269"/>
                  </a:cubicBezTo>
                  <a:cubicBezTo>
                    <a:pt x="171122" y="195562"/>
                    <a:pt x="174278" y="180833"/>
                    <a:pt x="182880" y="170081"/>
                  </a:cubicBezTo>
                  <a:cubicBezTo>
                    <a:pt x="201297" y="147060"/>
                    <a:pt x="235441" y="139498"/>
                    <a:pt x="261257" y="130892"/>
                  </a:cubicBezTo>
                  <a:cubicBezTo>
                    <a:pt x="304800" y="135246"/>
                    <a:pt x="349246" y="134115"/>
                    <a:pt x="391886" y="143955"/>
                  </a:cubicBezTo>
                  <a:cubicBezTo>
                    <a:pt x="407184" y="147485"/>
                    <a:pt x="422754" y="156768"/>
                    <a:pt x="431075" y="170081"/>
                  </a:cubicBezTo>
                  <a:cubicBezTo>
                    <a:pt x="450572" y="201276"/>
                    <a:pt x="462804" y="276475"/>
                    <a:pt x="470263" y="313772"/>
                  </a:cubicBezTo>
                  <a:cubicBezTo>
                    <a:pt x="465909" y="361669"/>
                    <a:pt x="474465" y="412574"/>
                    <a:pt x="457200" y="457463"/>
                  </a:cubicBezTo>
                  <a:cubicBezTo>
                    <a:pt x="450210" y="475638"/>
                    <a:pt x="424402" y="482705"/>
                    <a:pt x="404949" y="483589"/>
                  </a:cubicBezTo>
                  <a:cubicBezTo>
                    <a:pt x="326532" y="487153"/>
                    <a:pt x="248194" y="474880"/>
                    <a:pt x="169817" y="470526"/>
                  </a:cubicBezTo>
                  <a:cubicBezTo>
                    <a:pt x="163658" y="452047"/>
                    <a:pt x="143692" y="395486"/>
                    <a:pt x="143692" y="379086"/>
                  </a:cubicBezTo>
                  <a:cubicBezTo>
                    <a:pt x="143692" y="363339"/>
                    <a:pt x="147459" y="249513"/>
                    <a:pt x="169817" y="209269"/>
                  </a:cubicBezTo>
                  <a:cubicBezTo>
                    <a:pt x="185066" y="181821"/>
                    <a:pt x="192281" y="140822"/>
                    <a:pt x="222069" y="130892"/>
                  </a:cubicBezTo>
                  <a:lnTo>
                    <a:pt x="261257" y="117829"/>
                  </a:lnTo>
                  <a:cubicBezTo>
                    <a:pt x="310750" y="122328"/>
                    <a:pt x="400785" y="107473"/>
                    <a:pt x="444137" y="157018"/>
                  </a:cubicBezTo>
                  <a:cubicBezTo>
                    <a:pt x="464814" y="180648"/>
                    <a:pt x="496389" y="235395"/>
                    <a:pt x="496389" y="235395"/>
                  </a:cubicBezTo>
                  <a:cubicBezTo>
                    <a:pt x="515316" y="330031"/>
                    <a:pt x="521731" y="330756"/>
                    <a:pt x="496389" y="457463"/>
                  </a:cubicBezTo>
                  <a:cubicBezTo>
                    <a:pt x="493310" y="472858"/>
                    <a:pt x="478972" y="483589"/>
                    <a:pt x="470263" y="496652"/>
                  </a:cubicBezTo>
                  <a:cubicBezTo>
                    <a:pt x="387532" y="492298"/>
                    <a:pt x="303306" y="499836"/>
                    <a:pt x="222069" y="483589"/>
                  </a:cubicBezTo>
                  <a:cubicBezTo>
                    <a:pt x="208567" y="480889"/>
                    <a:pt x="209006" y="458170"/>
                    <a:pt x="209006" y="444401"/>
                  </a:cubicBezTo>
                  <a:cubicBezTo>
                    <a:pt x="209006" y="415209"/>
                    <a:pt x="209219" y="300285"/>
                    <a:pt x="235132" y="248458"/>
                  </a:cubicBezTo>
                  <a:cubicBezTo>
                    <a:pt x="242153" y="234416"/>
                    <a:pt x="250156" y="220370"/>
                    <a:pt x="261257" y="209269"/>
                  </a:cubicBezTo>
                  <a:cubicBezTo>
                    <a:pt x="272358" y="198167"/>
                    <a:pt x="287383" y="191852"/>
                    <a:pt x="300446" y="183143"/>
                  </a:cubicBezTo>
                  <a:cubicBezTo>
                    <a:pt x="309155" y="170080"/>
                    <a:pt x="314313" y="153762"/>
                    <a:pt x="326572" y="143955"/>
                  </a:cubicBezTo>
                  <a:cubicBezTo>
                    <a:pt x="357806" y="118968"/>
                    <a:pt x="384980" y="135697"/>
                    <a:pt x="418012" y="143955"/>
                  </a:cubicBezTo>
                  <a:cubicBezTo>
                    <a:pt x="426720" y="157018"/>
                    <a:pt x="437761" y="168797"/>
                    <a:pt x="444137" y="183143"/>
                  </a:cubicBezTo>
                  <a:cubicBezTo>
                    <a:pt x="455322" y="208309"/>
                    <a:pt x="470263" y="261521"/>
                    <a:pt x="470263" y="261521"/>
                  </a:cubicBezTo>
                  <a:cubicBezTo>
                    <a:pt x="459905" y="385813"/>
                    <a:pt x="499626" y="403595"/>
                    <a:pt x="418012" y="444401"/>
                  </a:cubicBezTo>
                  <a:cubicBezTo>
                    <a:pt x="405696" y="450559"/>
                    <a:pt x="391886" y="453109"/>
                    <a:pt x="378823" y="457463"/>
                  </a:cubicBezTo>
                  <a:cubicBezTo>
                    <a:pt x="318003" y="445300"/>
                    <a:pt x="311761" y="460062"/>
                    <a:pt x="287383" y="405212"/>
                  </a:cubicBezTo>
                  <a:cubicBezTo>
                    <a:pt x="276198" y="380047"/>
                    <a:pt x="261257" y="326835"/>
                    <a:pt x="261257" y="326835"/>
                  </a:cubicBezTo>
                  <a:cubicBezTo>
                    <a:pt x="265611" y="313772"/>
                    <a:pt x="264583" y="297383"/>
                    <a:pt x="274320" y="287646"/>
                  </a:cubicBezTo>
                  <a:cubicBezTo>
                    <a:pt x="300556" y="261410"/>
                    <a:pt x="339245" y="281017"/>
                    <a:pt x="365760" y="287646"/>
                  </a:cubicBezTo>
                  <a:cubicBezTo>
                    <a:pt x="387761" y="302313"/>
                    <a:pt x="426491" y="320876"/>
                    <a:pt x="431075" y="352961"/>
                  </a:cubicBezTo>
                  <a:cubicBezTo>
                    <a:pt x="433614" y="370734"/>
                    <a:pt x="422366" y="387795"/>
                    <a:pt x="418012" y="405212"/>
                  </a:cubicBezTo>
                  <a:cubicBezTo>
                    <a:pt x="383178" y="400858"/>
                    <a:pt x="343832" y="409838"/>
                    <a:pt x="313509" y="392149"/>
                  </a:cubicBezTo>
                  <a:cubicBezTo>
                    <a:pt x="286387" y="376328"/>
                    <a:pt x="261257" y="313772"/>
                    <a:pt x="261257" y="313772"/>
                  </a:cubicBezTo>
                  <a:cubicBezTo>
                    <a:pt x="265611" y="292001"/>
                    <a:pt x="255043" y="259473"/>
                    <a:pt x="274320" y="248458"/>
                  </a:cubicBezTo>
                  <a:cubicBezTo>
                    <a:pt x="334737" y="213934"/>
                    <a:pt x="357830" y="269220"/>
                    <a:pt x="378823" y="300709"/>
                  </a:cubicBezTo>
                  <a:cubicBezTo>
                    <a:pt x="376576" y="316439"/>
                    <a:pt x="376191" y="413060"/>
                    <a:pt x="339635" y="431338"/>
                  </a:cubicBezTo>
                  <a:cubicBezTo>
                    <a:pt x="315945" y="443183"/>
                    <a:pt x="287383" y="440047"/>
                    <a:pt x="261257" y="444401"/>
                  </a:cubicBezTo>
                  <a:cubicBezTo>
                    <a:pt x="204651" y="440047"/>
                    <a:pt x="147774" y="438380"/>
                    <a:pt x="91440" y="431338"/>
                  </a:cubicBezTo>
                  <a:cubicBezTo>
                    <a:pt x="77777" y="429630"/>
                    <a:pt x="61988" y="428011"/>
                    <a:pt x="52252" y="418275"/>
                  </a:cubicBezTo>
                  <a:cubicBezTo>
                    <a:pt x="42516" y="408538"/>
                    <a:pt x="43543" y="392149"/>
                    <a:pt x="39189" y="379086"/>
                  </a:cubicBezTo>
                  <a:cubicBezTo>
                    <a:pt x="40618" y="363363"/>
                    <a:pt x="40731" y="240458"/>
                    <a:pt x="65315" y="196206"/>
                  </a:cubicBezTo>
                  <a:cubicBezTo>
                    <a:pt x="80564" y="168758"/>
                    <a:pt x="100149" y="143955"/>
                    <a:pt x="117566" y="117829"/>
                  </a:cubicBezTo>
                  <a:cubicBezTo>
                    <a:pt x="151329" y="67185"/>
                    <a:pt x="128799" y="83605"/>
                    <a:pt x="182880" y="65578"/>
                  </a:cubicBezTo>
                  <a:cubicBezTo>
                    <a:pt x="248194" y="69932"/>
                    <a:pt x="313764" y="71412"/>
                    <a:pt x="378823" y="78641"/>
                  </a:cubicBezTo>
                  <a:cubicBezTo>
                    <a:pt x="392508" y="80162"/>
                    <a:pt x="406555" y="84065"/>
                    <a:pt x="418012" y="91703"/>
                  </a:cubicBezTo>
                  <a:cubicBezTo>
                    <a:pt x="433383" y="101950"/>
                    <a:pt x="444137" y="117829"/>
                    <a:pt x="457200" y="130892"/>
                  </a:cubicBezTo>
                  <a:cubicBezTo>
                    <a:pt x="461554" y="148309"/>
                    <a:pt x="465104" y="165947"/>
                    <a:pt x="470263" y="183143"/>
                  </a:cubicBezTo>
                  <a:cubicBezTo>
                    <a:pt x="478176" y="209521"/>
                    <a:pt x="496389" y="261521"/>
                    <a:pt x="496389" y="261521"/>
                  </a:cubicBezTo>
                  <a:cubicBezTo>
                    <a:pt x="492035" y="305064"/>
                    <a:pt x="496195" y="350324"/>
                    <a:pt x="483326" y="392149"/>
                  </a:cubicBezTo>
                  <a:cubicBezTo>
                    <a:pt x="477893" y="409806"/>
                    <a:pt x="458329" y="419511"/>
                    <a:pt x="444137" y="431338"/>
                  </a:cubicBezTo>
                  <a:cubicBezTo>
                    <a:pt x="410374" y="459473"/>
                    <a:pt x="405035" y="457434"/>
                    <a:pt x="365760" y="470526"/>
                  </a:cubicBezTo>
                  <a:cubicBezTo>
                    <a:pt x="300446" y="466172"/>
                    <a:pt x="233536" y="472456"/>
                    <a:pt x="169817" y="457463"/>
                  </a:cubicBezTo>
                  <a:cubicBezTo>
                    <a:pt x="154535" y="453867"/>
                    <a:pt x="149057" y="433029"/>
                    <a:pt x="143692" y="418275"/>
                  </a:cubicBezTo>
                  <a:cubicBezTo>
                    <a:pt x="131421" y="384530"/>
                    <a:pt x="117566" y="313772"/>
                    <a:pt x="117566" y="313772"/>
                  </a:cubicBezTo>
                  <a:cubicBezTo>
                    <a:pt x="119648" y="292948"/>
                    <a:pt x="110855" y="174555"/>
                    <a:pt x="156755" y="143955"/>
                  </a:cubicBezTo>
                  <a:cubicBezTo>
                    <a:pt x="171693" y="133996"/>
                    <a:pt x="191589" y="135246"/>
                    <a:pt x="209006" y="130892"/>
                  </a:cubicBezTo>
                  <a:cubicBezTo>
                    <a:pt x="265612" y="135246"/>
                    <a:pt x="322489" y="136913"/>
                    <a:pt x="378823" y="143955"/>
                  </a:cubicBezTo>
                  <a:cubicBezTo>
                    <a:pt x="392486" y="145663"/>
                    <a:pt x="404654" y="153678"/>
                    <a:pt x="418012" y="157018"/>
                  </a:cubicBezTo>
                  <a:cubicBezTo>
                    <a:pt x="439552" y="162403"/>
                    <a:pt x="461555" y="165727"/>
                    <a:pt x="483326" y="170081"/>
                  </a:cubicBezTo>
                  <a:cubicBezTo>
                    <a:pt x="492035" y="183144"/>
                    <a:pt x="502431" y="195227"/>
                    <a:pt x="509452" y="209269"/>
                  </a:cubicBezTo>
                  <a:cubicBezTo>
                    <a:pt x="539600" y="269564"/>
                    <a:pt x="521739" y="343778"/>
                    <a:pt x="509452" y="405212"/>
                  </a:cubicBezTo>
                  <a:cubicBezTo>
                    <a:pt x="506373" y="420607"/>
                    <a:pt x="495387" y="434350"/>
                    <a:pt x="483326" y="444401"/>
                  </a:cubicBezTo>
                  <a:cubicBezTo>
                    <a:pt x="468367" y="456867"/>
                    <a:pt x="447773" y="460507"/>
                    <a:pt x="431075" y="470526"/>
                  </a:cubicBezTo>
                  <a:cubicBezTo>
                    <a:pt x="404150" y="486681"/>
                    <a:pt x="352697" y="522778"/>
                    <a:pt x="352697" y="522778"/>
                  </a:cubicBezTo>
                  <a:cubicBezTo>
                    <a:pt x="309154" y="518424"/>
                    <a:pt x="265320" y="516369"/>
                    <a:pt x="222069" y="509715"/>
                  </a:cubicBezTo>
                  <a:cubicBezTo>
                    <a:pt x="208460" y="507621"/>
                    <a:pt x="193632" y="505254"/>
                    <a:pt x="182880" y="496652"/>
                  </a:cubicBezTo>
                  <a:cubicBezTo>
                    <a:pt x="170621" y="486844"/>
                    <a:pt x="165463" y="470526"/>
                    <a:pt x="156755" y="457463"/>
                  </a:cubicBezTo>
                  <a:cubicBezTo>
                    <a:pt x="152401" y="440046"/>
                    <a:pt x="149996" y="422022"/>
                    <a:pt x="143692" y="405212"/>
                  </a:cubicBezTo>
                  <a:cubicBezTo>
                    <a:pt x="136855" y="386979"/>
                    <a:pt x="118861" y="372391"/>
                    <a:pt x="117566" y="352961"/>
                  </a:cubicBezTo>
                  <a:cubicBezTo>
                    <a:pt x="115799" y="326453"/>
                    <a:pt x="120022" y="217421"/>
                    <a:pt x="143692" y="170081"/>
                  </a:cubicBezTo>
                  <a:cubicBezTo>
                    <a:pt x="150713" y="156039"/>
                    <a:pt x="162796" y="144934"/>
                    <a:pt x="169817" y="130892"/>
                  </a:cubicBezTo>
                  <a:cubicBezTo>
                    <a:pt x="175975" y="118576"/>
                    <a:pt x="174065" y="102281"/>
                    <a:pt x="182880" y="91703"/>
                  </a:cubicBezTo>
                  <a:cubicBezTo>
                    <a:pt x="196818" y="74978"/>
                    <a:pt x="217715" y="65578"/>
                    <a:pt x="235132" y="52515"/>
                  </a:cubicBezTo>
                  <a:lnTo>
                    <a:pt x="444137" y="65578"/>
                  </a:lnTo>
                  <a:cubicBezTo>
                    <a:pt x="479345" y="76781"/>
                    <a:pt x="522515" y="143955"/>
                    <a:pt x="522515" y="143955"/>
                  </a:cubicBezTo>
                  <a:cubicBezTo>
                    <a:pt x="526869" y="157018"/>
                    <a:pt x="535577" y="169374"/>
                    <a:pt x="535577" y="183143"/>
                  </a:cubicBezTo>
                  <a:cubicBezTo>
                    <a:pt x="535577" y="311623"/>
                    <a:pt x="551946" y="368572"/>
                    <a:pt x="496389" y="457463"/>
                  </a:cubicBezTo>
                  <a:cubicBezTo>
                    <a:pt x="484850" y="475925"/>
                    <a:pt x="473472" y="495251"/>
                    <a:pt x="457200" y="509715"/>
                  </a:cubicBezTo>
                  <a:cubicBezTo>
                    <a:pt x="416668" y="545743"/>
                    <a:pt x="373388" y="564683"/>
                    <a:pt x="326572" y="588092"/>
                  </a:cubicBezTo>
                  <a:cubicBezTo>
                    <a:pt x="252549" y="583738"/>
                    <a:pt x="177214" y="589571"/>
                    <a:pt x="104503" y="575029"/>
                  </a:cubicBezTo>
                  <a:cubicBezTo>
                    <a:pt x="86388" y="571406"/>
                    <a:pt x="75562" y="551212"/>
                    <a:pt x="65315" y="535841"/>
                  </a:cubicBezTo>
                  <a:cubicBezTo>
                    <a:pt x="57677" y="524384"/>
                    <a:pt x="58410" y="508968"/>
                    <a:pt x="52252" y="496652"/>
                  </a:cubicBezTo>
                  <a:cubicBezTo>
                    <a:pt x="1605" y="395358"/>
                    <a:pt x="45898" y="516778"/>
                    <a:pt x="13063" y="418275"/>
                  </a:cubicBezTo>
                  <a:cubicBezTo>
                    <a:pt x="17417" y="357315"/>
                    <a:pt x="18985" y="296092"/>
                    <a:pt x="26126" y="235395"/>
                  </a:cubicBezTo>
                  <a:cubicBezTo>
                    <a:pt x="27735" y="221720"/>
                    <a:pt x="31551" y="207663"/>
                    <a:pt x="39189" y="196206"/>
                  </a:cubicBezTo>
                  <a:cubicBezTo>
                    <a:pt x="49436" y="180835"/>
                    <a:pt x="64185" y="168844"/>
                    <a:pt x="78377" y="157018"/>
                  </a:cubicBezTo>
                  <a:cubicBezTo>
                    <a:pt x="90438" y="146967"/>
                    <a:pt x="103935" y="138681"/>
                    <a:pt x="117566" y="130892"/>
                  </a:cubicBezTo>
                  <a:cubicBezTo>
                    <a:pt x="134473" y="121231"/>
                    <a:pt x="152400" y="113475"/>
                    <a:pt x="169817" y="104766"/>
                  </a:cubicBezTo>
                  <a:cubicBezTo>
                    <a:pt x="235131" y="109120"/>
                    <a:pt x="300701" y="110600"/>
                    <a:pt x="365760" y="117829"/>
                  </a:cubicBezTo>
                  <a:cubicBezTo>
                    <a:pt x="396412" y="121235"/>
                    <a:pt x="420207" y="139925"/>
                    <a:pt x="444137" y="157018"/>
                  </a:cubicBezTo>
                  <a:cubicBezTo>
                    <a:pt x="461853" y="169672"/>
                    <a:pt x="478972" y="183143"/>
                    <a:pt x="496389" y="196206"/>
                  </a:cubicBezTo>
                  <a:cubicBezTo>
                    <a:pt x="571264" y="308518"/>
                    <a:pt x="481495" y="166417"/>
                    <a:pt x="535577" y="274583"/>
                  </a:cubicBezTo>
                  <a:cubicBezTo>
                    <a:pt x="542598" y="288625"/>
                    <a:pt x="552994" y="300709"/>
                    <a:pt x="561703" y="313772"/>
                  </a:cubicBezTo>
                  <a:cubicBezTo>
                    <a:pt x="557956" y="351243"/>
                    <a:pt x="559116" y="436510"/>
                    <a:pt x="535577" y="483589"/>
                  </a:cubicBezTo>
                  <a:cubicBezTo>
                    <a:pt x="508901" y="536942"/>
                    <a:pt x="510780" y="518286"/>
                    <a:pt x="457200" y="548903"/>
                  </a:cubicBezTo>
                  <a:cubicBezTo>
                    <a:pt x="443569" y="556692"/>
                    <a:pt x="430787" y="565904"/>
                    <a:pt x="418012" y="575029"/>
                  </a:cubicBezTo>
                  <a:cubicBezTo>
                    <a:pt x="400296" y="587684"/>
                    <a:pt x="385974" y="606132"/>
                    <a:pt x="365760" y="614218"/>
                  </a:cubicBezTo>
                  <a:cubicBezTo>
                    <a:pt x="341168" y="624055"/>
                    <a:pt x="313509" y="622927"/>
                    <a:pt x="287383" y="627281"/>
                  </a:cubicBezTo>
                  <a:cubicBezTo>
                    <a:pt x="248194" y="622927"/>
                    <a:pt x="200334" y="639187"/>
                    <a:pt x="169817" y="614218"/>
                  </a:cubicBezTo>
                  <a:cubicBezTo>
                    <a:pt x="142027" y="591481"/>
                    <a:pt x="152400" y="544549"/>
                    <a:pt x="143692" y="509715"/>
                  </a:cubicBezTo>
                  <a:lnTo>
                    <a:pt x="130629" y="457463"/>
                  </a:lnTo>
                  <a:cubicBezTo>
                    <a:pt x="148219" y="351925"/>
                    <a:pt x="135317" y="404209"/>
                    <a:pt x="169817" y="300709"/>
                  </a:cubicBezTo>
                  <a:cubicBezTo>
                    <a:pt x="174171" y="287646"/>
                    <a:pt x="169817" y="265875"/>
                    <a:pt x="182880" y="261521"/>
                  </a:cubicBezTo>
                  <a:lnTo>
                    <a:pt x="222069" y="248458"/>
                  </a:lnTo>
                  <a:cubicBezTo>
                    <a:pt x="235132" y="239749"/>
                    <a:pt x="245558" y="222332"/>
                    <a:pt x="261257" y="222332"/>
                  </a:cubicBezTo>
                  <a:cubicBezTo>
                    <a:pt x="393694" y="222332"/>
                    <a:pt x="381693" y="225202"/>
                    <a:pt x="444137" y="287646"/>
                  </a:cubicBezTo>
                  <a:cubicBezTo>
                    <a:pt x="448491" y="305063"/>
                    <a:pt x="452268" y="322635"/>
                    <a:pt x="457200" y="339898"/>
                  </a:cubicBezTo>
                  <a:cubicBezTo>
                    <a:pt x="460983" y="353137"/>
                    <a:pt x="470263" y="365317"/>
                    <a:pt x="470263" y="379086"/>
                  </a:cubicBezTo>
                  <a:cubicBezTo>
                    <a:pt x="470263" y="457584"/>
                    <a:pt x="472595" y="537244"/>
                    <a:pt x="457200" y="614218"/>
                  </a:cubicBezTo>
                  <a:cubicBezTo>
                    <a:pt x="454121" y="629612"/>
                    <a:pt x="431075" y="631635"/>
                    <a:pt x="418012" y="640343"/>
                  </a:cubicBezTo>
                  <a:cubicBezTo>
                    <a:pt x="390335" y="638498"/>
                    <a:pt x="215666" y="670055"/>
                    <a:pt x="182880" y="588092"/>
                  </a:cubicBezTo>
                  <a:cubicBezTo>
                    <a:pt x="171445" y="559505"/>
                    <a:pt x="174171" y="527132"/>
                    <a:pt x="169817" y="496652"/>
                  </a:cubicBezTo>
                  <a:cubicBezTo>
                    <a:pt x="174983" y="419161"/>
                    <a:pt x="161956" y="310674"/>
                    <a:pt x="209006" y="235395"/>
                  </a:cubicBezTo>
                  <a:cubicBezTo>
                    <a:pt x="226967" y="206657"/>
                    <a:pt x="260297" y="188138"/>
                    <a:pt x="287383" y="170081"/>
                  </a:cubicBezTo>
                  <a:cubicBezTo>
                    <a:pt x="343989" y="174435"/>
                    <a:pt x="401936" y="170140"/>
                    <a:pt x="457200" y="183143"/>
                  </a:cubicBezTo>
                  <a:cubicBezTo>
                    <a:pt x="479115" y="188300"/>
                    <a:pt x="532339" y="245219"/>
                    <a:pt x="548640" y="261521"/>
                  </a:cubicBezTo>
                  <a:cubicBezTo>
                    <a:pt x="547099" y="287724"/>
                    <a:pt x="571049" y="518104"/>
                    <a:pt x="483326" y="561966"/>
                  </a:cubicBezTo>
                  <a:cubicBezTo>
                    <a:pt x="465909" y="570675"/>
                    <a:pt x="449155" y="580860"/>
                    <a:pt x="431075" y="588092"/>
                  </a:cubicBezTo>
                  <a:cubicBezTo>
                    <a:pt x="405506" y="598320"/>
                    <a:pt x="352697" y="614218"/>
                    <a:pt x="352697" y="614218"/>
                  </a:cubicBezTo>
                  <a:cubicBezTo>
                    <a:pt x="304800" y="609864"/>
                    <a:pt x="255146" y="614726"/>
                    <a:pt x="209006" y="601155"/>
                  </a:cubicBezTo>
                  <a:cubicBezTo>
                    <a:pt x="178883" y="592295"/>
                    <a:pt x="130629" y="548903"/>
                    <a:pt x="130629" y="548903"/>
                  </a:cubicBezTo>
                  <a:cubicBezTo>
                    <a:pt x="126275" y="531486"/>
                    <a:pt x="126473" y="512240"/>
                    <a:pt x="117566" y="496652"/>
                  </a:cubicBezTo>
                  <a:cubicBezTo>
                    <a:pt x="39290" y="359671"/>
                    <a:pt x="106094" y="540620"/>
                    <a:pt x="65315" y="418275"/>
                  </a:cubicBezTo>
                  <a:cubicBezTo>
                    <a:pt x="69669" y="361669"/>
                    <a:pt x="71335" y="304792"/>
                    <a:pt x="78377" y="248458"/>
                  </a:cubicBezTo>
                  <a:cubicBezTo>
                    <a:pt x="80085" y="234795"/>
                    <a:pt x="83802" y="220726"/>
                    <a:pt x="91440" y="209269"/>
                  </a:cubicBezTo>
                  <a:cubicBezTo>
                    <a:pt x="101687" y="193898"/>
                    <a:pt x="118802" y="184273"/>
                    <a:pt x="130629" y="170081"/>
                  </a:cubicBezTo>
                  <a:cubicBezTo>
                    <a:pt x="140680" y="158020"/>
                    <a:pt x="145654" y="141994"/>
                    <a:pt x="156755" y="130892"/>
                  </a:cubicBezTo>
                  <a:cubicBezTo>
                    <a:pt x="167856" y="119791"/>
                    <a:pt x="181597" y="111142"/>
                    <a:pt x="195943" y="104766"/>
                  </a:cubicBezTo>
                  <a:cubicBezTo>
                    <a:pt x="221108" y="93581"/>
                    <a:pt x="274320" y="78641"/>
                    <a:pt x="274320" y="78641"/>
                  </a:cubicBezTo>
                  <a:cubicBezTo>
                    <a:pt x="287383" y="82995"/>
                    <a:pt x="300853" y="86279"/>
                    <a:pt x="313509" y="91703"/>
                  </a:cubicBezTo>
                  <a:cubicBezTo>
                    <a:pt x="359910" y="111589"/>
                    <a:pt x="365595" y="117719"/>
                    <a:pt x="404949" y="143955"/>
                  </a:cubicBezTo>
                  <a:cubicBezTo>
                    <a:pt x="469516" y="240806"/>
                    <a:pt x="451042" y="191543"/>
                    <a:pt x="470263" y="287646"/>
                  </a:cubicBezTo>
                  <a:cubicBezTo>
                    <a:pt x="465909" y="352960"/>
                    <a:pt x="472362" y="419910"/>
                    <a:pt x="457200" y="483589"/>
                  </a:cubicBezTo>
                  <a:cubicBezTo>
                    <a:pt x="446177" y="529887"/>
                    <a:pt x="372429" y="602754"/>
                    <a:pt x="326572" y="614218"/>
                  </a:cubicBezTo>
                  <a:lnTo>
                    <a:pt x="274320" y="627281"/>
                  </a:lnTo>
                  <a:cubicBezTo>
                    <a:pt x="173059" y="616030"/>
                    <a:pt x="165922" y="645614"/>
                    <a:pt x="130629" y="575029"/>
                  </a:cubicBezTo>
                  <a:cubicBezTo>
                    <a:pt x="124471" y="562713"/>
                    <a:pt x="123724" y="548157"/>
                    <a:pt x="117566" y="535841"/>
                  </a:cubicBezTo>
                  <a:cubicBezTo>
                    <a:pt x="110545" y="521799"/>
                    <a:pt x="97816" y="510999"/>
                    <a:pt x="91440" y="496652"/>
                  </a:cubicBezTo>
                  <a:cubicBezTo>
                    <a:pt x="80256" y="471487"/>
                    <a:pt x="65315" y="418275"/>
                    <a:pt x="65315" y="418275"/>
                  </a:cubicBezTo>
                  <a:cubicBezTo>
                    <a:pt x="69669" y="348606"/>
                    <a:pt x="67490" y="278219"/>
                    <a:pt x="78377" y="209269"/>
                  </a:cubicBezTo>
                  <a:cubicBezTo>
                    <a:pt x="80826" y="193762"/>
                    <a:pt x="97482" y="184123"/>
                    <a:pt x="104503" y="170081"/>
                  </a:cubicBezTo>
                  <a:cubicBezTo>
                    <a:pt x="110661" y="157765"/>
                    <a:pt x="107829" y="140629"/>
                    <a:pt x="117566" y="130892"/>
                  </a:cubicBezTo>
                  <a:cubicBezTo>
                    <a:pt x="127303" y="121155"/>
                    <a:pt x="143692" y="122183"/>
                    <a:pt x="156755" y="117829"/>
                  </a:cubicBezTo>
                  <a:cubicBezTo>
                    <a:pt x="169818" y="104766"/>
                    <a:pt x="180911" y="89378"/>
                    <a:pt x="195943" y="78641"/>
                  </a:cubicBezTo>
                  <a:cubicBezTo>
                    <a:pt x="224191" y="58464"/>
                    <a:pt x="255403" y="50112"/>
                    <a:pt x="287383" y="39452"/>
                  </a:cubicBezTo>
                  <a:cubicBezTo>
                    <a:pt x="352697" y="43806"/>
                    <a:pt x="419425" y="38315"/>
                    <a:pt x="483326" y="52515"/>
                  </a:cubicBezTo>
                  <a:cubicBezTo>
                    <a:pt x="525116" y="61802"/>
                    <a:pt x="521992" y="103722"/>
                    <a:pt x="535577" y="130892"/>
                  </a:cubicBezTo>
                  <a:cubicBezTo>
                    <a:pt x="542598" y="144934"/>
                    <a:pt x="552994" y="157018"/>
                    <a:pt x="561703" y="170081"/>
                  </a:cubicBezTo>
                  <a:cubicBezTo>
                    <a:pt x="566057" y="200561"/>
                    <a:pt x="569258" y="231228"/>
                    <a:pt x="574766" y="261521"/>
                  </a:cubicBezTo>
                  <a:cubicBezTo>
                    <a:pt x="577978" y="279184"/>
                    <a:pt x="587829" y="295819"/>
                    <a:pt x="587829" y="313772"/>
                  </a:cubicBezTo>
                  <a:cubicBezTo>
                    <a:pt x="587829" y="370545"/>
                    <a:pt x="581808" y="427255"/>
                    <a:pt x="574766" y="483589"/>
                  </a:cubicBezTo>
                  <a:cubicBezTo>
                    <a:pt x="573058" y="497252"/>
                    <a:pt x="569341" y="511321"/>
                    <a:pt x="561703" y="522778"/>
                  </a:cubicBezTo>
                  <a:cubicBezTo>
                    <a:pt x="524560" y="578493"/>
                    <a:pt x="531259" y="551063"/>
                    <a:pt x="483326" y="575029"/>
                  </a:cubicBezTo>
                  <a:cubicBezTo>
                    <a:pt x="469284" y="582050"/>
                    <a:pt x="457200" y="592446"/>
                    <a:pt x="444137" y="601155"/>
                  </a:cubicBezTo>
                  <a:cubicBezTo>
                    <a:pt x="400594" y="596801"/>
                    <a:pt x="356760" y="594746"/>
                    <a:pt x="313509" y="588092"/>
                  </a:cubicBezTo>
                  <a:cubicBezTo>
                    <a:pt x="299900" y="585998"/>
                    <a:pt x="284057" y="584766"/>
                    <a:pt x="274320" y="575029"/>
                  </a:cubicBezTo>
                  <a:cubicBezTo>
                    <a:pt x="252117" y="552826"/>
                    <a:pt x="239486" y="522778"/>
                    <a:pt x="222069" y="496652"/>
                  </a:cubicBezTo>
                  <a:lnTo>
                    <a:pt x="195943" y="457463"/>
                  </a:lnTo>
                  <a:cubicBezTo>
                    <a:pt x="200297" y="374732"/>
                    <a:pt x="198291" y="291419"/>
                    <a:pt x="209006" y="209269"/>
                  </a:cubicBezTo>
                  <a:cubicBezTo>
                    <a:pt x="211525" y="189960"/>
                    <a:pt x="225113" y="173716"/>
                    <a:pt x="235132" y="157018"/>
                  </a:cubicBezTo>
                  <a:cubicBezTo>
                    <a:pt x="285932" y="72351"/>
                    <a:pt x="266337" y="92672"/>
                    <a:pt x="326572" y="52515"/>
                  </a:cubicBezTo>
                  <a:cubicBezTo>
                    <a:pt x="343313" y="56700"/>
                    <a:pt x="399272" y="69271"/>
                    <a:pt x="418012" y="78641"/>
                  </a:cubicBezTo>
                  <a:cubicBezTo>
                    <a:pt x="447371" y="93320"/>
                    <a:pt x="475753" y="119192"/>
                    <a:pt x="496389" y="143955"/>
                  </a:cubicBezTo>
                  <a:cubicBezTo>
                    <a:pt x="506440" y="156016"/>
                    <a:pt x="513806" y="170080"/>
                    <a:pt x="522515" y="183143"/>
                  </a:cubicBezTo>
                  <a:cubicBezTo>
                    <a:pt x="532821" y="214065"/>
                    <a:pt x="548640" y="256124"/>
                    <a:pt x="548640" y="287646"/>
                  </a:cubicBezTo>
                  <a:cubicBezTo>
                    <a:pt x="548640" y="353105"/>
                    <a:pt x="546338" y="419020"/>
                    <a:pt x="535577" y="483589"/>
                  </a:cubicBezTo>
                  <a:cubicBezTo>
                    <a:pt x="532996" y="499075"/>
                    <a:pt x="520553" y="511677"/>
                    <a:pt x="509452" y="522778"/>
                  </a:cubicBezTo>
                  <a:cubicBezTo>
                    <a:pt x="494057" y="538173"/>
                    <a:pt x="476232" y="551393"/>
                    <a:pt x="457200" y="561966"/>
                  </a:cubicBezTo>
                  <a:cubicBezTo>
                    <a:pt x="433768" y="574984"/>
                    <a:pt x="382029" y="591378"/>
                    <a:pt x="352697" y="601155"/>
                  </a:cubicBezTo>
                  <a:cubicBezTo>
                    <a:pt x="287383" y="596801"/>
                    <a:pt x="220259" y="603968"/>
                    <a:pt x="156755" y="588092"/>
                  </a:cubicBezTo>
                  <a:cubicBezTo>
                    <a:pt x="143397" y="584752"/>
                    <a:pt x="149116" y="561559"/>
                    <a:pt x="143692" y="548903"/>
                  </a:cubicBezTo>
                  <a:cubicBezTo>
                    <a:pt x="102706" y="453269"/>
                    <a:pt x="128587" y="540736"/>
                    <a:pt x="104503" y="444401"/>
                  </a:cubicBezTo>
                  <a:cubicBezTo>
                    <a:pt x="108857" y="387795"/>
                    <a:pt x="110524" y="330918"/>
                    <a:pt x="117566" y="274583"/>
                  </a:cubicBezTo>
                  <a:cubicBezTo>
                    <a:pt x="119274" y="260920"/>
                    <a:pt x="122991" y="246852"/>
                    <a:pt x="130629" y="235395"/>
                  </a:cubicBezTo>
                  <a:cubicBezTo>
                    <a:pt x="140876" y="220024"/>
                    <a:pt x="155625" y="208033"/>
                    <a:pt x="169817" y="196206"/>
                  </a:cubicBezTo>
                  <a:cubicBezTo>
                    <a:pt x="181878" y="186155"/>
                    <a:pt x="195943" y="178789"/>
                    <a:pt x="209006" y="170081"/>
                  </a:cubicBezTo>
                  <a:cubicBezTo>
                    <a:pt x="280832" y="176066"/>
                    <a:pt x="352248" y="156568"/>
                    <a:pt x="404949" y="209269"/>
                  </a:cubicBezTo>
                  <a:cubicBezTo>
                    <a:pt x="416050" y="220370"/>
                    <a:pt x="422366" y="235395"/>
                    <a:pt x="431075" y="248458"/>
                  </a:cubicBezTo>
                  <a:cubicBezTo>
                    <a:pt x="435429" y="261521"/>
                    <a:pt x="440798" y="274288"/>
                    <a:pt x="444137" y="287646"/>
                  </a:cubicBezTo>
                  <a:cubicBezTo>
                    <a:pt x="465666" y="373765"/>
                    <a:pt x="468470" y="438509"/>
                    <a:pt x="444137" y="535841"/>
                  </a:cubicBezTo>
                  <a:cubicBezTo>
                    <a:pt x="436522" y="566303"/>
                    <a:pt x="419970" y="600176"/>
                    <a:pt x="391886" y="614218"/>
                  </a:cubicBezTo>
                  <a:cubicBezTo>
                    <a:pt x="325593" y="647364"/>
                    <a:pt x="355837" y="629541"/>
                    <a:pt x="300446" y="666469"/>
                  </a:cubicBezTo>
                  <a:cubicBezTo>
                    <a:pt x="238631" y="658742"/>
                    <a:pt x="199096" y="669622"/>
                    <a:pt x="156755" y="627281"/>
                  </a:cubicBezTo>
                  <a:cubicBezTo>
                    <a:pt x="145654" y="616180"/>
                    <a:pt x="139338" y="601155"/>
                    <a:pt x="130629" y="588092"/>
                  </a:cubicBezTo>
                  <a:cubicBezTo>
                    <a:pt x="106799" y="492774"/>
                    <a:pt x="110380" y="530952"/>
                    <a:pt x="130629" y="379086"/>
                  </a:cubicBezTo>
                  <a:cubicBezTo>
                    <a:pt x="132449" y="365437"/>
                    <a:pt x="135090" y="350650"/>
                    <a:pt x="143692" y="339898"/>
                  </a:cubicBezTo>
                  <a:cubicBezTo>
                    <a:pt x="153499" y="327639"/>
                    <a:pt x="169817" y="322481"/>
                    <a:pt x="182880" y="313772"/>
                  </a:cubicBezTo>
                  <a:cubicBezTo>
                    <a:pt x="191589" y="300709"/>
                    <a:pt x="197904" y="285684"/>
                    <a:pt x="209006" y="274583"/>
                  </a:cubicBezTo>
                  <a:cubicBezTo>
                    <a:pt x="261696" y="221894"/>
                    <a:pt x="296431" y="253282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4260" y="280831"/>
                    <a:pt x="444024" y="365569"/>
                    <a:pt x="444137" y="366023"/>
                  </a:cubicBezTo>
                  <a:cubicBezTo>
                    <a:pt x="439783" y="422629"/>
                    <a:pt x="441537" y="480040"/>
                    <a:pt x="431075" y="535841"/>
                  </a:cubicBezTo>
                  <a:cubicBezTo>
                    <a:pt x="428182" y="551272"/>
                    <a:pt x="418262" y="566708"/>
                    <a:pt x="404949" y="575029"/>
                  </a:cubicBezTo>
                  <a:cubicBezTo>
                    <a:pt x="381596" y="589625"/>
                    <a:pt x="326572" y="601155"/>
                    <a:pt x="326572" y="601155"/>
                  </a:cubicBezTo>
                  <a:cubicBezTo>
                    <a:pt x="257967" y="498248"/>
                    <a:pt x="281278" y="550130"/>
                    <a:pt x="313509" y="313772"/>
                  </a:cubicBezTo>
                  <a:cubicBezTo>
                    <a:pt x="315630" y="298216"/>
                    <a:pt x="327376" y="284391"/>
                    <a:pt x="339635" y="274583"/>
                  </a:cubicBezTo>
                  <a:cubicBezTo>
                    <a:pt x="350387" y="265981"/>
                    <a:pt x="365760" y="265875"/>
                    <a:pt x="378823" y="261521"/>
                  </a:cubicBezTo>
                  <a:cubicBezTo>
                    <a:pt x="391886" y="265875"/>
                    <a:pt x="408275" y="264847"/>
                    <a:pt x="418012" y="274583"/>
                  </a:cubicBezTo>
                  <a:cubicBezTo>
                    <a:pt x="427749" y="284319"/>
                    <a:pt x="431075" y="300002"/>
                    <a:pt x="431075" y="313772"/>
                  </a:cubicBezTo>
                  <a:cubicBezTo>
                    <a:pt x="431075" y="328975"/>
                    <a:pt x="425745" y="474254"/>
                    <a:pt x="404949" y="522778"/>
                  </a:cubicBezTo>
                  <a:cubicBezTo>
                    <a:pt x="398765" y="537208"/>
                    <a:pt x="387532" y="548903"/>
                    <a:pt x="378823" y="561966"/>
                  </a:cubicBezTo>
                  <a:cubicBezTo>
                    <a:pt x="378710" y="562418"/>
                    <a:pt x="358944" y="647159"/>
                    <a:pt x="352697" y="653406"/>
                  </a:cubicBezTo>
                  <a:cubicBezTo>
                    <a:pt x="342961" y="663142"/>
                    <a:pt x="326572" y="662115"/>
                    <a:pt x="313509" y="666469"/>
                  </a:cubicBezTo>
                  <a:cubicBezTo>
                    <a:pt x="283029" y="662115"/>
                    <a:pt x="248045" y="669936"/>
                    <a:pt x="222069" y="653406"/>
                  </a:cubicBezTo>
                  <a:cubicBezTo>
                    <a:pt x="195579" y="636549"/>
                    <a:pt x="169817" y="575029"/>
                    <a:pt x="169817" y="575029"/>
                  </a:cubicBezTo>
                  <a:cubicBezTo>
                    <a:pt x="115397" y="411759"/>
                    <a:pt x="128752" y="466882"/>
                    <a:pt x="169817" y="117829"/>
                  </a:cubicBezTo>
                  <a:cubicBezTo>
                    <a:pt x="171884" y="100257"/>
                    <a:pt x="236718" y="82466"/>
                    <a:pt x="248195" y="78641"/>
                  </a:cubicBezTo>
                  <a:cubicBezTo>
                    <a:pt x="269966" y="82995"/>
                    <a:pt x="292720" y="83907"/>
                    <a:pt x="313509" y="91703"/>
                  </a:cubicBezTo>
                  <a:cubicBezTo>
                    <a:pt x="378429" y="116048"/>
                    <a:pt x="335212" y="111197"/>
                    <a:pt x="365760" y="157018"/>
                  </a:cubicBezTo>
                  <a:cubicBezTo>
                    <a:pt x="376007" y="172389"/>
                    <a:pt x="391886" y="183143"/>
                    <a:pt x="404949" y="196206"/>
                  </a:cubicBezTo>
                  <a:cubicBezTo>
                    <a:pt x="409303" y="209269"/>
                    <a:pt x="411325" y="223358"/>
                    <a:pt x="418012" y="235395"/>
                  </a:cubicBezTo>
                  <a:cubicBezTo>
                    <a:pt x="433261" y="262843"/>
                    <a:pt x="470263" y="313772"/>
                    <a:pt x="470263" y="313772"/>
                  </a:cubicBezTo>
                  <a:cubicBezTo>
                    <a:pt x="451244" y="599056"/>
                    <a:pt x="494688" y="437579"/>
                    <a:pt x="431075" y="548903"/>
                  </a:cubicBezTo>
                  <a:cubicBezTo>
                    <a:pt x="421414" y="565810"/>
                    <a:pt x="417622" y="586370"/>
                    <a:pt x="404949" y="601155"/>
                  </a:cubicBezTo>
                  <a:cubicBezTo>
                    <a:pt x="390780" y="617685"/>
                    <a:pt x="370114" y="627280"/>
                    <a:pt x="352697" y="640343"/>
                  </a:cubicBezTo>
                  <a:cubicBezTo>
                    <a:pt x="207875" y="629204"/>
                    <a:pt x="208897" y="666339"/>
                    <a:pt x="143692" y="588092"/>
                  </a:cubicBezTo>
                  <a:cubicBezTo>
                    <a:pt x="133641" y="576031"/>
                    <a:pt x="126275" y="561966"/>
                    <a:pt x="117566" y="548903"/>
                  </a:cubicBezTo>
                  <a:cubicBezTo>
                    <a:pt x="121920" y="461817"/>
                    <a:pt x="119814" y="374167"/>
                    <a:pt x="130629" y="287646"/>
                  </a:cubicBezTo>
                  <a:cubicBezTo>
                    <a:pt x="133044" y="268324"/>
                    <a:pt x="147094" y="252302"/>
                    <a:pt x="156755" y="235395"/>
                  </a:cubicBezTo>
                  <a:cubicBezTo>
                    <a:pt x="164544" y="221764"/>
                    <a:pt x="171065" y="206544"/>
                    <a:pt x="182880" y="196206"/>
                  </a:cubicBezTo>
                  <a:cubicBezTo>
                    <a:pt x="238161" y="147835"/>
                    <a:pt x="246622" y="148833"/>
                    <a:pt x="300446" y="130892"/>
                  </a:cubicBezTo>
                  <a:cubicBezTo>
                    <a:pt x="365760" y="135246"/>
                    <a:pt x="432488" y="129755"/>
                    <a:pt x="496389" y="143955"/>
                  </a:cubicBezTo>
                  <a:cubicBezTo>
                    <a:pt x="535298" y="152601"/>
                    <a:pt x="537200" y="195640"/>
                    <a:pt x="548640" y="222332"/>
                  </a:cubicBezTo>
                  <a:cubicBezTo>
                    <a:pt x="556311" y="240230"/>
                    <a:pt x="566057" y="257166"/>
                    <a:pt x="574766" y="274583"/>
                  </a:cubicBezTo>
                  <a:cubicBezTo>
                    <a:pt x="579120" y="292000"/>
                    <a:pt x="587829" y="308882"/>
                    <a:pt x="587829" y="326835"/>
                  </a:cubicBezTo>
                  <a:cubicBezTo>
                    <a:pt x="587829" y="414029"/>
                    <a:pt x="590364" y="502304"/>
                    <a:pt x="574766" y="588092"/>
                  </a:cubicBezTo>
                  <a:cubicBezTo>
                    <a:pt x="571958" y="603539"/>
                    <a:pt x="549208" y="606429"/>
                    <a:pt x="535577" y="614218"/>
                  </a:cubicBezTo>
                  <a:cubicBezTo>
                    <a:pt x="482449" y="644576"/>
                    <a:pt x="488221" y="639119"/>
                    <a:pt x="431075" y="653406"/>
                  </a:cubicBezTo>
                  <a:cubicBezTo>
                    <a:pt x="370115" y="649052"/>
                    <a:pt x="308892" y="647484"/>
                    <a:pt x="248195" y="640343"/>
                  </a:cubicBezTo>
                  <a:cubicBezTo>
                    <a:pt x="199976" y="634670"/>
                    <a:pt x="198887" y="615728"/>
                    <a:pt x="169817" y="575029"/>
                  </a:cubicBezTo>
                  <a:cubicBezTo>
                    <a:pt x="160692" y="562254"/>
                    <a:pt x="150713" y="549883"/>
                    <a:pt x="143692" y="535841"/>
                  </a:cubicBezTo>
                  <a:cubicBezTo>
                    <a:pt x="137534" y="523525"/>
                    <a:pt x="135464" y="509545"/>
                    <a:pt x="130629" y="496652"/>
                  </a:cubicBezTo>
                  <a:cubicBezTo>
                    <a:pt x="122396" y="474697"/>
                    <a:pt x="113212" y="453109"/>
                    <a:pt x="104503" y="431338"/>
                  </a:cubicBezTo>
                  <a:cubicBezTo>
                    <a:pt x="114021" y="279045"/>
                    <a:pt x="101835" y="270858"/>
                    <a:pt x="130629" y="170081"/>
                  </a:cubicBezTo>
                  <a:cubicBezTo>
                    <a:pt x="134412" y="156841"/>
                    <a:pt x="138268" y="143548"/>
                    <a:pt x="143692" y="130892"/>
                  </a:cubicBezTo>
                  <a:cubicBezTo>
                    <a:pt x="151363" y="112994"/>
                    <a:pt x="158499" y="94487"/>
                    <a:pt x="169817" y="78641"/>
                  </a:cubicBezTo>
                  <a:cubicBezTo>
                    <a:pt x="192676" y="46638"/>
                    <a:pt x="216947" y="34158"/>
                    <a:pt x="248195" y="13326"/>
                  </a:cubicBezTo>
                  <a:cubicBezTo>
                    <a:pt x="291738" y="17680"/>
                    <a:pt x="336184" y="16549"/>
                    <a:pt x="378823" y="26389"/>
                  </a:cubicBezTo>
                  <a:cubicBezTo>
                    <a:pt x="394121" y="29919"/>
                    <a:pt x="405237" y="43390"/>
                    <a:pt x="418012" y="52515"/>
                  </a:cubicBezTo>
                  <a:cubicBezTo>
                    <a:pt x="435728" y="65169"/>
                    <a:pt x="453733" y="77535"/>
                    <a:pt x="470263" y="91703"/>
                  </a:cubicBezTo>
                  <a:cubicBezTo>
                    <a:pt x="495544" y="113372"/>
                    <a:pt x="520458" y="139843"/>
                    <a:pt x="535577" y="170081"/>
                  </a:cubicBezTo>
                  <a:cubicBezTo>
                    <a:pt x="544948" y="188823"/>
                    <a:pt x="557517" y="244777"/>
                    <a:pt x="561703" y="261521"/>
                  </a:cubicBezTo>
                  <a:cubicBezTo>
                    <a:pt x="557349" y="322481"/>
                    <a:pt x="562638" y="384910"/>
                    <a:pt x="548640" y="444401"/>
                  </a:cubicBezTo>
                  <a:cubicBezTo>
                    <a:pt x="545411" y="458123"/>
                    <a:pt x="484828" y="504419"/>
                    <a:pt x="470263" y="509715"/>
                  </a:cubicBezTo>
                  <a:cubicBezTo>
                    <a:pt x="436518" y="521986"/>
                    <a:pt x="365760" y="535841"/>
                    <a:pt x="365760" y="535841"/>
                  </a:cubicBezTo>
                  <a:cubicBezTo>
                    <a:pt x="283029" y="531487"/>
                    <a:pt x="199652" y="533972"/>
                    <a:pt x="117566" y="522778"/>
                  </a:cubicBezTo>
                  <a:cubicBezTo>
                    <a:pt x="102010" y="520657"/>
                    <a:pt x="86698" y="509965"/>
                    <a:pt x="78377" y="496652"/>
                  </a:cubicBezTo>
                  <a:cubicBezTo>
                    <a:pt x="63782" y="473299"/>
                    <a:pt x="52252" y="418275"/>
                    <a:pt x="52252" y="418275"/>
                  </a:cubicBezTo>
                  <a:cubicBezTo>
                    <a:pt x="55574" y="355163"/>
                    <a:pt x="21364" y="200969"/>
                    <a:pt x="91440" y="130892"/>
                  </a:cubicBezTo>
                  <a:cubicBezTo>
                    <a:pt x="102541" y="119790"/>
                    <a:pt x="117566" y="113475"/>
                    <a:pt x="130629" y="104766"/>
                  </a:cubicBezTo>
                  <a:cubicBezTo>
                    <a:pt x="195943" y="109120"/>
                    <a:pt x="261771" y="108572"/>
                    <a:pt x="326572" y="117829"/>
                  </a:cubicBezTo>
                  <a:cubicBezTo>
                    <a:pt x="353834" y="121724"/>
                    <a:pt x="404949" y="143955"/>
                    <a:pt x="404949" y="143955"/>
                  </a:cubicBezTo>
                  <a:cubicBezTo>
                    <a:pt x="422366" y="170081"/>
                    <a:pt x="447271" y="192544"/>
                    <a:pt x="457200" y="222332"/>
                  </a:cubicBezTo>
                  <a:lnTo>
                    <a:pt x="483326" y="300709"/>
                  </a:lnTo>
                  <a:cubicBezTo>
                    <a:pt x="478972" y="352960"/>
                    <a:pt x="477193" y="405490"/>
                    <a:pt x="470263" y="457463"/>
                  </a:cubicBezTo>
                  <a:cubicBezTo>
                    <a:pt x="468443" y="471112"/>
                    <a:pt x="465203" y="485447"/>
                    <a:pt x="457200" y="496652"/>
                  </a:cubicBezTo>
                  <a:cubicBezTo>
                    <a:pt x="442883" y="516695"/>
                    <a:pt x="422366" y="531486"/>
                    <a:pt x="404949" y="548903"/>
                  </a:cubicBezTo>
                  <a:cubicBezTo>
                    <a:pt x="178084" y="539829"/>
                    <a:pt x="135374" y="612076"/>
                    <a:pt x="39189" y="496652"/>
                  </a:cubicBezTo>
                  <a:cubicBezTo>
                    <a:pt x="29138" y="484591"/>
                    <a:pt x="20084" y="471505"/>
                    <a:pt x="13063" y="457463"/>
                  </a:cubicBezTo>
                  <a:cubicBezTo>
                    <a:pt x="6905" y="445147"/>
                    <a:pt x="4354" y="431338"/>
                    <a:pt x="0" y="418275"/>
                  </a:cubicBezTo>
                  <a:cubicBezTo>
                    <a:pt x="4354" y="322481"/>
                    <a:pt x="-3794" y="225292"/>
                    <a:pt x="13063" y="130892"/>
                  </a:cubicBezTo>
                  <a:cubicBezTo>
                    <a:pt x="18583" y="99982"/>
                    <a:pt x="39189" y="69932"/>
                    <a:pt x="65315" y="52515"/>
                  </a:cubicBezTo>
                  <a:lnTo>
                    <a:pt x="143692" y="263"/>
                  </a:lnTo>
                  <a:cubicBezTo>
                    <a:pt x="191589" y="4617"/>
                    <a:pt x="239772" y="6524"/>
                    <a:pt x="287383" y="13326"/>
                  </a:cubicBezTo>
                  <a:cubicBezTo>
                    <a:pt x="333352" y="19893"/>
                    <a:pt x="324366" y="31818"/>
                    <a:pt x="365760" y="52515"/>
                  </a:cubicBezTo>
                  <a:cubicBezTo>
                    <a:pt x="378076" y="58673"/>
                    <a:pt x="391886" y="61224"/>
                    <a:pt x="404949" y="65578"/>
                  </a:cubicBezTo>
                  <a:cubicBezTo>
                    <a:pt x="431075" y="91704"/>
                    <a:pt x="485375" y="107065"/>
                    <a:pt x="483326" y="143955"/>
                  </a:cubicBezTo>
                  <a:cubicBezTo>
                    <a:pt x="478972" y="222332"/>
                    <a:pt x="481364" y="301377"/>
                    <a:pt x="470263" y="379086"/>
                  </a:cubicBezTo>
                  <a:cubicBezTo>
                    <a:pt x="464335" y="420580"/>
                    <a:pt x="419729" y="428491"/>
                    <a:pt x="391886" y="444401"/>
                  </a:cubicBezTo>
                  <a:cubicBezTo>
                    <a:pt x="378255" y="452190"/>
                    <a:pt x="367127" y="464342"/>
                    <a:pt x="352697" y="470526"/>
                  </a:cubicBezTo>
                  <a:cubicBezTo>
                    <a:pt x="336196" y="477598"/>
                    <a:pt x="317708" y="478657"/>
                    <a:pt x="300446" y="483589"/>
                  </a:cubicBezTo>
                  <a:cubicBezTo>
                    <a:pt x="287206" y="487372"/>
                    <a:pt x="274320" y="492298"/>
                    <a:pt x="261257" y="496652"/>
                  </a:cubicBezTo>
                  <a:cubicBezTo>
                    <a:pt x="189427" y="490666"/>
                    <a:pt x="118016" y="510164"/>
                    <a:pt x="65315" y="457463"/>
                  </a:cubicBezTo>
                  <a:cubicBezTo>
                    <a:pt x="54214" y="446362"/>
                    <a:pt x="47898" y="431338"/>
                    <a:pt x="39189" y="418275"/>
                  </a:cubicBezTo>
                  <a:cubicBezTo>
                    <a:pt x="34835" y="405212"/>
                    <a:pt x="26126" y="392856"/>
                    <a:pt x="26126" y="379086"/>
                  </a:cubicBezTo>
                  <a:cubicBezTo>
                    <a:pt x="26126" y="322313"/>
                    <a:pt x="28726" y="265069"/>
                    <a:pt x="39189" y="209269"/>
                  </a:cubicBezTo>
                  <a:cubicBezTo>
                    <a:pt x="42082" y="193838"/>
                    <a:pt x="54214" y="181182"/>
                    <a:pt x="65315" y="170081"/>
                  </a:cubicBezTo>
                  <a:cubicBezTo>
                    <a:pt x="96172" y="139224"/>
                    <a:pt x="120892" y="143445"/>
                    <a:pt x="156755" y="117829"/>
                  </a:cubicBezTo>
                  <a:cubicBezTo>
                    <a:pt x="171787" y="107092"/>
                    <a:pt x="182880" y="91704"/>
                    <a:pt x="195943" y="78641"/>
                  </a:cubicBezTo>
                  <a:cubicBezTo>
                    <a:pt x="256903" y="82995"/>
                    <a:pt x="318384" y="82637"/>
                    <a:pt x="378823" y="91703"/>
                  </a:cubicBezTo>
                  <a:cubicBezTo>
                    <a:pt x="420500" y="97955"/>
                    <a:pt x="463700" y="116714"/>
                    <a:pt x="496389" y="143955"/>
                  </a:cubicBezTo>
                  <a:cubicBezTo>
                    <a:pt x="510581" y="155781"/>
                    <a:pt x="523751" y="168951"/>
                    <a:pt x="535577" y="183143"/>
                  </a:cubicBezTo>
                  <a:cubicBezTo>
                    <a:pt x="545628" y="195204"/>
                    <a:pt x="552994" y="209269"/>
                    <a:pt x="561703" y="222332"/>
                  </a:cubicBezTo>
                  <a:cubicBezTo>
                    <a:pt x="557349" y="292001"/>
                    <a:pt x="566405" y="363832"/>
                    <a:pt x="548640" y="431338"/>
                  </a:cubicBezTo>
                  <a:cubicBezTo>
                    <a:pt x="543099" y="452392"/>
                    <a:pt x="512919" y="456358"/>
                    <a:pt x="496389" y="470526"/>
                  </a:cubicBezTo>
                  <a:cubicBezTo>
                    <a:pt x="434120" y="523899"/>
                    <a:pt x="484671" y="500558"/>
                    <a:pt x="418012" y="522778"/>
                  </a:cubicBezTo>
                  <a:cubicBezTo>
                    <a:pt x="322218" y="518424"/>
                    <a:pt x="221247" y="541083"/>
                    <a:pt x="130629" y="509715"/>
                  </a:cubicBezTo>
                  <a:cubicBezTo>
                    <a:pt x="93826" y="496975"/>
                    <a:pt x="78377" y="405212"/>
                    <a:pt x="78377" y="405212"/>
                  </a:cubicBezTo>
                  <a:cubicBezTo>
                    <a:pt x="74023" y="387795"/>
                    <a:pt x="70247" y="370223"/>
                    <a:pt x="65315" y="352961"/>
                  </a:cubicBezTo>
                  <a:cubicBezTo>
                    <a:pt x="61532" y="339721"/>
                    <a:pt x="52252" y="327542"/>
                    <a:pt x="52252" y="313772"/>
                  </a:cubicBezTo>
                  <a:cubicBezTo>
                    <a:pt x="52252" y="303294"/>
                    <a:pt x="61345" y="137122"/>
                    <a:pt x="78377" y="91703"/>
                  </a:cubicBezTo>
                  <a:cubicBezTo>
                    <a:pt x="83889" y="77003"/>
                    <a:pt x="95794" y="65578"/>
                    <a:pt x="104503" y="52515"/>
                  </a:cubicBezTo>
                  <a:cubicBezTo>
                    <a:pt x="115105" y="20709"/>
                    <a:pt x="111318" y="-2766"/>
                    <a:pt x="156755" y="263"/>
                  </a:cubicBezTo>
                  <a:cubicBezTo>
                    <a:pt x="209610" y="3787"/>
                    <a:pt x="313509" y="26389"/>
                    <a:pt x="313509" y="26389"/>
                  </a:cubicBezTo>
                  <a:cubicBezTo>
                    <a:pt x="326572" y="30743"/>
                    <a:pt x="339458" y="35669"/>
                    <a:pt x="352697" y="39452"/>
                  </a:cubicBezTo>
                  <a:cubicBezTo>
                    <a:pt x="467514" y="72257"/>
                    <a:pt x="350178" y="34258"/>
                    <a:pt x="444137" y="65578"/>
                  </a:cubicBezTo>
                  <a:cubicBezTo>
                    <a:pt x="457200" y="78641"/>
                    <a:pt x="469134" y="92940"/>
                    <a:pt x="483326" y="104766"/>
                  </a:cubicBezTo>
                  <a:cubicBezTo>
                    <a:pt x="495387" y="114817"/>
                    <a:pt x="512708" y="118632"/>
                    <a:pt x="522515" y="130892"/>
                  </a:cubicBezTo>
                  <a:cubicBezTo>
                    <a:pt x="531117" y="141644"/>
                    <a:pt x="529419" y="157765"/>
                    <a:pt x="535577" y="170081"/>
                  </a:cubicBezTo>
                  <a:cubicBezTo>
                    <a:pt x="542598" y="184123"/>
                    <a:pt x="552994" y="196206"/>
                    <a:pt x="561703" y="209269"/>
                  </a:cubicBezTo>
                  <a:cubicBezTo>
                    <a:pt x="570412" y="235395"/>
                    <a:pt x="590569" y="260244"/>
                    <a:pt x="587829" y="287646"/>
                  </a:cubicBezTo>
                  <a:cubicBezTo>
                    <a:pt x="583475" y="331189"/>
                    <a:pt x="584606" y="375635"/>
                    <a:pt x="574766" y="418275"/>
                  </a:cubicBezTo>
                  <a:cubicBezTo>
                    <a:pt x="570701" y="435889"/>
                    <a:pt x="521723" y="489834"/>
                    <a:pt x="509452" y="496652"/>
                  </a:cubicBezTo>
                  <a:cubicBezTo>
                    <a:pt x="485379" y="510026"/>
                    <a:pt x="453989" y="507503"/>
                    <a:pt x="431075" y="522778"/>
                  </a:cubicBezTo>
                  <a:cubicBezTo>
                    <a:pt x="418012" y="531486"/>
                    <a:pt x="406923" y="544392"/>
                    <a:pt x="391886" y="548903"/>
                  </a:cubicBezTo>
                  <a:cubicBezTo>
                    <a:pt x="362395" y="557750"/>
                    <a:pt x="330926" y="557612"/>
                    <a:pt x="300446" y="561966"/>
                  </a:cubicBezTo>
                  <a:cubicBezTo>
                    <a:pt x="216055" y="552589"/>
                    <a:pt x="186616" y="574101"/>
                    <a:pt x="143692" y="509715"/>
                  </a:cubicBezTo>
                  <a:cubicBezTo>
                    <a:pt x="136054" y="498258"/>
                    <a:pt x="134983" y="483589"/>
                    <a:pt x="130629" y="470526"/>
                  </a:cubicBezTo>
                  <a:cubicBezTo>
                    <a:pt x="134983" y="387795"/>
                    <a:pt x="132499" y="304418"/>
                    <a:pt x="143692" y="222332"/>
                  </a:cubicBezTo>
                  <a:cubicBezTo>
                    <a:pt x="145813" y="206776"/>
                    <a:pt x="156504" y="191464"/>
                    <a:pt x="169817" y="183143"/>
                  </a:cubicBezTo>
                  <a:cubicBezTo>
                    <a:pt x="212318" y="156580"/>
                    <a:pt x="293701" y="150517"/>
                    <a:pt x="339635" y="143955"/>
                  </a:cubicBezTo>
                  <a:cubicBezTo>
                    <a:pt x="391886" y="148309"/>
                    <a:pt x="444975" y="146735"/>
                    <a:pt x="496389" y="157018"/>
                  </a:cubicBezTo>
                  <a:cubicBezTo>
                    <a:pt x="539414" y="165623"/>
                    <a:pt x="543895" y="204231"/>
                    <a:pt x="561703" y="235395"/>
                  </a:cubicBezTo>
                  <a:cubicBezTo>
                    <a:pt x="569492" y="249026"/>
                    <a:pt x="579120" y="261520"/>
                    <a:pt x="587829" y="274583"/>
                  </a:cubicBezTo>
                  <a:lnTo>
                    <a:pt x="613955" y="352961"/>
                  </a:lnTo>
                  <a:lnTo>
                    <a:pt x="627017" y="392149"/>
                  </a:lnTo>
                  <a:cubicBezTo>
                    <a:pt x="622663" y="431338"/>
                    <a:pt x="623518" y="471462"/>
                    <a:pt x="613955" y="509715"/>
                  </a:cubicBezTo>
                  <a:cubicBezTo>
                    <a:pt x="610147" y="524946"/>
                    <a:pt x="599644" y="538565"/>
                    <a:pt x="587829" y="548903"/>
                  </a:cubicBezTo>
                  <a:cubicBezTo>
                    <a:pt x="553437" y="578996"/>
                    <a:pt x="514927" y="604293"/>
                    <a:pt x="470263" y="614218"/>
                  </a:cubicBezTo>
                  <a:cubicBezTo>
                    <a:pt x="444408" y="619964"/>
                    <a:pt x="418012" y="622927"/>
                    <a:pt x="391886" y="627281"/>
                  </a:cubicBezTo>
                  <a:cubicBezTo>
                    <a:pt x="235959" y="618109"/>
                    <a:pt x="193625" y="674897"/>
                    <a:pt x="143692" y="575029"/>
                  </a:cubicBezTo>
                  <a:cubicBezTo>
                    <a:pt x="137534" y="562713"/>
                    <a:pt x="134983" y="548904"/>
                    <a:pt x="130629" y="535841"/>
                  </a:cubicBezTo>
                  <a:cubicBezTo>
                    <a:pt x="134983" y="457464"/>
                    <a:pt x="136585" y="378885"/>
                    <a:pt x="143692" y="300709"/>
                  </a:cubicBezTo>
                  <a:cubicBezTo>
                    <a:pt x="149134" y="240852"/>
                    <a:pt x="173445" y="223422"/>
                    <a:pt x="209006" y="170081"/>
                  </a:cubicBezTo>
                  <a:cubicBezTo>
                    <a:pt x="217715" y="157018"/>
                    <a:pt x="222069" y="139601"/>
                    <a:pt x="235132" y="130892"/>
                  </a:cubicBezTo>
                  <a:cubicBezTo>
                    <a:pt x="324966" y="71003"/>
                    <a:pt x="283721" y="88570"/>
                    <a:pt x="352697" y="65578"/>
                  </a:cubicBezTo>
                  <a:cubicBezTo>
                    <a:pt x="391886" y="69932"/>
                    <a:pt x="432857" y="66172"/>
                    <a:pt x="470263" y="78641"/>
                  </a:cubicBezTo>
                  <a:cubicBezTo>
                    <a:pt x="500051" y="88570"/>
                    <a:pt x="548640" y="130892"/>
                    <a:pt x="548640" y="130892"/>
                  </a:cubicBezTo>
                  <a:cubicBezTo>
                    <a:pt x="578058" y="219145"/>
                    <a:pt x="537259" y="123484"/>
                    <a:pt x="600892" y="196206"/>
                  </a:cubicBezTo>
                  <a:cubicBezTo>
                    <a:pt x="621569" y="219836"/>
                    <a:pt x="653143" y="274583"/>
                    <a:pt x="653143" y="274583"/>
                  </a:cubicBezTo>
                  <a:cubicBezTo>
                    <a:pt x="648789" y="326835"/>
                    <a:pt x="647010" y="379365"/>
                    <a:pt x="640080" y="431338"/>
                  </a:cubicBezTo>
                  <a:cubicBezTo>
                    <a:pt x="636340" y="459390"/>
                    <a:pt x="618364" y="488748"/>
                    <a:pt x="600892" y="509715"/>
                  </a:cubicBezTo>
                  <a:cubicBezTo>
                    <a:pt x="574884" y="540925"/>
                    <a:pt x="516933" y="589953"/>
                    <a:pt x="483326" y="601155"/>
                  </a:cubicBezTo>
                  <a:lnTo>
                    <a:pt x="444137" y="614218"/>
                  </a:lnTo>
                  <a:cubicBezTo>
                    <a:pt x="383177" y="609864"/>
                    <a:pt x="321442" y="611776"/>
                    <a:pt x="261257" y="601155"/>
                  </a:cubicBezTo>
                  <a:cubicBezTo>
                    <a:pt x="245796" y="598427"/>
                    <a:pt x="236111" y="582050"/>
                    <a:pt x="222069" y="575029"/>
                  </a:cubicBezTo>
                  <a:cubicBezTo>
                    <a:pt x="113897" y="520942"/>
                    <a:pt x="256007" y="610717"/>
                    <a:pt x="143692" y="535841"/>
                  </a:cubicBezTo>
                  <a:lnTo>
                    <a:pt x="91440" y="457463"/>
                  </a:lnTo>
                  <a:lnTo>
                    <a:pt x="65315" y="418275"/>
                  </a:lnTo>
                  <a:cubicBezTo>
                    <a:pt x="69669" y="344252"/>
                    <a:pt x="63101" y="268766"/>
                    <a:pt x="78377" y="196206"/>
                  </a:cubicBezTo>
                  <a:cubicBezTo>
                    <a:pt x="81611" y="180843"/>
                    <a:pt x="105505" y="180132"/>
                    <a:pt x="117566" y="170081"/>
                  </a:cubicBezTo>
                  <a:cubicBezTo>
                    <a:pt x="145288" y="146980"/>
                    <a:pt x="160563" y="118034"/>
                    <a:pt x="195943" y="104766"/>
                  </a:cubicBezTo>
                  <a:cubicBezTo>
                    <a:pt x="216732" y="96970"/>
                    <a:pt x="239486" y="96057"/>
                    <a:pt x="261257" y="91703"/>
                  </a:cubicBezTo>
                  <a:cubicBezTo>
                    <a:pt x="339634" y="96057"/>
                    <a:pt x="421586" y="80965"/>
                    <a:pt x="496389" y="104766"/>
                  </a:cubicBezTo>
                  <a:cubicBezTo>
                    <a:pt x="526310" y="114286"/>
                    <a:pt x="538711" y="153355"/>
                    <a:pt x="548640" y="183143"/>
                  </a:cubicBezTo>
                  <a:cubicBezTo>
                    <a:pt x="580274" y="278044"/>
                    <a:pt x="574766" y="233982"/>
                    <a:pt x="574766" y="313772"/>
                  </a:cubicBezTo>
                </a:path>
              </a:pathLst>
            </a:custGeom>
            <a:noFill/>
            <a:ln>
              <a:solidFill>
                <a:srgbClr val="9C8B76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effectLst>
                  <a:glow rad="215900">
                    <a:srgbClr val="5D910B">
                      <a:alpha val="45000"/>
                    </a:srgb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 rot="271379">
              <a:off x="5533903" y="3885983"/>
              <a:ext cx="425558" cy="425558"/>
            </a:xfrm>
            <a:prstGeom prst="rect">
              <a:avLst/>
            </a:prstGeom>
            <a:noFill/>
            <a:ln>
              <a:solidFill>
                <a:srgbClr val="9C8B76"/>
              </a:solidFill>
            </a:ln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solidFill>
                    <a:schemeClr val="bg1"/>
                  </a:solidFill>
                  <a:effectLst>
                    <a:glow rad="241300">
                      <a:srgbClr val="B46B00">
                        <a:alpha val="40000"/>
                      </a:srgbClr>
                    </a:glow>
                  </a:effectLst>
                  <a:latin typeface="方正正大黑简体" panose="02000000000000000000" pitchFamily="2" charset="-122"/>
                  <a:ea typeface="方正正大黑简体" panose="02000000000000000000" pitchFamily="2" charset="-122"/>
                </a:defRPr>
              </a:lvl1pPr>
            </a:lstStyle>
            <a:p>
              <a:r>
                <a:rPr lang="zh-CN" altLang="en-US" sz="3600" b="1" dirty="0">
                  <a:effectLst>
                    <a:glow rad="215900">
                      <a:srgbClr val="9C8B76">
                        <a:alpha val="45000"/>
                      </a:srgbClr>
                    </a:glo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录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53087" y="2404724"/>
            <a:ext cx="4411544" cy="1220343"/>
            <a:chOff x="1351011" y="1463769"/>
            <a:chExt cx="6630034" cy="1834033"/>
          </a:xfrm>
        </p:grpSpPr>
        <p:sp>
          <p:nvSpPr>
            <p:cNvPr id="18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19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 flipH="1">
            <a:off x="6742859" y="2960713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02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5" name="TextBox 25"/>
          <p:cNvSpPr txBox="1"/>
          <p:nvPr/>
        </p:nvSpPr>
        <p:spPr>
          <a:xfrm>
            <a:off x="7991720" y="2948401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1456772" y="4134092"/>
            <a:ext cx="4411544" cy="1220343"/>
            <a:chOff x="1351011" y="1463769"/>
            <a:chExt cx="6630034" cy="1834033"/>
          </a:xfrm>
        </p:grpSpPr>
        <p:sp>
          <p:nvSpPr>
            <p:cNvPr id="27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28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TextBox 23"/>
          <p:cNvSpPr txBox="1"/>
          <p:nvPr/>
        </p:nvSpPr>
        <p:spPr>
          <a:xfrm flipH="1">
            <a:off x="1846544" y="4690081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03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4" name="TextBox 25"/>
          <p:cNvSpPr txBox="1"/>
          <p:nvPr/>
        </p:nvSpPr>
        <p:spPr>
          <a:xfrm>
            <a:off x="3095405" y="4677769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6353087" y="4137059"/>
            <a:ext cx="4411544" cy="1220343"/>
            <a:chOff x="1351011" y="1463769"/>
            <a:chExt cx="6630034" cy="1834033"/>
          </a:xfrm>
        </p:grpSpPr>
        <p:sp>
          <p:nvSpPr>
            <p:cNvPr id="36" name="Oval 65"/>
            <p:cNvSpPr>
              <a:spLocks noChangeArrowheads="1"/>
            </p:cNvSpPr>
            <p:nvPr/>
          </p:nvSpPr>
          <p:spPr bwMode="auto">
            <a:xfrm rot="10800000" flipV="1">
              <a:off x="3033109" y="3080802"/>
              <a:ext cx="4816271" cy="217000"/>
            </a:xfrm>
            <a:prstGeom prst="ellipse">
              <a:avLst/>
            </a:prstGeom>
            <a:gradFill flip="none" rotWithShape="1">
              <a:gsLst>
                <a:gs pos="0">
                  <a:sysClr val="windowText" lastClr="000000">
                    <a:lumMod val="75000"/>
                    <a:lumOff val="25000"/>
                    <a:alpha val="83000"/>
                  </a:sysClr>
                </a:gs>
                <a:gs pos="76000">
                  <a:srgbClr val="EEECE1">
                    <a:alpha val="0"/>
                  </a:srgbClr>
                </a:gs>
              </a:gsLst>
              <a:lin ang="2700000" scaled="1"/>
              <a:tileRect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宋体"/>
              </a:endParaRPr>
            </a:p>
          </p:txBody>
        </p:sp>
        <p:sp>
          <p:nvSpPr>
            <p:cNvPr id="37" name="平行四边形 26"/>
            <p:cNvSpPr/>
            <p:nvPr/>
          </p:nvSpPr>
          <p:spPr>
            <a:xfrm>
              <a:off x="2056653" y="1490584"/>
              <a:ext cx="1294510" cy="1663286"/>
            </a:xfrm>
            <a:custGeom>
              <a:avLst/>
              <a:gdLst>
                <a:gd name="connsiteX0" fmla="*/ 0 w 1175241"/>
                <a:gd name="connsiteY0" fmla="*/ 1519877 h 1519877"/>
                <a:gd name="connsiteX1" fmla="*/ 268613 w 1175241"/>
                <a:gd name="connsiteY1" fmla="*/ 0 h 1519877"/>
                <a:gd name="connsiteX2" fmla="*/ 1175241 w 1175241"/>
                <a:gd name="connsiteY2" fmla="*/ 0 h 1519877"/>
                <a:gd name="connsiteX3" fmla="*/ 906628 w 1175241"/>
                <a:gd name="connsiteY3" fmla="*/ 1519877 h 1519877"/>
                <a:gd name="connsiteX4" fmla="*/ 0 w 1175241"/>
                <a:gd name="connsiteY4" fmla="*/ 1519877 h 1519877"/>
                <a:gd name="connsiteX0" fmla="*/ 0 w 1294510"/>
                <a:gd name="connsiteY0" fmla="*/ 1734562 h 1734562"/>
                <a:gd name="connsiteX1" fmla="*/ 268613 w 1294510"/>
                <a:gd name="connsiteY1" fmla="*/ 214685 h 1734562"/>
                <a:gd name="connsiteX2" fmla="*/ 1294510 w 1294510"/>
                <a:gd name="connsiteY2" fmla="*/ 0 h 1734562"/>
                <a:gd name="connsiteX3" fmla="*/ 906628 w 1294510"/>
                <a:gd name="connsiteY3" fmla="*/ 1734562 h 1734562"/>
                <a:gd name="connsiteX4" fmla="*/ 0 w 1294510"/>
                <a:gd name="connsiteY4" fmla="*/ 1734562 h 1734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4510" h="1734562">
                  <a:moveTo>
                    <a:pt x="0" y="1734562"/>
                  </a:moveTo>
                  <a:lnTo>
                    <a:pt x="268613" y="214685"/>
                  </a:lnTo>
                  <a:lnTo>
                    <a:pt x="1294510" y="0"/>
                  </a:lnTo>
                  <a:lnTo>
                    <a:pt x="906628" y="1734562"/>
                  </a:lnTo>
                  <a:lnTo>
                    <a:pt x="0" y="1734562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>
              <a:off x="1659286" y="2091779"/>
              <a:ext cx="173490" cy="166978"/>
            </a:xfrm>
            <a:prstGeom prst="triangl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流程图: 手动操作 24"/>
            <p:cNvSpPr/>
            <p:nvPr/>
          </p:nvSpPr>
          <p:spPr>
            <a:xfrm>
              <a:off x="1351011" y="1995492"/>
              <a:ext cx="6630034" cy="1212177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  <a:gd name="connsiteX0" fmla="*/ 0 w 10805"/>
                <a:gd name="connsiteY0" fmla="*/ 3091 h 13091"/>
                <a:gd name="connsiteX1" fmla="*/ 10805 w 10805"/>
                <a:gd name="connsiteY1" fmla="*/ 0 h 13091"/>
                <a:gd name="connsiteX2" fmla="*/ 8000 w 10805"/>
                <a:gd name="connsiteY2" fmla="*/ 13091 h 13091"/>
                <a:gd name="connsiteX3" fmla="*/ 2000 w 10805"/>
                <a:gd name="connsiteY3" fmla="*/ 13091 h 13091"/>
                <a:gd name="connsiteX4" fmla="*/ 0 w 10805"/>
                <a:gd name="connsiteY4" fmla="*/ 3091 h 13091"/>
                <a:gd name="connsiteX0" fmla="*/ 0 w 10805"/>
                <a:gd name="connsiteY0" fmla="*/ 3091 h 13513"/>
                <a:gd name="connsiteX1" fmla="*/ 10805 w 10805"/>
                <a:gd name="connsiteY1" fmla="*/ 0 h 13513"/>
                <a:gd name="connsiteX2" fmla="*/ 10655 w 10805"/>
                <a:gd name="connsiteY2" fmla="*/ 13513 h 13513"/>
                <a:gd name="connsiteX3" fmla="*/ 2000 w 10805"/>
                <a:gd name="connsiteY3" fmla="*/ 13091 h 13513"/>
                <a:gd name="connsiteX4" fmla="*/ 0 w 10805"/>
                <a:gd name="connsiteY4" fmla="*/ 3091 h 13513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2000 w 10849"/>
                <a:gd name="connsiteY3" fmla="*/ 12950 h 13372"/>
                <a:gd name="connsiteX4" fmla="*/ 0 w 10849"/>
                <a:gd name="connsiteY4" fmla="*/ 2950 h 13372"/>
                <a:gd name="connsiteX0" fmla="*/ 0 w 10849"/>
                <a:gd name="connsiteY0" fmla="*/ 2950 h 13372"/>
                <a:gd name="connsiteX1" fmla="*/ 10849 w 10849"/>
                <a:gd name="connsiteY1" fmla="*/ 0 h 13372"/>
                <a:gd name="connsiteX2" fmla="*/ 10655 w 10849"/>
                <a:gd name="connsiteY2" fmla="*/ 13372 h 13372"/>
                <a:gd name="connsiteX3" fmla="*/ 85 w 10849"/>
                <a:gd name="connsiteY3" fmla="*/ 9437 h 13372"/>
                <a:gd name="connsiteX4" fmla="*/ 0 w 10849"/>
                <a:gd name="connsiteY4" fmla="*/ 2950 h 13372"/>
                <a:gd name="connsiteX0" fmla="*/ 0 w 10893"/>
                <a:gd name="connsiteY0" fmla="*/ 6744 h 13372"/>
                <a:gd name="connsiteX1" fmla="*/ 10893 w 10893"/>
                <a:gd name="connsiteY1" fmla="*/ 0 h 13372"/>
                <a:gd name="connsiteX2" fmla="*/ 10699 w 10893"/>
                <a:gd name="connsiteY2" fmla="*/ 13372 h 13372"/>
                <a:gd name="connsiteX3" fmla="*/ 129 w 10893"/>
                <a:gd name="connsiteY3" fmla="*/ 9437 h 13372"/>
                <a:gd name="connsiteX4" fmla="*/ 0 w 10893"/>
                <a:gd name="connsiteY4" fmla="*/ 6744 h 13372"/>
                <a:gd name="connsiteX0" fmla="*/ 0 w 10806"/>
                <a:gd name="connsiteY0" fmla="*/ 3231 h 13372"/>
                <a:gd name="connsiteX1" fmla="*/ 10806 w 10806"/>
                <a:gd name="connsiteY1" fmla="*/ 0 h 13372"/>
                <a:gd name="connsiteX2" fmla="*/ 10612 w 10806"/>
                <a:gd name="connsiteY2" fmla="*/ 13372 h 13372"/>
                <a:gd name="connsiteX3" fmla="*/ 42 w 10806"/>
                <a:gd name="connsiteY3" fmla="*/ 9437 h 13372"/>
                <a:gd name="connsiteX4" fmla="*/ 0 w 10806"/>
                <a:gd name="connsiteY4" fmla="*/ 3231 h 13372"/>
                <a:gd name="connsiteX0" fmla="*/ 0 w 10784"/>
                <a:gd name="connsiteY0" fmla="*/ 3512 h 13653"/>
                <a:gd name="connsiteX1" fmla="*/ 10784 w 10784"/>
                <a:gd name="connsiteY1" fmla="*/ 0 h 13653"/>
                <a:gd name="connsiteX2" fmla="*/ 10612 w 10784"/>
                <a:gd name="connsiteY2" fmla="*/ 13653 h 13653"/>
                <a:gd name="connsiteX3" fmla="*/ 42 w 10784"/>
                <a:gd name="connsiteY3" fmla="*/ 9718 h 13653"/>
                <a:gd name="connsiteX4" fmla="*/ 0 w 10784"/>
                <a:gd name="connsiteY4" fmla="*/ 3512 h 13653"/>
                <a:gd name="connsiteX0" fmla="*/ 0 w 11123"/>
                <a:gd name="connsiteY0" fmla="*/ 3512 h 13262"/>
                <a:gd name="connsiteX1" fmla="*/ 10784 w 11123"/>
                <a:gd name="connsiteY1" fmla="*/ 0 h 13262"/>
                <a:gd name="connsiteX2" fmla="*/ 11117 w 11123"/>
                <a:gd name="connsiteY2" fmla="*/ 13262 h 13262"/>
                <a:gd name="connsiteX3" fmla="*/ 42 w 11123"/>
                <a:gd name="connsiteY3" fmla="*/ 9718 h 13262"/>
                <a:gd name="connsiteX4" fmla="*/ 0 w 11123"/>
                <a:gd name="connsiteY4" fmla="*/ 3512 h 13262"/>
                <a:gd name="connsiteX0" fmla="*/ 0 w 11411"/>
                <a:gd name="connsiteY0" fmla="*/ 2860 h 12610"/>
                <a:gd name="connsiteX1" fmla="*/ 11411 w 11411"/>
                <a:gd name="connsiteY1" fmla="*/ 0 h 12610"/>
                <a:gd name="connsiteX2" fmla="*/ 11117 w 11411"/>
                <a:gd name="connsiteY2" fmla="*/ 12610 h 12610"/>
                <a:gd name="connsiteX3" fmla="*/ 42 w 11411"/>
                <a:gd name="connsiteY3" fmla="*/ 9066 h 12610"/>
                <a:gd name="connsiteX4" fmla="*/ 0 w 11411"/>
                <a:gd name="connsiteY4" fmla="*/ 2860 h 12610"/>
                <a:gd name="connsiteX0" fmla="*/ 0 w 11411"/>
                <a:gd name="connsiteY0" fmla="*/ 2860 h 12480"/>
                <a:gd name="connsiteX1" fmla="*/ 11411 w 11411"/>
                <a:gd name="connsiteY1" fmla="*/ 0 h 12480"/>
                <a:gd name="connsiteX2" fmla="*/ 11198 w 11411"/>
                <a:gd name="connsiteY2" fmla="*/ 12480 h 12480"/>
                <a:gd name="connsiteX3" fmla="*/ 42 w 11411"/>
                <a:gd name="connsiteY3" fmla="*/ 9066 h 12480"/>
                <a:gd name="connsiteX4" fmla="*/ 0 w 11411"/>
                <a:gd name="connsiteY4" fmla="*/ 2860 h 1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11" h="12480">
                  <a:moveTo>
                    <a:pt x="0" y="2860"/>
                  </a:moveTo>
                  <a:lnTo>
                    <a:pt x="11411" y="0"/>
                  </a:lnTo>
                  <a:cubicBezTo>
                    <a:pt x="11346" y="4457"/>
                    <a:pt x="11263" y="8023"/>
                    <a:pt x="11198" y="12480"/>
                  </a:cubicBezTo>
                  <a:lnTo>
                    <a:pt x="42" y="9066"/>
                  </a:lnTo>
                  <a:cubicBezTo>
                    <a:pt x="14" y="6904"/>
                    <a:pt x="28" y="5022"/>
                    <a:pt x="0" y="2860"/>
                  </a:cubicBezTo>
                  <a:close/>
                </a:path>
              </a:pathLst>
            </a:custGeom>
            <a:solidFill>
              <a:srgbClr val="DFD8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平行四边形 25"/>
            <p:cNvSpPr/>
            <p:nvPr/>
          </p:nvSpPr>
          <p:spPr>
            <a:xfrm flipH="1">
              <a:off x="1738601" y="1926914"/>
              <a:ext cx="1215195" cy="1226956"/>
            </a:xfrm>
            <a:custGeom>
              <a:avLst/>
              <a:gdLst>
                <a:gd name="connsiteX0" fmla="*/ 0 w 1262903"/>
                <a:gd name="connsiteY0" fmla="*/ 1226956 h 1226956"/>
                <a:gd name="connsiteX1" fmla="*/ 361547 w 1262903"/>
                <a:gd name="connsiteY1" fmla="*/ 0 h 1226956"/>
                <a:gd name="connsiteX2" fmla="*/ 1262903 w 1262903"/>
                <a:gd name="connsiteY2" fmla="*/ 0 h 1226956"/>
                <a:gd name="connsiteX3" fmla="*/ 901356 w 1262903"/>
                <a:gd name="connsiteY3" fmla="*/ 1226956 h 1226956"/>
                <a:gd name="connsiteX4" fmla="*/ 0 w 1262903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66977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  <a:gd name="connsiteX0" fmla="*/ 0 w 1215195"/>
                <a:gd name="connsiteY0" fmla="*/ 1226956 h 1226956"/>
                <a:gd name="connsiteX1" fmla="*/ 361547 w 1215195"/>
                <a:gd name="connsiteY1" fmla="*/ 0 h 1226956"/>
                <a:gd name="connsiteX2" fmla="*/ 1215195 w 1215195"/>
                <a:gd name="connsiteY2" fmla="*/ 159026 h 1226956"/>
                <a:gd name="connsiteX3" fmla="*/ 901356 w 1215195"/>
                <a:gd name="connsiteY3" fmla="*/ 1226956 h 1226956"/>
                <a:gd name="connsiteX4" fmla="*/ 0 w 1215195"/>
                <a:gd name="connsiteY4" fmla="*/ 1226956 h 1226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5195" h="1226956">
                  <a:moveTo>
                    <a:pt x="0" y="1226956"/>
                  </a:moveTo>
                  <a:lnTo>
                    <a:pt x="361547" y="0"/>
                  </a:lnTo>
                  <a:lnTo>
                    <a:pt x="1215195" y="159026"/>
                  </a:lnTo>
                  <a:lnTo>
                    <a:pt x="901356" y="1226956"/>
                  </a:lnTo>
                  <a:lnTo>
                    <a:pt x="0" y="1226956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直角三角形 28"/>
            <p:cNvSpPr/>
            <p:nvPr/>
          </p:nvSpPr>
          <p:spPr>
            <a:xfrm rot="4170354" flipV="1">
              <a:off x="2445116" y="1515341"/>
              <a:ext cx="1202732" cy="1099588"/>
            </a:xfrm>
            <a:custGeom>
              <a:avLst/>
              <a:gdLst>
                <a:gd name="connsiteX0" fmla="*/ 0 w 1041396"/>
                <a:gd name="connsiteY0" fmla="*/ 747423 h 747423"/>
                <a:gd name="connsiteX1" fmla="*/ 0 w 1041396"/>
                <a:gd name="connsiteY1" fmla="*/ 0 h 747423"/>
                <a:gd name="connsiteX2" fmla="*/ 1041396 w 1041396"/>
                <a:gd name="connsiteY2" fmla="*/ 747423 h 747423"/>
                <a:gd name="connsiteX3" fmla="*/ 0 w 1041396"/>
                <a:gd name="connsiteY3" fmla="*/ 747423 h 747423"/>
                <a:gd name="connsiteX0" fmla="*/ 149986 w 1191382"/>
                <a:gd name="connsiteY0" fmla="*/ 1035150 h 1035150"/>
                <a:gd name="connsiteX1" fmla="*/ 0 w 1191382"/>
                <a:gd name="connsiteY1" fmla="*/ 0 h 1035150"/>
                <a:gd name="connsiteX2" fmla="*/ 1191382 w 1191382"/>
                <a:gd name="connsiteY2" fmla="*/ 1035150 h 1035150"/>
                <a:gd name="connsiteX3" fmla="*/ 149986 w 1191382"/>
                <a:gd name="connsiteY3" fmla="*/ 1035150 h 1035150"/>
                <a:gd name="connsiteX0" fmla="*/ 145810 w 1187206"/>
                <a:gd name="connsiteY0" fmla="*/ 1023978 h 1023978"/>
                <a:gd name="connsiteX1" fmla="*/ 0 w 1187206"/>
                <a:gd name="connsiteY1" fmla="*/ 0 h 1023978"/>
                <a:gd name="connsiteX2" fmla="*/ 1187206 w 1187206"/>
                <a:gd name="connsiteY2" fmla="*/ 1023978 h 1023978"/>
                <a:gd name="connsiteX3" fmla="*/ 145810 w 1187206"/>
                <a:gd name="connsiteY3" fmla="*/ 1023978 h 1023978"/>
                <a:gd name="connsiteX0" fmla="*/ 150926 w 1192322"/>
                <a:gd name="connsiteY0" fmla="*/ 1026310 h 1026310"/>
                <a:gd name="connsiteX1" fmla="*/ 0 w 1192322"/>
                <a:gd name="connsiteY1" fmla="*/ 0 h 1026310"/>
                <a:gd name="connsiteX2" fmla="*/ 1192322 w 1192322"/>
                <a:gd name="connsiteY2" fmla="*/ 1026310 h 1026310"/>
                <a:gd name="connsiteX3" fmla="*/ 150926 w 1192322"/>
                <a:gd name="connsiteY3" fmla="*/ 1026310 h 1026310"/>
                <a:gd name="connsiteX0" fmla="*/ 150926 w 1196913"/>
                <a:gd name="connsiteY0" fmla="*/ 1026310 h 1084015"/>
                <a:gd name="connsiteX1" fmla="*/ 0 w 1196913"/>
                <a:gd name="connsiteY1" fmla="*/ 0 h 1084015"/>
                <a:gd name="connsiteX2" fmla="*/ 1196913 w 1196913"/>
                <a:gd name="connsiteY2" fmla="*/ 1084015 h 1084015"/>
                <a:gd name="connsiteX3" fmla="*/ 150926 w 1196913"/>
                <a:gd name="connsiteY3" fmla="*/ 1026310 h 1084015"/>
                <a:gd name="connsiteX0" fmla="*/ 149942 w 1195929"/>
                <a:gd name="connsiteY0" fmla="*/ 1035552 h 1093257"/>
                <a:gd name="connsiteX1" fmla="*/ 0 w 1195929"/>
                <a:gd name="connsiteY1" fmla="*/ 0 h 1093257"/>
                <a:gd name="connsiteX2" fmla="*/ 1195929 w 1195929"/>
                <a:gd name="connsiteY2" fmla="*/ 1093257 h 1093257"/>
                <a:gd name="connsiteX3" fmla="*/ 149942 w 1195929"/>
                <a:gd name="connsiteY3" fmla="*/ 1035552 h 1093257"/>
                <a:gd name="connsiteX0" fmla="*/ 156745 w 1202732"/>
                <a:gd name="connsiteY0" fmla="*/ 1041883 h 1099588"/>
                <a:gd name="connsiteX1" fmla="*/ 0 w 1202732"/>
                <a:gd name="connsiteY1" fmla="*/ 0 h 1099588"/>
                <a:gd name="connsiteX2" fmla="*/ 1202732 w 1202732"/>
                <a:gd name="connsiteY2" fmla="*/ 1099588 h 1099588"/>
                <a:gd name="connsiteX3" fmla="*/ 156745 w 1202732"/>
                <a:gd name="connsiteY3" fmla="*/ 1041883 h 1099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2732" h="1099588">
                  <a:moveTo>
                    <a:pt x="156745" y="1041883"/>
                  </a:moveTo>
                  <a:lnTo>
                    <a:pt x="0" y="0"/>
                  </a:lnTo>
                  <a:lnTo>
                    <a:pt x="1202732" y="1099588"/>
                  </a:lnTo>
                  <a:lnTo>
                    <a:pt x="156745" y="1041883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 flipH="1">
            <a:off x="6742859" y="4693048"/>
            <a:ext cx="844664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Arial Rounded MT Bold" pitchFamily="34" charset="0"/>
                <a:ea typeface="微软雅黑" pitchFamily="34" charset="-122"/>
                <a:cs typeface="Times New Roman" pitchFamily="18" charset="0"/>
              </a:rPr>
              <a:t>04</a:t>
            </a:r>
            <a:endParaRPr kumimoji="0" lang="zh-CN" altLang="en-US" sz="24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Arial Rounded MT Bold" pitchFamily="34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43" name="TextBox 25"/>
          <p:cNvSpPr txBox="1"/>
          <p:nvPr/>
        </p:nvSpPr>
        <p:spPr>
          <a:xfrm>
            <a:off x="7991720" y="4680736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1466520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3333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8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2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40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51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6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4" grpId="0"/>
          <p:bldP spid="25" grpId="0"/>
          <p:bldP spid="33" grpId="0"/>
          <p:bldP spid="34" grpId="0"/>
          <p:bldP spid="42" grpId="0"/>
          <p:bldP spid="4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753515" y="3201883"/>
            <a:ext cx="763863" cy="887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rgbClr val="9C8B7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rgbClr val="9C8B7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rgbClr val="9C8B7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rgbClr val="9C8B7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828700" y="1598454"/>
            <a:ext cx="789062" cy="689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rgbClr val="9C8B7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rgbClr val="9C8B7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rgbClr val="9C8B76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rgbClr val="9C8B76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58459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934540" y="4672833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934542" y="5124274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80831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80830"/>
            <a:ext cx="12226779" cy="684000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91581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129462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solidFill>
              <a:srgbClr val="E9E9E9"/>
            </a:solidFill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rgbClr val="B49F8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rgbClr val="B49F8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rgbClr val="B49F8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rgbClr val="B49F8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rgbClr val="B49F87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477608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739195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76860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71102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739195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507288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612315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94682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92861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55347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45192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45192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45192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56140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56140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CAAF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56140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91355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91355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7576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91355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55550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rgbClr val="CAAF8F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6884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rgbClr val="9C8B76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81629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rgbClr val="B49F87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9687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7116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76419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100036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5555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94380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30737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9710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8540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9403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24659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63489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C8B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C8B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9C8B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9C8B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B49F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B49F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rgbClr val="B49F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rgbClr val="B49F8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1080463"/>
            <a:ext cx="1724083" cy="1486279"/>
          </a:xfrm>
          <a:prstGeom prst="hexagon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883349"/>
            <a:ext cx="1724083" cy="1486279"/>
          </a:xfrm>
          <a:prstGeom prst="hexagon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665102"/>
            <a:ext cx="1724083" cy="1486279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686395"/>
            <a:ext cx="1724083" cy="1486279"/>
          </a:xfrm>
          <a:prstGeom prst="hexagon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457404"/>
            <a:ext cx="1724083" cy="1486279"/>
          </a:xfrm>
          <a:prstGeom prst="hexagon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886924"/>
            <a:ext cx="1724083" cy="1486279"/>
          </a:xfrm>
          <a:prstGeom prst="hexagon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886924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249741"/>
            <a:ext cx="1724083" cy="1486279"/>
          </a:xfrm>
          <a:prstGeom prst="hexagon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444977"/>
            <a:ext cx="1724083" cy="1486279"/>
          </a:xfrm>
          <a:prstGeom prst="hexagon">
            <a:avLst/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444977"/>
            <a:ext cx="1724083" cy="1486279"/>
          </a:xfrm>
          <a:prstGeom prst="hexagon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686395"/>
            <a:ext cx="1724083" cy="1486279"/>
          </a:xfrm>
          <a:prstGeom prst="hexagon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850422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249741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8" y="5406241"/>
            <a:ext cx="6253537" cy="1003334"/>
            <a:chOff x="4911768" y="5406241"/>
            <a:chExt cx="6253537" cy="1003334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8" y="5843274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rgbClr val="CAAF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rgbClr val="CAAF8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CAAF8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rgbClr val="98C05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C8B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9C8B76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rgbClr val="9C8B7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rgbClr val="CAAF8F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9C8B76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rgbClr val="9C8B76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C8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rgbClr val="9C8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02624" y="1728773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47"/>
          <p:cNvSpPr>
            <a:spLocks noChangeArrowheads="1"/>
          </p:cNvSpPr>
          <p:nvPr/>
        </p:nvSpPr>
        <p:spPr bwMode="auto">
          <a:xfrm>
            <a:off x="5152065" y="2246039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在此录入上述图表的详细描述说明，在此录入图表的描述说明。</a:t>
            </a:r>
          </a:p>
        </p:txBody>
      </p:sp>
      <p:sp>
        <p:nvSpPr>
          <p:cNvPr id="4" name="矩形 3"/>
          <p:cNvSpPr/>
          <p:nvPr/>
        </p:nvSpPr>
        <p:spPr>
          <a:xfrm>
            <a:off x="5502624" y="3932242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7"/>
          <p:cNvSpPr>
            <a:spLocks noChangeArrowheads="1"/>
          </p:cNvSpPr>
          <p:nvPr/>
        </p:nvSpPr>
        <p:spPr bwMode="auto">
          <a:xfrm>
            <a:off x="5152065" y="4478592"/>
            <a:ext cx="5111051" cy="1271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 marL="360000" indent="-360000">
              <a:lnSpc>
                <a:spcPct val="13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1937442" y="3955464"/>
            <a:ext cx="2572754" cy="1866150"/>
          </a:xfrm>
          <a:custGeom>
            <a:avLst/>
            <a:gdLst>
              <a:gd name="connsiteX0" fmla="*/ 2572754 w 2572754"/>
              <a:gd name="connsiteY0" fmla="*/ 0 h 1866150"/>
              <a:gd name="connsiteX1" fmla="*/ 2572753 w 2572754"/>
              <a:gd name="connsiteY1" fmla="*/ 1866150 h 1866150"/>
              <a:gd name="connsiteX2" fmla="*/ 0 w 2572754"/>
              <a:gd name="connsiteY2" fmla="*/ 1866150 h 1866150"/>
              <a:gd name="connsiteX3" fmla="*/ 0 w 2572754"/>
              <a:gd name="connsiteY3" fmla="*/ 749362 h 1866150"/>
              <a:gd name="connsiteX4" fmla="*/ 639210 w 2572754"/>
              <a:gd name="connsiteY4" fmla="*/ 1302456 h 1866150"/>
              <a:gd name="connsiteX5" fmla="*/ 639210 w 2572754"/>
              <a:gd name="connsiteY5" fmla="*/ 1302455 h 1866150"/>
              <a:gd name="connsiteX6" fmla="*/ 640655 w 2572754"/>
              <a:gd name="connsiteY6" fmla="*/ 1303705 h 1866150"/>
              <a:gd name="connsiteX7" fmla="*/ 1185891 w 2572754"/>
              <a:gd name="connsiteY7" fmla="*/ 673578 h 1866150"/>
              <a:gd name="connsiteX8" fmla="*/ 1971194 w 2572754"/>
              <a:gd name="connsiteY8" fmla="*/ 1353086 h 1866150"/>
              <a:gd name="connsiteX9" fmla="*/ 1896757 w 2572754"/>
              <a:gd name="connsiteY9" fmla="*/ 1439111 h 1866150"/>
              <a:gd name="connsiteX10" fmla="*/ 2227134 w 2572754"/>
              <a:gd name="connsiteY10" fmla="*/ 1473735 h 1866150"/>
              <a:gd name="connsiteX11" fmla="*/ 2145394 w 2572754"/>
              <a:gd name="connsiteY11" fmla="*/ 1151763 h 1866150"/>
              <a:gd name="connsiteX12" fmla="*/ 2070957 w 2572754"/>
              <a:gd name="connsiteY12" fmla="*/ 1237790 h 1866150"/>
              <a:gd name="connsiteX13" fmla="*/ 1170357 w 2572754"/>
              <a:gd name="connsiteY13" fmla="*/ 458518 h 1866150"/>
              <a:gd name="connsiteX14" fmla="*/ 629457 w 2572754"/>
              <a:gd name="connsiteY14" fmla="*/ 1083633 h 1866150"/>
              <a:gd name="connsiteX15" fmla="*/ 0 w 2572754"/>
              <a:gd name="connsiteY15" fmla="*/ 538976 h 1866150"/>
              <a:gd name="connsiteX16" fmla="*/ 0 w 2572754"/>
              <a:gd name="connsiteY16" fmla="*/ 1 h 1866150"/>
              <a:gd name="connsiteX17" fmla="*/ 2572754 w 2572754"/>
              <a:gd name="connsiteY17" fmla="*/ 0 h 1866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572754" h="1866150">
                <a:moveTo>
                  <a:pt x="2572754" y="0"/>
                </a:moveTo>
                <a:lnTo>
                  <a:pt x="2572753" y="1866150"/>
                </a:lnTo>
                <a:lnTo>
                  <a:pt x="0" y="1866150"/>
                </a:lnTo>
                <a:lnTo>
                  <a:pt x="0" y="749362"/>
                </a:lnTo>
                <a:lnTo>
                  <a:pt x="639210" y="1302456"/>
                </a:lnTo>
                <a:lnTo>
                  <a:pt x="639210" y="1302455"/>
                </a:lnTo>
                <a:lnTo>
                  <a:pt x="640655" y="1303705"/>
                </a:lnTo>
                <a:lnTo>
                  <a:pt x="1185891" y="673578"/>
                </a:lnTo>
                <a:lnTo>
                  <a:pt x="1971194" y="1353086"/>
                </a:lnTo>
                <a:lnTo>
                  <a:pt x="1896757" y="1439111"/>
                </a:lnTo>
                <a:lnTo>
                  <a:pt x="2227134" y="1473735"/>
                </a:lnTo>
                <a:lnTo>
                  <a:pt x="2145394" y="1151763"/>
                </a:lnTo>
                <a:lnTo>
                  <a:pt x="2070957" y="1237790"/>
                </a:lnTo>
                <a:lnTo>
                  <a:pt x="1170357" y="458518"/>
                </a:lnTo>
                <a:lnTo>
                  <a:pt x="629457" y="1083633"/>
                </a:lnTo>
                <a:lnTo>
                  <a:pt x="0" y="538976"/>
                </a:lnTo>
                <a:lnTo>
                  <a:pt x="0" y="1"/>
                </a:lnTo>
                <a:lnTo>
                  <a:pt x="2572754" y="0"/>
                </a:lnTo>
                <a:close/>
              </a:path>
            </a:pathLst>
          </a:cu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937442" y="1709364"/>
            <a:ext cx="2572754" cy="1866149"/>
          </a:xfrm>
          <a:custGeom>
            <a:avLst/>
            <a:gdLst>
              <a:gd name="connsiteX0" fmla="*/ 1 w 2572754"/>
              <a:gd name="connsiteY0" fmla="*/ 0 h 1866149"/>
              <a:gd name="connsiteX1" fmla="*/ 2572754 w 2572754"/>
              <a:gd name="connsiteY1" fmla="*/ 0 h 1866149"/>
              <a:gd name="connsiteX2" fmla="*/ 2572754 w 2572754"/>
              <a:gd name="connsiteY2" fmla="*/ 1866148 h 1866149"/>
              <a:gd name="connsiteX3" fmla="*/ 1 w 2572754"/>
              <a:gd name="connsiteY3" fmla="*/ 1866149 h 1866149"/>
              <a:gd name="connsiteX4" fmla="*/ 0 w 2572754"/>
              <a:gd name="connsiteY4" fmla="*/ 1345973 h 1866149"/>
              <a:gd name="connsiteX5" fmla="*/ 8467 w 2572754"/>
              <a:gd name="connsiteY5" fmla="*/ 1355758 h 1866149"/>
              <a:gd name="connsiteX6" fmla="*/ 734017 w 2572754"/>
              <a:gd name="connsiteY6" fmla="*/ 727953 h 1866149"/>
              <a:gd name="connsiteX7" fmla="*/ 1274918 w 2572754"/>
              <a:gd name="connsiteY7" fmla="*/ 1353069 h 1866149"/>
              <a:gd name="connsiteX8" fmla="*/ 2175518 w 2572754"/>
              <a:gd name="connsiteY8" fmla="*/ 573796 h 1866149"/>
              <a:gd name="connsiteX9" fmla="*/ 2249956 w 2572754"/>
              <a:gd name="connsiteY9" fmla="*/ 659823 h 1866149"/>
              <a:gd name="connsiteX10" fmla="*/ 2331696 w 2572754"/>
              <a:gd name="connsiteY10" fmla="*/ 337849 h 1866149"/>
              <a:gd name="connsiteX11" fmla="*/ 2001317 w 2572754"/>
              <a:gd name="connsiteY11" fmla="*/ 372474 h 1866149"/>
              <a:gd name="connsiteX12" fmla="*/ 2075754 w 2572754"/>
              <a:gd name="connsiteY12" fmla="*/ 458500 h 1866149"/>
              <a:gd name="connsiteX13" fmla="*/ 1290452 w 2572754"/>
              <a:gd name="connsiteY13" fmla="*/ 1138007 h 1866149"/>
              <a:gd name="connsiteX14" fmla="*/ 745215 w 2572754"/>
              <a:gd name="connsiteY14" fmla="*/ 507881 h 1866149"/>
              <a:gd name="connsiteX15" fmla="*/ 743772 w 2572754"/>
              <a:gd name="connsiteY15" fmla="*/ 509130 h 1866149"/>
              <a:gd name="connsiteX16" fmla="*/ 743770 w 2572754"/>
              <a:gd name="connsiteY16" fmla="*/ 509128 h 1866149"/>
              <a:gd name="connsiteX17" fmla="*/ 0 w 2572754"/>
              <a:gd name="connsiteY17" fmla="*/ 1152698 h 1866149"/>
              <a:gd name="connsiteX18" fmla="*/ 1 w 2572754"/>
              <a:gd name="connsiteY18" fmla="*/ 0 h 1866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572754" h="1866149">
                <a:moveTo>
                  <a:pt x="1" y="0"/>
                </a:moveTo>
                <a:lnTo>
                  <a:pt x="2572754" y="0"/>
                </a:lnTo>
                <a:lnTo>
                  <a:pt x="2572754" y="1866148"/>
                </a:lnTo>
                <a:lnTo>
                  <a:pt x="1" y="1866149"/>
                </a:lnTo>
                <a:lnTo>
                  <a:pt x="0" y="1345973"/>
                </a:lnTo>
                <a:lnTo>
                  <a:pt x="8467" y="1355758"/>
                </a:lnTo>
                <a:lnTo>
                  <a:pt x="734017" y="727953"/>
                </a:lnTo>
                <a:lnTo>
                  <a:pt x="1274918" y="1353069"/>
                </a:lnTo>
                <a:lnTo>
                  <a:pt x="2175518" y="573796"/>
                </a:lnTo>
                <a:lnTo>
                  <a:pt x="2249956" y="659823"/>
                </a:lnTo>
                <a:lnTo>
                  <a:pt x="2331696" y="337849"/>
                </a:lnTo>
                <a:lnTo>
                  <a:pt x="2001317" y="372474"/>
                </a:lnTo>
                <a:lnTo>
                  <a:pt x="2075754" y="458500"/>
                </a:lnTo>
                <a:lnTo>
                  <a:pt x="1290452" y="1138007"/>
                </a:lnTo>
                <a:lnTo>
                  <a:pt x="745215" y="507881"/>
                </a:lnTo>
                <a:lnTo>
                  <a:pt x="743772" y="509130"/>
                </a:lnTo>
                <a:lnTo>
                  <a:pt x="743770" y="509128"/>
                </a:lnTo>
                <a:lnTo>
                  <a:pt x="0" y="1152698"/>
                </a:lnTo>
                <a:lnTo>
                  <a:pt x="1" y="0"/>
                </a:lnTo>
                <a:close/>
              </a:path>
            </a:pathLst>
          </a:cu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7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273187" y="163690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rgbClr val="9C8B7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rgbClr val="CAAF8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rgbClr val="AA7F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rgbClr val="E5C79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rgbClr val="CAAF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rgbClr val="CAAF8F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rgbClr val="B49F87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99101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CAAF8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107500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9C8B76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99101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B49F87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345718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rgbClr val="CAAF8F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594399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373401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96846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700529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131415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489322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5081804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884987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406680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662802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442127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rgbClr val="9C8B76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rgbClr val="9C8B76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917021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96846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405617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752803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9C8B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555" cy="369600"/>
          </a:xfrm>
          <a:prstGeom prst="rect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rgbClr val="51AFA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rgbClr val="51AFA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46401" y="3909519"/>
            <a:ext cx="40991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儿童教育</a:t>
            </a:r>
            <a:r>
              <a:rPr lang="en-US" altLang="zh-CN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4" name="矩形 13"/>
          <p:cNvSpPr/>
          <p:nvPr/>
        </p:nvSpPr>
        <p:spPr>
          <a:xfrm>
            <a:off x="3746639" y="2404389"/>
            <a:ext cx="469872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88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CAAF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</a:t>
            </a:r>
            <a:r>
              <a:rPr lang="zh-CN" altLang="en-US" sz="8800" b="1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欣</a:t>
            </a:r>
            <a:r>
              <a:rPr lang="zh-CN" altLang="en-US" sz="8800" b="1" dirty="0">
                <a:solidFill>
                  <a:srgbClr val="CAAF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</a:t>
            </a:r>
            <a:endParaRPr lang="en-US" altLang="zh-CN" sz="8800" b="1" dirty="0">
              <a:solidFill>
                <a:srgbClr val="CAAF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云形 14"/>
          <p:cNvSpPr/>
          <p:nvPr/>
        </p:nvSpPr>
        <p:spPr>
          <a:xfrm>
            <a:off x="8687659" y="2631844"/>
            <a:ext cx="1507958" cy="1018415"/>
          </a:xfrm>
          <a:prstGeom prst="cloud">
            <a:avLst/>
          </a:prstGeom>
          <a:solidFill>
            <a:schemeClr val="bg1">
              <a:alpha val="50000"/>
            </a:schemeClr>
          </a:solidFill>
          <a:ln>
            <a:solidFill>
              <a:srgbClr val="9C8B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 rot="20892243">
            <a:off x="8836344" y="2857923"/>
            <a:ext cx="12105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三年级语文</a:t>
            </a:r>
            <a:endParaRPr lang="en-US" altLang="zh-CN" sz="1600" b="1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sz="16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614715" flipH="1">
            <a:off x="8321091" y="1875265"/>
            <a:ext cx="681208" cy="674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2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0"/>
                            </p:stCondLst>
                            <p:childTnLst>
                              <p:par>
                                <p:cTn id="1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700"/>
                            </p:stCondLst>
                            <p:childTnLst>
                              <p:par>
                                <p:cTn id="1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2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 animBg="1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rgbClr val="B49F87"/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B49F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B49F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B49F8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B49F8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rgbClr val="9C8B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rgbClr val="9C8B7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9C8B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B49F8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9C8B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rgbClr val="B49F8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rgbClr val="CAAF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C8B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B49F8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CAAF8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C8B7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-217325" y="5456842"/>
            <a:ext cx="12409325" cy="1401158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9C8B76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rgbClr val="98C052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49F8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solidFill>
                <a:srgbClr val="B49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solidFill>
                <a:srgbClr val="B49F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rgbClr val="98C052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B49F87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solidFill>
              <a:srgbClr val="B49F87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rgbClr val="5DAD71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rgbClr val="9C8B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rgbClr val="98C052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9C8B7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rgbClr val="98C052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CAAF8F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9C8B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rgbClr val="9C8B76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</a:t>
            </a: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C8B76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744455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516322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513225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537040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rgbClr val="B49F87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B49F8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CAAF8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B49F8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rgbClr val="CAAF8F">
              <a:alpha val="25000"/>
            </a:srgb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rgbClr val="9C8B76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CAAF8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B49F87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9C8B7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rgbClr val="CAAF8F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3152816" y="2115223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B49F8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595984" y="3093234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CAAF8F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2043086" y="4068955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B49F87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486255" y="5042383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9C8B76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945179" y="5345577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945179" y="43710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283593" y="3396428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443488" y="2419562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5162860" y="2462755"/>
            <a:ext cx="282947" cy="282947"/>
          </a:xfrm>
          <a:prstGeom prst="ellipse">
            <a:avLst/>
          </a:prstGeom>
          <a:solidFill>
            <a:srgbClr val="CAAF8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723806" y="3439621"/>
            <a:ext cx="282947" cy="282947"/>
          </a:xfrm>
          <a:prstGeom prst="ellipse">
            <a:avLst/>
          </a:prstGeom>
          <a:solidFill>
            <a:srgbClr val="9C8B76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291751" y="4414197"/>
            <a:ext cx="282947" cy="282947"/>
          </a:xfrm>
          <a:prstGeom prst="ellipse">
            <a:avLst/>
          </a:prstGeom>
          <a:solidFill>
            <a:srgbClr val="B49F87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848730" y="5388770"/>
            <a:ext cx="282947" cy="282947"/>
          </a:xfrm>
          <a:prstGeom prst="ellipse">
            <a:avLst/>
          </a:prstGeom>
          <a:solidFill>
            <a:srgbClr val="CAAF8F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6194499" y="994269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876723" y="136620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876723" y="1716401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605709" y="2443808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876723" y="265174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876723" y="300194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574698" y="4547849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7131677" y="5506395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876723" y="399182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876723" y="4342025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876723" y="533196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876723" y="568215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Office 主题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A5FB6"/>
      </a:accent1>
      <a:accent2>
        <a:srgbClr val="1890FF"/>
      </a:accent2>
      <a:accent3>
        <a:srgbClr val="5555FF"/>
      </a:accent3>
      <a:accent4>
        <a:srgbClr val="5183C3"/>
      </a:accent4>
      <a:accent5>
        <a:srgbClr val="6E6E6E"/>
      </a:accent5>
      <a:accent6>
        <a:srgbClr val="A6A6A6"/>
      </a:accent6>
      <a:hlink>
        <a:srgbClr val="4472C4"/>
      </a:hlink>
      <a:folHlink>
        <a:srgbClr val="BFBFBF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2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 主题">
    <a:dk1>
      <a:srgbClr val="000000"/>
    </a:dk1>
    <a:lt1>
      <a:srgbClr val="FFFFFF"/>
    </a:lt1>
    <a:dk2>
      <a:srgbClr val="768395"/>
    </a:dk2>
    <a:lt2>
      <a:srgbClr val="F0F0F0"/>
    </a:lt2>
    <a:accent1>
      <a:srgbClr val="0A5FB6"/>
    </a:accent1>
    <a:accent2>
      <a:srgbClr val="1890FF"/>
    </a:accent2>
    <a:accent3>
      <a:srgbClr val="5555FF"/>
    </a:accent3>
    <a:accent4>
      <a:srgbClr val="5183C3"/>
    </a:accent4>
    <a:accent5>
      <a:srgbClr val="6E6E6E"/>
    </a:accent5>
    <a:accent6>
      <a:srgbClr val="A6A6A6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6435</TotalTime>
  <Words>3781</Words>
  <Application>Microsoft Office PowerPoint</Application>
  <PresentationFormat>宽屏</PresentationFormat>
  <Paragraphs>397</Paragraphs>
  <Slides>38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5" baseType="lpstr"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LizzySu</dc:creator>
  <cp:lastModifiedBy>Administrator</cp:lastModifiedBy>
  <cp:revision>1812</cp:revision>
  <dcterms:created xsi:type="dcterms:W3CDTF">2014-10-29T09:18:14Z</dcterms:created>
  <dcterms:modified xsi:type="dcterms:W3CDTF">2019-03-27T06:42:30Z</dcterms:modified>
</cp:coreProperties>
</file>