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4" r:id="rId5"/>
    <p:sldId id="265" r:id="rId6"/>
    <p:sldId id="266" r:id="rId7"/>
    <p:sldId id="267" r:id="rId8"/>
    <p:sldId id="259" r:id="rId9"/>
    <p:sldId id="268" r:id="rId10"/>
    <p:sldId id="262" r:id="rId11"/>
    <p:sldId id="270" r:id="rId12"/>
    <p:sldId id="271" r:id="rId13"/>
    <p:sldId id="269" r:id="rId14"/>
    <p:sldId id="260" r:id="rId15"/>
    <p:sldId id="272" r:id="rId16"/>
    <p:sldId id="273" r:id="rId17"/>
    <p:sldId id="274" r:id="rId18"/>
    <p:sldId id="275" r:id="rId19"/>
    <p:sldId id="276" r:id="rId20"/>
    <p:sldId id="261" r:id="rId21"/>
    <p:sldId id="277" r:id="rId22"/>
    <p:sldId id="278" r:id="rId23"/>
    <p:sldId id="279" r:id="rId24"/>
    <p:sldId id="280" r:id="rId25"/>
    <p:sldId id="263"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41" autoAdjust="0"/>
    <p:restoredTop sz="94660"/>
  </p:normalViewPr>
  <p:slideViewPr>
    <p:cSldViewPr snapToGrid="0">
      <p:cViewPr>
        <p:scale>
          <a:sx n="75" d="100"/>
          <a:sy n="75" d="100"/>
        </p:scale>
        <p:origin x="960" y="8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50000"/>
                  <a:lumOff val="50000"/>
                </a:schemeClr>
              </a:solidFill>
            </c:spPr>
            <c:extLst>
              <c:ext xmlns:c16="http://schemas.microsoft.com/office/drawing/2014/chart" uri="{C3380CC4-5D6E-409C-BE32-E72D297353CC}">
                <c16:uniqueId val="{00000001-C09D-4950-8B3B-6AD7A1922D28}"/>
              </c:ext>
            </c:extLst>
          </c:dPt>
          <c:dPt>
            <c:idx val="1"/>
            <c:bubble3D val="0"/>
            <c:spPr>
              <a:solidFill>
                <a:schemeClr val="bg2">
                  <a:lumMod val="50000"/>
                </a:schemeClr>
              </a:solidFill>
            </c:spPr>
            <c:extLst>
              <c:ext xmlns:c16="http://schemas.microsoft.com/office/drawing/2014/chart" uri="{C3380CC4-5D6E-409C-BE32-E72D297353CC}">
                <c16:uniqueId val="{00000003-C09D-4950-8B3B-6AD7A1922D28}"/>
              </c:ext>
            </c:extLst>
          </c:dPt>
          <c:dPt>
            <c:idx val="2"/>
            <c:bubble3D val="0"/>
            <c:spPr>
              <a:solidFill>
                <a:schemeClr val="bg1">
                  <a:lumMod val="50000"/>
                </a:schemeClr>
              </a:solidFill>
            </c:spPr>
            <c:extLst>
              <c:ext xmlns:c16="http://schemas.microsoft.com/office/drawing/2014/chart" uri="{C3380CC4-5D6E-409C-BE32-E72D297353CC}">
                <c16:uniqueId val="{00000005-C09D-4950-8B3B-6AD7A1922D28}"/>
              </c:ext>
            </c:extLst>
          </c:dPt>
          <c:dPt>
            <c:idx val="3"/>
            <c:bubble3D val="0"/>
            <c:spPr>
              <a:solidFill>
                <a:schemeClr val="bg1"/>
              </a:solidFill>
            </c:spPr>
            <c:extLst>
              <c:ext xmlns:c16="http://schemas.microsoft.com/office/drawing/2014/chart" uri="{C3380CC4-5D6E-409C-BE32-E72D297353CC}">
                <c16:uniqueId val="{00000007-C09D-4950-8B3B-6AD7A1922D2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c:v>
                </c:pt>
                <c:pt idx="2">
                  <c:v>7</c:v>
                </c:pt>
                <c:pt idx="3">
                  <c:v>12</c:v>
                </c:pt>
              </c:numCache>
            </c:numRef>
          </c:val>
          <c:extLst>
            <c:ext xmlns:c16="http://schemas.microsoft.com/office/drawing/2014/chart" uri="{C3380CC4-5D6E-409C-BE32-E72D297353CC}">
              <c16:uniqueId val="{00000008-C09D-4950-8B3B-6AD7A1922D28}"/>
            </c:ext>
          </c:extLst>
        </c:ser>
        <c:dLbls>
          <c:showLegendKey val="0"/>
          <c:showVal val="0"/>
          <c:showCatName val="0"/>
          <c:showSerName val="0"/>
          <c:showPercent val="0"/>
          <c:showBubbleSize val="0"/>
          <c:showLeaderLines val="1"/>
        </c:dLbls>
        <c:firstSliceAng val="0"/>
        <c:holeSize val="67"/>
      </c:doughnutChart>
      <c:spPr>
        <a:noFill/>
        <a:ln w="25356">
          <a:noFill/>
        </a:ln>
      </c:spPr>
    </c:plotArea>
    <c:plotVisOnly val="1"/>
    <c:dispBlanksAs val="gap"/>
    <c:showDLblsOverMax val="0"/>
  </c:chart>
  <c:txPr>
    <a:bodyPr/>
    <a:lstStyle/>
    <a:p>
      <a:pPr>
        <a:defRPr sz="1797" b="0" i="0" u="none" strike="noStrike" baseline="0">
          <a:solidFill>
            <a:srgbClr val="000000"/>
          </a:solidFill>
          <a:latin typeface="Calibri"/>
          <a:ea typeface="Calibri"/>
          <a:cs typeface="Calibri"/>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FE4523-AF79-4A63-BA86-748A389DD340}"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F29694-6731-4167-90C2-12BCB10B5964}" type="slidenum">
              <a:rPr lang="zh-CN" altLang="en-US" smtClean="0"/>
              <a:t>‹#›</a:t>
            </a:fld>
            <a:endParaRPr lang="zh-CN" altLang="en-US"/>
          </a:p>
        </p:txBody>
      </p:sp>
    </p:spTree>
    <p:extLst>
      <p:ext uri="{BB962C8B-B14F-4D97-AF65-F5344CB8AC3E}">
        <p14:creationId xmlns:p14="http://schemas.microsoft.com/office/powerpoint/2010/main" val="4093801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a:t>
            </a:fld>
            <a:endParaRPr lang="zh-CN" altLang="en-US"/>
          </a:p>
        </p:txBody>
      </p:sp>
    </p:spTree>
    <p:extLst>
      <p:ext uri="{BB962C8B-B14F-4D97-AF65-F5344CB8AC3E}">
        <p14:creationId xmlns:p14="http://schemas.microsoft.com/office/powerpoint/2010/main" val="2113547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10</a:t>
            </a:fld>
            <a:endParaRPr lang="zh-CN" altLang="en-US"/>
          </a:p>
        </p:txBody>
      </p:sp>
    </p:spTree>
    <p:extLst>
      <p:ext uri="{BB962C8B-B14F-4D97-AF65-F5344CB8AC3E}">
        <p14:creationId xmlns:p14="http://schemas.microsoft.com/office/powerpoint/2010/main" val="1393698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11</a:t>
            </a:fld>
            <a:endParaRPr lang="zh-CN" altLang="en-US"/>
          </a:p>
        </p:txBody>
      </p:sp>
    </p:spTree>
    <p:extLst>
      <p:ext uri="{BB962C8B-B14F-4D97-AF65-F5344CB8AC3E}">
        <p14:creationId xmlns:p14="http://schemas.microsoft.com/office/powerpoint/2010/main" val="1392726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12</a:t>
            </a:fld>
            <a:endParaRPr lang="zh-CN" altLang="en-US"/>
          </a:p>
        </p:txBody>
      </p:sp>
    </p:spTree>
    <p:extLst>
      <p:ext uri="{BB962C8B-B14F-4D97-AF65-F5344CB8AC3E}">
        <p14:creationId xmlns:p14="http://schemas.microsoft.com/office/powerpoint/2010/main" val="2574231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13</a:t>
            </a:fld>
            <a:endParaRPr lang="zh-CN" altLang="en-US"/>
          </a:p>
        </p:txBody>
      </p:sp>
    </p:spTree>
    <p:extLst>
      <p:ext uri="{BB962C8B-B14F-4D97-AF65-F5344CB8AC3E}">
        <p14:creationId xmlns:p14="http://schemas.microsoft.com/office/powerpoint/2010/main" val="2955614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14</a:t>
            </a:fld>
            <a:endParaRPr lang="zh-CN" altLang="en-US"/>
          </a:p>
        </p:txBody>
      </p:sp>
    </p:spTree>
    <p:extLst>
      <p:ext uri="{BB962C8B-B14F-4D97-AF65-F5344CB8AC3E}">
        <p14:creationId xmlns:p14="http://schemas.microsoft.com/office/powerpoint/2010/main" val="16505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15</a:t>
            </a:fld>
            <a:endParaRPr lang="zh-CN" altLang="en-US"/>
          </a:p>
        </p:txBody>
      </p:sp>
    </p:spTree>
    <p:extLst>
      <p:ext uri="{BB962C8B-B14F-4D97-AF65-F5344CB8AC3E}">
        <p14:creationId xmlns:p14="http://schemas.microsoft.com/office/powerpoint/2010/main" val="3063295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16</a:t>
            </a:fld>
            <a:endParaRPr lang="zh-CN" altLang="en-US"/>
          </a:p>
        </p:txBody>
      </p:sp>
    </p:spTree>
    <p:extLst>
      <p:ext uri="{BB962C8B-B14F-4D97-AF65-F5344CB8AC3E}">
        <p14:creationId xmlns:p14="http://schemas.microsoft.com/office/powerpoint/2010/main" val="1813255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17</a:t>
            </a:fld>
            <a:endParaRPr lang="zh-CN" altLang="en-US"/>
          </a:p>
        </p:txBody>
      </p:sp>
    </p:spTree>
    <p:extLst>
      <p:ext uri="{BB962C8B-B14F-4D97-AF65-F5344CB8AC3E}">
        <p14:creationId xmlns:p14="http://schemas.microsoft.com/office/powerpoint/2010/main" val="2112502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18</a:t>
            </a:fld>
            <a:endParaRPr lang="zh-CN" altLang="en-US"/>
          </a:p>
        </p:txBody>
      </p:sp>
    </p:spTree>
    <p:extLst>
      <p:ext uri="{BB962C8B-B14F-4D97-AF65-F5344CB8AC3E}">
        <p14:creationId xmlns:p14="http://schemas.microsoft.com/office/powerpoint/2010/main" val="3972003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19</a:t>
            </a:fld>
            <a:endParaRPr lang="zh-CN" altLang="en-US"/>
          </a:p>
        </p:txBody>
      </p:sp>
    </p:spTree>
    <p:extLst>
      <p:ext uri="{BB962C8B-B14F-4D97-AF65-F5344CB8AC3E}">
        <p14:creationId xmlns:p14="http://schemas.microsoft.com/office/powerpoint/2010/main" val="1243279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a:t>
            </a:fld>
            <a:endParaRPr lang="zh-CN" altLang="en-US"/>
          </a:p>
        </p:txBody>
      </p:sp>
    </p:spTree>
    <p:extLst>
      <p:ext uri="{BB962C8B-B14F-4D97-AF65-F5344CB8AC3E}">
        <p14:creationId xmlns:p14="http://schemas.microsoft.com/office/powerpoint/2010/main" val="30159656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20</a:t>
            </a:fld>
            <a:endParaRPr lang="zh-CN" altLang="en-US"/>
          </a:p>
        </p:txBody>
      </p:sp>
    </p:spTree>
    <p:extLst>
      <p:ext uri="{BB962C8B-B14F-4D97-AF65-F5344CB8AC3E}">
        <p14:creationId xmlns:p14="http://schemas.microsoft.com/office/powerpoint/2010/main" val="1799114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21</a:t>
            </a:fld>
            <a:endParaRPr lang="zh-CN" altLang="en-US"/>
          </a:p>
        </p:txBody>
      </p:sp>
    </p:spTree>
    <p:extLst>
      <p:ext uri="{BB962C8B-B14F-4D97-AF65-F5344CB8AC3E}">
        <p14:creationId xmlns:p14="http://schemas.microsoft.com/office/powerpoint/2010/main" val="2773636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22</a:t>
            </a:fld>
            <a:endParaRPr lang="zh-CN" altLang="en-US"/>
          </a:p>
        </p:txBody>
      </p:sp>
    </p:spTree>
    <p:extLst>
      <p:ext uri="{BB962C8B-B14F-4D97-AF65-F5344CB8AC3E}">
        <p14:creationId xmlns:p14="http://schemas.microsoft.com/office/powerpoint/2010/main" val="2746777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23</a:t>
            </a:fld>
            <a:endParaRPr lang="zh-CN" altLang="en-US"/>
          </a:p>
        </p:txBody>
      </p:sp>
    </p:spTree>
    <p:extLst>
      <p:ext uri="{BB962C8B-B14F-4D97-AF65-F5344CB8AC3E}">
        <p14:creationId xmlns:p14="http://schemas.microsoft.com/office/powerpoint/2010/main" val="2238694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24</a:t>
            </a:fld>
            <a:endParaRPr lang="zh-CN" altLang="en-US"/>
          </a:p>
        </p:txBody>
      </p:sp>
    </p:spTree>
    <p:extLst>
      <p:ext uri="{BB962C8B-B14F-4D97-AF65-F5344CB8AC3E}">
        <p14:creationId xmlns:p14="http://schemas.microsoft.com/office/powerpoint/2010/main" val="767754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25</a:t>
            </a:fld>
            <a:endParaRPr lang="zh-CN" altLang="en-US"/>
          </a:p>
        </p:txBody>
      </p:sp>
    </p:spTree>
    <p:extLst>
      <p:ext uri="{BB962C8B-B14F-4D97-AF65-F5344CB8AC3E}">
        <p14:creationId xmlns:p14="http://schemas.microsoft.com/office/powerpoint/2010/main" val="165667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3</a:t>
            </a:fld>
            <a:endParaRPr lang="zh-CN" altLang="en-US"/>
          </a:p>
        </p:txBody>
      </p:sp>
    </p:spTree>
    <p:extLst>
      <p:ext uri="{BB962C8B-B14F-4D97-AF65-F5344CB8AC3E}">
        <p14:creationId xmlns:p14="http://schemas.microsoft.com/office/powerpoint/2010/main" val="752822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4</a:t>
            </a:fld>
            <a:endParaRPr lang="zh-CN" altLang="en-US"/>
          </a:p>
        </p:txBody>
      </p:sp>
    </p:spTree>
    <p:extLst>
      <p:ext uri="{BB962C8B-B14F-4D97-AF65-F5344CB8AC3E}">
        <p14:creationId xmlns:p14="http://schemas.microsoft.com/office/powerpoint/2010/main" val="1754772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5</a:t>
            </a:fld>
            <a:endParaRPr lang="zh-CN" altLang="en-US"/>
          </a:p>
        </p:txBody>
      </p:sp>
    </p:spTree>
    <p:extLst>
      <p:ext uri="{BB962C8B-B14F-4D97-AF65-F5344CB8AC3E}">
        <p14:creationId xmlns:p14="http://schemas.microsoft.com/office/powerpoint/2010/main" val="1679928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6</a:t>
            </a:fld>
            <a:endParaRPr lang="zh-CN" altLang="en-US"/>
          </a:p>
        </p:txBody>
      </p:sp>
    </p:spTree>
    <p:extLst>
      <p:ext uri="{BB962C8B-B14F-4D97-AF65-F5344CB8AC3E}">
        <p14:creationId xmlns:p14="http://schemas.microsoft.com/office/powerpoint/2010/main" val="3965509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7</a:t>
            </a:fld>
            <a:endParaRPr lang="zh-CN" altLang="en-US"/>
          </a:p>
        </p:txBody>
      </p:sp>
    </p:spTree>
    <p:extLst>
      <p:ext uri="{BB962C8B-B14F-4D97-AF65-F5344CB8AC3E}">
        <p14:creationId xmlns:p14="http://schemas.microsoft.com/office/powerpoint/2010/main" val="3082287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8</a:t>
            </a:fld>
            <a:endParaRPr lang="zh-CN" altLang="en-US"/>
          </a:p>
        </p:txBody>
      </p:sp>
    </p:spTree>
    <p:extLst>
      <p:ext uri="{BB962C8B-B14F-4D97-AF65-F5344CB8AC3E}">
        <p14:creationId xmlns:p14="http://schemas.microsoft.com/office/powerpoint/2010/main" val="1925941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F29694-6731-4167-90C2-12BCB10B5964}" type="slidenum">
              <a:rPr lang="zh-CN" altLang="en-US" smtClean="0"/>
              <a:t>9</a:t>
            </a:fld>
            <a:endParaRPr lang="zh-CN" altLang="en-US"/>
          </a:p>
        </p:txBody>
      </p:sp>
    </p:spTree>
    <p:extLst>
      <p:ext uri="{BB962C8B-B14F-4D97-AF65-F5344CB8AC3E}">
        <p14:creationId xmlns:p14="http://schemas.microsoft.com/office/powerpoint/2010/main" val="42258371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724281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705045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1422657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273847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3241982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3772216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415235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1640371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2395500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2382290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79F03549-4AF7-4564-B350-4EC3ACFA174B}"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565936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F03549-4AF7-4564-B350-4EC3ACFA174B}"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7424C2-A6B4-43A8-B732-B24314C01B0B}" type="slidenum">
              <a:rPr lang="zh-CN" altLang="en-US" smtClean="0"/>
              <a:t>‹#›</a:t>
            </a:fld>
            <a:endParaRPr lang="zh-CN" altLang="en-US"/>
          </a:p>
        </p:txBody>
      </p:sp>
    </p:spTree>
    <p:extLst>
      <p:ext uri="{BB962C8B-B14F-4D97-AF65-F5344CB8AC3E}">
        <p14:creationId xmlns:p14="http://schemas.microsoft.com/office/powerpoint/2010/main" val="618820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051430" y="2177554"/>
            <a:ext cx="8089140" cy="1879186"/>
            <a:chOff x="2036916" y="2177554"/>
            <a:chExt cx="8089140" cy="1879186"/>
          </a:xfrm>
        </p:grpSpPr>
        <p:sp>
          <p:nvSpPr>
            <p:cNvPr id="6" name="文本框 5"/>
            <p:cNvSpPr txBox="1"/>
            <p:nvPr/>
          </p:nvSpPr>
          <p:spPr>
            <a:xfrm>
              <a:off x="2353129" y="2733301"/>
              <a:ext cx="7456714" cy="1323439"/>
            </a:xfrm>
            <a:prstGeom prst="rect">
              <a:avLst/>
            </a:prstGeom>
            <a:noFill/>
          </p:spPr>
          <p:txBody>
            <a:bodyPr wrap="square" rtlCol="0">
              <a:spAutoFit/>
            </a:bodyPr>
            <a:lstStyle/>
            <a:p>
              <a:pPr algn="ctr"/>
              <a:r>
                <a:rPr lang="zh-CN" altLang="en-US" sz="8000" b="1" spc="600" dirty="0">
                  <a:solidFill>
                    <a:schemeClr val="bg1"/>
                  </a:solidFill>
                  <a:latin typeface="微软雅黑" panose="020B0503020204020204" pitchFamily="34" charset="-122"/>
                  <a:ea typeface="微软雅黑" panose="020B0503020204020204" pitchFamily="34" charset="-122"/>
                </a:rPr>
                <a:t>教育说课模板</a:t>
              </a:r>
            </a:p>
          </p:txBody>
        </p:sp>
        <p:sp>
          <p:nvSpPr>
            <p:cNvPr id="7" name="文本框 6"/>
            <p:cNvSpPr txBox="1"/>
            <p:nvPr/>
          </p:nvSpPr>
          <p:spPr>
            <a:xfrm>
              <a:off x="2036916" y="2177554"/>
              <a:ext cx="8089140" cy="584775"/>
            </a:xfrm>
            <a:prstGeom prst="rect">
              <a:avLst/>
            </a:prstGeom>
            <a:noFill/>
          </p:spPr>
          <p:txBody>
            <a:bodyPr wrap="square" rtlCol="0">
              <a:spAutoFit/>
            </a:bodyPr>
            <a:lstStyle/>
            <a:p>
              <a:pPr algn="ctr"/>
              <a:r>
                <a:rPr lang="en-US" altLang="zh-CN" sz="3200" dirty="0">
                  <a:solidFill>
                    <a:schemeClr val="bg1"/>
                  </a:solidFill>
                </a:rPr>
                <a:t>EDUCATION PRACTICE SESSION PPT</a:t>
              </a:r>
              <a:endParaRPr lang="zh-CN" altLang="en-US" sz="3200" dirty="0">
                <a:solidFill>
                  <a:schemeClr val="bg1"/>
                </a:solidFill>
              </a:endParaRPr>
            </a:p>
          </p:txBody>
        </p:sp>
      </p:grpSp>
      <p:grpSp>
        <p:nvGrpSpPr>
          <p:cNvPr id="10" name="组合 9"/>
          <p:cNvGrpSpPr/>
          <p:nvPr/>
        </p:nvGrpSpPr>
        <p:grpSpPr>
          <a:xfrm>
            <a:off x="3417661" y="4252686"/>
            <a:ext cx="5356679" cy="470394"/>
            <a:chOff x="2888342" y="4339770"/>
            <a:chExt cx="5356679" cy="470394"/>
          </a:xfrm>
        </p:grpSpPr>
        <p:sp>
          <p:nvSpPr>
            <p:cNvPr id="8" name="矩形 7"/>
            <p:cNvSpPr/>
            <p:nvPr/>
          </p:nvSpPr>
          <p:spPr>
            <a:xfrm>
              <a:off x="2888342" y="4339771"/>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班级：九年级一班</a:t>
              </a:r>
            </a:p>
          </p:txBody>
        </p:sp>
        <p:sp>
          <p:nvSpPr>
            <p:cNvPr id="9" name="矩形 8"/>
            <p:cNvSpPr/>
            <p:nvPr/>
          </p:nvSpPr>
          <p:spPr>
            <a:xfrm>
              <a:off x="6183992" y="4339770"/>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老师：</a:t>
              </a:r>
              <a:r>
                <a:rPr lang="en-US" altLang="zh-CN" dirty="0">
                  <a:latin typeface="+mn-ea"/>
                </a:rPr>
                <a:t>XXX</a:t>
              </a:r>
              <a:endParaRPr lang="zh-CN" altLang="en-US" dirty="0">
                <a:latin typeface="+mn-ea"/>
              </a:endParaRPr>
            </a:p>
          </p:txBody>
        </p:sp>
      </p:grpSp>
      <p:pic>
        <p:nvPicPr>
          <p:cNvPr id="12" name="Kevin Kern - Through the Arb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92000" y="-33981"/>
            <a:ext cx="609600" cy="609600"/>
          </a:xfrm>
          <a:prstGeom prst="rect">
            <a:avLst/>
          </a:prstGeom>
        </p:spPr>
      </p:pic>
    </p:spTree>
    <p:extLst>
      <p:ext uri="{BB962C8B-B14F-4D97-AF65-F5344CB8AC3E}">
        <p14:creationId xmlns:p14="http://schemas.microsoft.com/office/powerpoint/2010/main" val="2647412133"/>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900" decel="100000" fill="hold"/>
                                        <p:tgtEl>
                                          <p:spTgt spid="11"/>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5" name="组合 4"/>
          <p:cNvGrpSpPr/>
          <p:nvPr/>
        </p:nvGrpSpPr>
        <p:grpSpPr>
          <a:xfrm>
            <a:off x="5165098" y="1025227"/>
            <a:ext cx="1981879" cy="4713419"/>
            <a:chOff x="5165098" y="1146250"/>
            <a:chExt cx="1981879" cy="4713419"/>
          </a:xfrm>
          <a:solidFill>
            <a:schemeClr val="bg1"/>
          </a:solidFill>
        </p:grpSpPr>
        <p:grpSp>
          <p:nvGrpSpPr>
            <p:cNvPr id="6" name="组合 5"/>
            <p:cNvGrpSpPr/>
            <p:nvPr/>
          </p:nvGrpSpPr>
          <p:grpSpPr>
            <a:xfrm>
              <a:off x="5165100" y="1146250"/>
              <a:ext cx="1981877" cy="4713419"/>
              <a:chOff x="6059488" y="1466844"/>
              <a:chExt cx="1981877" cy="4713419"/>
            </a:xfrm>
            <a:grpFill/>
          </p:grpSpPr>
          <p:sp>
            <p:nvSpPr>
              <p:cNvPr id="10" name="等腰三角形 9"/>
              <p:cNvSpPr/>
              <p:nvPr/>
            </p:nvSpPr>
            <p:spPr>
              <a:xfrm rot="10800000">
                <a:off x="6343598" y="5798128"/>
                <a:ext cx="469009" cy="38213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流程图: 手动操作 10"/>
              <p:cNvSpPr/>
              <p:nvPr/>
            </p:nvSpPr>
            <p:spPr>
              <a:xfrm>
                <a:off x="6059488" y="5345643"/>
                <a:ext cx="1037229" cy="377422"/>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任意多边形 11"/>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12"/>
              <p:cNvSpPr/>
              <p:nvPr/>
            </p:nvSpPr>
            <p:spPr>
              <a:xfrm>
                <a:off x="6698660" y="2340259"/>
                <a:ext cx="550242" cy="5322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7051107" y="1922226"/>
                <a:ext cx="197795" cy="1913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矩形 14"/>
              <p:cNvSpPr/>
              <p:nvPr/>
            </p:nvSpPr>
            <p:spPr>
              <a:xfrm>
                <a:off x="7838807" y="1466844"/>
                <a:ext cx="202558" cy="195939"/>
              </a:xfrm>
              <a:prstGeom prst="rect">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a:off x="7374668" y="1642477"/>
                <a:ext cx="275120" cy="266131"/>
              </a:xfrm>
              <a:prstGeom prst="rect">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矩形 16"/>
              <p:cNvSpPr/>
              <p:nvPr/>
            </p:nvSpPr>
            <p:spPr>
              <a:xfrm>
                <a:off x="7460769" y="2266766"/>
                <a:ext cx="378038" cy="365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8" name="直接连接符 17"/>
              <p:cNvCxnSpPr/>
              <p:nvPr/>
            </p:nvCxnSpPr>
            <p:spPr>
              <a:xfrm>
                <a:off x="6857071" y="6180262"/>
                <a:ext cx="1184294" cy="1"/>
              </a:xfrm>
              <a:prstGeom prst="line">
                <a:avLst/>
              </a:prstGeom>
              <a:grpFill/>
              <a:ln w="571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65100" y="4292763"/>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5165099" y="3638632"/>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5165098" y="2986088"/>
              <a:ext cx="1037229" cy="6541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cxnSp>
        <p:nvCxnSpPr>
          <p:cNvPr id="19" name="直接连接符 18"/>
          <p:cNvCxnSpPr/>
          <p:nvPr/>
        </p:nvCxnSpPr>
        <p:spPr>
          <a:xfrm>
            <a:off x="1439808" y="2361920"/>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439808" y="3842230"/>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084091" y="3900257"/>
            <a:ext cx="3686041" cy="812530"/>
          </a:xfrm>
          <a:prstGeom prst="rect">
            <a:avLst/>
          </a:prstGeom>
          <a:noFill/>
        </p:spPr>
        <p:txBody>
          <a:bodyPr wrap="square" rtlCol="0">
            <a:spAutoFit/>
          </a:bodyPr>
          <a:lstStyle/>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cxnSp>
        <p:nvCxnSpPr>
          <p:cNvPr id="22" name="直接连接符 21"/>
          <p:cNvCxnSpPr/>
          <p:nvPr/>
        </p:nvCxnSpPr>
        <p:spPr>
          <a:xfrm flipH="1">
            <a:off x="5933314" y="3159745"/>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6580895" y="3228214"/>
            <a:ext cx="3686041" cy="812530"/>
          </a:xfrm>
          <a:prstGeom prst="rect">
            <a:avLst/>
          </a:prstGeom>
          <a:noFill/>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cxnSp>
        <p:nvCxnSpPr>
          <p:cNvPr id="24" name="直接连接符 23"/>
          <p:cNvCxnSpPr/>
          <p:nvPr/>
        </p:nvCxnSpPr>
        <p:spPr>
          <a:xfrm flipH="1">
            <a:off x="5940574" y="4458775"/>
            <a:ext cx="3966029"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flipH="1">
            <a:off x="6588155" y="4527244"/>
            <a:ext cx="3686041" cy="812530"/>
          </a:xfrm>
          <a:prstGeom prst="rect">
            <a:avLst/>
          </a:prstGeom>
          <a:noFill/>
        </p:spPr>
        <p:txBody>
          <a:bodyPr wrap="square" rtlCol="0">
            <a:spAutoFit/>
          </a:bodyPr>
          <a:lstStyle/>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sp>
        <p:nvSpPr>
          <p:cNvPr id="26" name="文本框 25"/>
          <p:cNvSpPr txBox="1"/>
          <p:nvPr/>
        </p:nvSpPr>
        <p:spPr>
          <a:xfrm>
            <a:off x="1084091" y="2419947"/>
            <a:ext cx="3686041" cy="812530"/>
          </a:xfrm>
          <a:prstGeom prst="rect">
            <a:avLst/>
          </a:prstGeom>
          <a:noFill/>
        </p:spPr>
        <p:txBody>
          <a:bodyPr wrap="square" rtlCol="0">
            <a:spAutoFit/>
          </a:bodyPr>
          <a:lstStyle/>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此处插入文本框此处插入文本框</a:t>
            </a:r>
            <a:endParaRPr lang="en-US" altLang="zh-CN"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dirty="0">
                <a:solidFill>
                  <a:schemeClr val="bg1"/>
                </a:solidFill>
                <a:latin typeface="微软雅黑" panose="020B0503020204020204" pitchFamily="34" charset="-122"/>
                <a:ea typeface="微软雅黑" panose="020B0503020204020204" pitchFamily="34" charset="-122"/>
              </a:rPr>
              <a:t>此处插入文本框</a:t>
            </a:r>
          </a:p>
        </p:txBody>
      </p:sp>
      <p:sp>
        <p:nvSpPr>
          <p:cNvPr id="27" name="矩形 26"/>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8" name="直接连接符 27"/>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Tree>
    <p:extLst>
      <p:ext uri="{BB962C8B-B14F-4D97-AF65-F5344CB8AC3E}">
        <p14:creationId xmlns:p14="http://schemas.microsoft.com/office/powerpoint/2010/main" val="3985455761"/>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right)">
                                      <p:cBhvr>
                                        <p:cTn id="26" dur="500"/>
                                        <p:tgtEl>
                                          <p:spTgt spid="20"/>
                                        </p:tgtEl>
                                      </p:cBhvr>
                                    </p:animEffect>
                                  </p:childTnLst>
                                </p:cTn>
                              </p:par>
                            </p:childTnLst>
                          </p:cTn>
                        </p:par>
                        <p:par>
                          <p:cTn id="27" fill="hold">
                            <p:stCondLst>
                              <p:cond delay="3000"/>
                            </p:stCondLst>
                            <p:childTnLst>
                              <p:par>
                                <p:cTn id="28" presetID="22" presetClass="entr" presetSubtype="2"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right)">
                                      <p:cBhvr>
                                        <p:cTn id="30" dur="500"/>
                                        <p:tgtEl>
                                          <p:spTgt spid="21"/>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right)">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454150" y="2218741"/>
            <a:ext cx="8947150" cy="3197809"/>
            <a:chOff x="1187450" y="1644650"/>
            <a:chExt cx="6769100" cy="2419350"/>
          </a:xfrm>
        </p:grpSpPr>
        <p:sp>
          <p:nvSpPr>
            <p:cNvPr id="8" name="Oval 2"/>
            <p:cNvSpPr>
              <a:spLocks noChangeArrowheads="1"/>
            </p:cNvSpPr>
            <p:nvPr/>
          </p:nvSpPr>
          <p:spPr bwMode="auto">
            <a:xfrm>
              <a:off x="1450975" y="1851025"/>
              <a:ext cx="974725" cy="976313"/>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auto">
            <a:xfrm>
              <a:off x="1944688" y="1644650"/>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rgbClr val="A2897B"/>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0" name="Oval 4"/>
            <p:cNvSpPr>
              <a:spLocks noChangeArrowheads="1"/>
            </p:cNvSpPr>
            <p:nvPr/>
          </p:nvSpPr>
          <p:spPr bwMode="auto">
            <a:xfrm>
              <a:off x="5003800" y="1851025"/>
              <a:ext cx="971550" cy="976313"/>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auto">
            <a:xfrm>
              <a:off x="5499100" y="1644650"/>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rgbClr val="A2897B"/>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2" name="Oval 6"/>
            <p:cNvSpPr>
              <a:spLocks noChangeArrowheads="1"/>
            </p:cNvSpPr>
            <p:nvPr/>
          </p:nvSpPr>
          <p:spPr bwMode="auto">
            <a:xfrm>
              <a:off x="3165475" y="2882900"/>
              <a:ext cx="974725" cy="974725"/>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3" name="Freeform 7"/>
            <p:cNvSpPr>
              <a:spLocks/>
            </p:cNvSpPr>
            <p:nvPr/>
          </p:nvSpPr>
          <p:spPr bwMode="auto">
            <a:xfrm>
              <a:off x="3659188" y="3370263"/>
              <a:ext cx="693737" cy="693737"/>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rgbClr val="A2897B"/>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4" name="Oval 8"/>
            <p:cNvSpPr>
              <a:spLocks noChangeArrowheads="1"/>
            </p:cNvSpPr>
            <p:nvPr/>
          </p:nvSpPr>
          <p:spPr bwMode="auto">
            <a:xfrm>
              <a:off x="6778625" y="2882900"/>
              <a:ext cx="976313" cy="974725"/>
            </a:xfrm>
            <a:prstGeom prst="ellipse">
              <a:avLst/>
            </a:prstGeom>
            <a:solidFill>
              <a:schemeClr val="bg1"/>
            </a:solidFill>
            <a:ln>
              <a:noFill/>
            </a:ln>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5" name="Freeform 9"/>
            <p:cNvSpPr>
              <a:spLocks/>
            </p:cNvSpPr>
            <p:nvPr/>
          </p:nvSpPr>
          <p:spPr bwMode="auto">
            <a:xfrm>
              <a:off x="7265988" y="3370263"/>
              <a:ext cx="690562" cy="693737"/>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rgbClr val="A2897B"/>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6" name="Freeform 10"/>
            <p:cNvSpPr>
              <a:spLocks noEditPoints="1"/>
            </p:cNvSpPr>
            <p:nvPr/>
          </p:nvSpPr>
          <p:spPr bwMode="auto">
            <a:xfrm>
              <a:off x="7078663" y="3182938"/>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nvGrpSpPr>
            <p:cNvPr id="17" name="Group 11"/>
            <p:cNvGrpSpPr>
              <a:grpSpLocks/>
            </p:cNvGrpSpPr>
            <p:nvPr/>
          </p:nvGrpSpPr>
          <p:grpSpPr bwMode="auto">
            <a:xfrm>
              <a:off x="3471863" y="3205163"/>
              <a:ext cx="374650" cy="330200"/>
              <a:chOff x="0" y="0"/>
              <a:chExt cx="236" cy="208"/>
            </a:xfrm>
          </p:grpSpPr>
          <p:sp>
            <p:nvSpPr>
              <p:cNvPr id="18"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19" name="Freeform 1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grpSp>
          <p:nvGrpSpPr>
            <p:cNvPr id="20" name="Group 14"/>
            <p:cNvGrpSpPr>
              <a:grpSpLocks/>
            </p:cNvGrpSpPr>
            <p:nvPr/>
          </p:nvGrpSpPr>
          <p:grpSpPr bwMode="auto">
            <a:xfrm>
              <a:off x="5307013" y="2151063"/>
              <a:ext cx="379412" cy="376237"/>
              <a:chOff x="0" y="0"/>
              <a:chExt cx="239" cy="237"/>
            </a:xfrm>
          </p:grpSpPr>
          <p:sp>
            <p:nvSpPr>
              <p:cNvPr id="21" name="Freeform 1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2"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3" name="Freeform 1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4" name="Freeform 1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grpSp>
          <p:nvGrpSpPr>
            <p:cNvPr id="25" name="Group 19"/>
            <p:cNvGrpSpPr>
              <a:grpSpLocks/>
            </p:cNvGrpSpPr>
            <p:nvPr/>
          </p:nvGrpSpPr>
          <p:grpSpPr bwMode="auto">
            <a:xfrm>
              <a:off x="1757363" y="2162175"/>
              <a:ext cx="374650" cy="376238"/>
              <a:chOff x="0" y="0"/>
              <a:chExt cx="236" cy="237"/>
            </a:xfrm>
          </p:grpSpPr>
          <p:sp>
            <p:nvSpPr>
              <p:cNvPr id="26"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27"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chemeClr val="bg1"/>
                  </a:solidFill>
                  <a:latin typeface="微软雅黑" panose="020B0503020204020204" pitchFamily="34" charset="-122"/>
                  <a:ea typeface="微软雅黑" panose="020B0503020204020204" pitchFamily="34" charset="-122"/>
                </a:endParaRPr>
              </a:p>
            </p:txBody>
          </p:sp>
        </p:grpSp>
        <p:sp>
          <p:nvSpPr>
            <p:cNvPr id="28" name="Rectangle 22"/>
            <p:cNvSpPr>
              <a:spLocks noChangeArrowheads="1"/>
            </p:cNvSpPr>
            <p:nvPr/>
          </p:nvSpPr>
          <p:spPr bwMode="auto">
            <a:xfrm>
              <a:off x="2914650" y="2052638"/>
              <a:ext cx="1512888"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02</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29" name="Rectangle 23"/>
            <p:cNvSpPr>
              <a:spLocks noChangeArrowheads="1"/>
            </p:cNvSpPr>
            <p:nvPr/>
          </p:nvSpPr>
          <p:spPr bwMode="auto">
            <a:xfrm>
              <a:off x="1187450" y="3132138"/>
              <a:ext cx="1512888"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01</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30" name="Rectangle 24"/>
            <p:cNvSpPr>
              <a:spLocks noChangeArrowheads="1"/>
            </p:cNvSpPr>
            <p:nvPr/>
          </p:nvSpPr>
          <p:spPr bwMode="auto">
            <a:xfrm>
              <a:off x="6443663" y="2052638"/>
              <a:ext cx="1512887"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04</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sp>
          <p:nvSpPr>
            <p:cNvPr id="31" name="Rectangle 25"/>
            <p:cNvSpPr>
              <a:spLocks noChangeArrowheads="1"/>
            </p:cNvSpPr>
            <p:nvPr/>
          </p:nvSpPr>
          <p:spPr bwMode="auto">
            <a:xfrm>
              <a:off x="4716463" y="3132138"/>
              <a:ext cx="1512887" cy="547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Step 03</a:t>
              </a:r>
            </a:p>
            <a:p>
              <a:pPr algn="ctr"/>
              <a:r>
                <a:rPr lang="en-US" altLang="zh-CN" sz="1100" dirty="0">
                  <a:solidFill>
                    <a:schemeClr val="bg1"/>
                  </a:solidFill>
                  <a:latin typeface="微软雅黑" panose="020B0503020204020204" pitchFamily="34" charset="-122"/>
                  <a:ea typeface="微软雅黑" panose="020B0503020204020204" pitchFamily="34" charset="-122"/>
                </a:rPr>
                <a:t>We have many PowerPoint </a:t>
              </a:r>
              <a:r>
                <a:rPr lang="zh-CN" altLang="en-US" sz="1100" dirty="0">
                  <a:solidFill>
                    <a:schemeClr val="bg1"/>
                  </a:solidFill>
                  <a:latin typeface="微软雅黑" panose="020B0503020204020204" pitchFamily="34" charset="-122"/>
                  <a:ea typeface="微软雅黑" panose="020B0503020204020204" pitchFamily="34" charset="-122"/>
                </a:rPr>
                <a:t>templates</a:t>
              </a:r>
              <a:r>
                <a:rPr lang="en-US" altLang="zh-CN" sz="110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100" dirty="0">
                  <a:solidFill>
                    <a:schemeClr val="bg1"/>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2722078825"/>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3" name="组合 2"/>
          <p:cNvGrpSpPr/>
          <p:nvPr/>
        </p:nvGrpSpPr>
        <p:grpSpPr>
          <a:xfrm>
            <a:off x="692334" y="1448891"/>
            <a:ext cx="10807332" cy="4824291"/>
            <a:chOff x="692334" y="1448891"/>
            <a:chExt cx="10807332" cy="4824291"/>
          </a:xfrm>
        </p:grpSpPr>
        <p:grpSp>
          <p:nvGrpSpPr>
            <p:cNvPr id="27" name="组合 26"/>
            <p:cNvGrpSpPr/>
            <p:nvPr/>
          </p:nvGrpSpPr>
          <p:grpSpPr>
            <a:xfrm>
              <a:off x="854581" y="1448897"/>
              <a:ext cx="563159" cy="1681821"/>
              <a:chOff x="1130115" y="1231708"/>
              <a:chExt cx="380273" cy="1135650"/>
            </a:xfrm>
            <a:solidFill>
              <a:schemeClr val="bg1"/>
            </a:solidFill>
          </p:grpSpPr>
          <p:sp>
            <p:nvSpPr>
              <p:cNvPr id="28" name="圆角矩形 27"/>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Group 61"/>
              <p:cNvGrpSpPr/>
              <p:nvPr/>
            </p:nvGrpSpPr>
            <p:grpSpPr>
              <a:xfrm>
                <a:off x="1143760" y="1231708"/>
                <a:ext cx="347391" cy="392181"/>
                <a:chOff x="1368788" y="1195980"/>
                <a:chExt cx="1009651" cy="1139821"/>
              </a:xfrm>
              <a:grpFill/>
            </p:grpSpPr>
            <p:sp>
              <p:nvSpPr>
                <p:cNvPr id="34"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圆角矩形 29"/>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6843351" y="1448891"/>
              <a:ext cx="536090" cy="1685050"/>
              <a:chOff x="2319652" y="1231704"/>
              <a:chExt cx="361995" cy="1137830"/>
            </a:xfrm>
            <a:solidFill>
              <a:schemeClr val="bg1"/>
            </a:solidFill>
          </p:grpSpPr>
          <p:sp>
            <p:nvSpPr>
              <p:cNvPr id="38" name="圆角矩形 3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2373129" y="1784512"/>
                <a:ext cx="251524" cy="585022"/>
                <a:chOff x="2373129" y="1782336"/>
                <a:chExt cx="251524" cy="585022"/>
              </a:xfrm>
              <a:grpFill/>
            </p:grpSpPr>
            <p:sp>
              <p:nvSpPr>
                <p:cNvPr id="43" name="圆角矩形 4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5" name="组合 44"/>
            <p:cNvGrpSpPr/>
            <p:nvPr/>
          </p:nvGrpSpPr>
          <p:grpSpPr>
            <a:xfrm>
              <a:off x="1663817" y="1696276"/>
              <a:ext cx="1898630" cy="1328434"/>
              <a:chOff x="1579168" y="1385688"/>
              <a:chExt cx="1282050" cy="897025"/>
            </a:xfrm>
          </p:grpSpPr>
          <p:sp>
            <p:nvSpPr>
              <p:cNvPr id="46" name="文本框 45"/>
              <p:cNvSpPr txBox="1"/>
              <p:nvPr/>
            </p:nvSpPr>
            <p:spPr>
              <a:xfrm>
                <a:off x="1579168" y="1385688"/>
                <a:ext cx="1282050" cy="519565"/>
              </a:xfrm>
              <a:prstGeom prst="rect">
                <a:avLst/>
              </a:prstGeom>
              <a:noFill/>
            </p:spPr>
            <p:txBody>
              <a:bodyPr wrap="square" rtlCol="0" anchor="ctr">
                <a:spAutoFit/>
              </a:bodyPr>
              <a:lstStyle/>
              <a:p>
                <a:r>
                  <a:rPr lang="en-US" altLang="zh-CN" sz="4400" dirty="0">
                    <a:solidFill>
                      <a:schemeClr val="bg1"/>
                    </a:solidFill>
                    <a:latin typeface="华文细黑" panose="02010600040101010101" pitchFamily="2" charset="-122"/>
                    <a:ea typeface="华文细黑" panose="02010600040101010101" pitchFamily="2" charset="-122"/>
                  </a:rPr>
                  <a:t>48%</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a:off x="1658705" y="196269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579168" y="2033322"/>
                <a:ext cx="1282050" cy="249391"/>
              </a:xfrm>
              <a:prstGeom prst="rect">
                <a:avLst/>
              </a:prstGeom>
              <a:noFill/>
            </p:spPr>
            <p:txBody>
              <a:bodyPr wrap="square" rtlCol="0" anchor="ctr">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583225" y="1696276"/>
              <a:ext cx="1898630" cy="1328434"/>
              <a:chOff x="5576249" y="1385688"/>
              <a:chExt cx="1282050" cy="897025"/>
            </a:xfrm>
          </p:grpSpPr>
          <p:sp>
            <p:nvSpPr>
              <p:cNvPr id="50" name="文本框 49"/>
              <p:cNvSpPr txBox="1"/>
              <p:nvPr/>
            </p:nvSpPr>
            <p:spPr>
              <a:xfrm>
                <a:off x="5576249" y="1385688"/>
                <a:ext cx="1282050" cy="519565"/>
              </a:xfrm>
              <a:prstGeom prst="rect">
                <a:avLst/>
              </a:prstGeom>
              <a:noFill/>
            </p:spPr>
            <p:txBody>
              <a:bodyPr wrap="square" rtlCol="0" anchor="ctr">
                <a:spAutoFit/>
              </a:bodyPr>
              <a:lstStyle/>
              <a:p>
                <a:r>
                  <a:rPr lang="en-US" altLang="zh-CN" sz="4400" dirty="0">
                    <a:solidFill>
                      <a:schemeClr val="bg1"/>
                    </a:solidFill>
                    <a:latin typeface="华文细黑" panose="02010600040101010101" pitchFamily="2" charset="-122"/>
                    <a:ea typeface="华文细黑" panose="02010600040101010101" pitchFamily="2" charset="-122"/>
                  </a:rPr>
                  <a:t>52%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51" name="直接连接符 50"/>
              <p:cNvCxnSpPr/>
              <p:nvPr/>
            </p:nvCxnSpPr>
            <p:spPr>
              <a:xfrm>
                <a:off x="5655786" y="196269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5576249" y="2033322"/>
                <a:ext cx="1282050" cy="249391"/>
              </a:xfrm>
              <a:prstGeom prst="rect">
                <a:avLst/>
              </a:prstGeom>
              <a:noFill/>
            </p:spPr>
            <p:txBody>
              <a:bodyPr wrap="square" rtlCol="0" anchor="ctr">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854581" y="3450780"/>
              <a:ext cx="248318" cy="741580"/>
              <a:chOff x="1130115" y="1231708"/>
              <a:chExt cx="380273" cy="1135650"/>
            </a:xfrm>
            <a:solidFill>
              <a:schemeClr val="bg1"/>
            </a:solidFill>
          </p:grpSpPr>
          <p:sp>
            <p:nvSpPr>
              <p:cNvPr id="54" name="圆角矩形 5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Group 61"/>
              <p:cNvGrpSpPr/>
              <p:nvPr/>
            </p:nvGrpSpPr>
            <p:grpSpPr>
              <a:xfrm>
                <a:off x="1143760" y="1231708"/>
                <a:ext cx="347391" cy="392181"/>
                <a:chOff x="1368786" y="1195986"/>
                <a:chExt cx="1009650" cy="1139826"/>
              </a:xfrm>
              <a:grpFill/>
            </p:grpSpPr>
            <p:sp>
              <p:nvSpPr>
                <p:cNvPr id="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圆角矩形 5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316452" y="3450780"/>
              <a:ext cx="248318" cy="741580"/>
              <a:chOff x="1130115" y="1231708"/>
              <a:chExt cx="380273" cy="1135650"/>
            </a:xfrm>
            <a:solidFill>
              <a:schemeClr val="bg1"/>
            </a:solidFill>
          </p:grpSpPr>
          <p:sp>
            <p:nvSpPr>
              <p:cNvPr id="64" name="圆角矩形 6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1"/>
              <p:cNvGrpSpPr/>
              <p:nvPr/>
            </p:nvGrpSpPr>
            <p:grpSpPr>
              <a:xfrm>
                <a:off x="1143760" y="1231708"/>
                <a:ext cx="347391" cy="392181"/>
                <a:chOff x="1368786" y="1195986"/>
                <a:chExt cx="1009650" cy="1139826"/>
              </a:xfrm>
              <a:grpFill/>
            </p:grpSpPr>
            <p:sp>
              <p:nvSpPr>
                <p:cNvPr id="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圆角矩形 6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1778324" y="3450780"/>
              <a:ext cx="248318" cy="741580"/>
              <a:chOff x="1130115" y="1231708"/>
              <a:chExt cx="380273" cy="1135650"/>
            </a:xfrm>
            <a:solidFill>
              <a:schemeClr val="bg1"/>
            </a:solidFill>
          </p:grpSpPr>
          <p:sp>
            <p:nvSpPr>
              <p:cNvPr id="74" name="圆角矩形 7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Group 61"/>
              <p:cNvGrpSpPr/>
              <p:nvPr/>
            </p:nvGrpSpPr>
            <p:grpSpPr>
              <a:xfrm>
                <a:off x="1143760" y="1231708"/>
                <a:ext cx="347391" cy="392181"/>
                <a:chOff x="1368786" y="1195986"/>
                <a:chExt cx="1009650" cy="1139826"/>
              </a:xfrm>
              <a:grp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圆角矩形 7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2240196" y="3450780"/>
              <a:ext cx="248318" cy="741580"/>
              <a:chOff x="1130115" y="1231708"/>
              <a:chExt cx="380273" cy="1135650"/>
            </a:xfrm>
            <a:solidFill>
              <a:schemeClr val="bg1"/>
            </a:solidFill>
          </p:grpSpPr>
          <p:sp>
            <p:nvSpPr>
              <p:cNvPr id="84" name="圆角矩形 8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61"/>
              <p:cNvGrpSpPr/>
              <p:nvPr/>
            </p:nvGrpSpPr>
            <p:grpSpPr>
              <a:xfrm>
                <a:off x="1143760" y="1231708"/>
                <a:ext cx="347391" cy="392181"/>
                <a:chOff x="1368786" y="1195986"/>
                <a:chExt cx="1009650" cy="1139826"/>
              </a:xfrm>
              <a:grpFill/>
            </p:grpSpPr>
            <p:sp>
              <p:nvSpPr>
                <p:cNvPr id="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圆角矩形 8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3" name="组合 92"/>
            <p:cNvGrpSpPr/>
            <p:nvPr/>
          </p:nvGrpSpPr>
          <p:grpSpPr>
            <a:xfrm>
              <a:off x="2702068" y="3450780"/>
              <a:ext cx="248318" cy="741580"/>
              <a:chOff x="1130115" y="1231708"/>
              <a:chExt cx="380273" cy="1135650"/>
            </a:xfrm>
            <a:solidFill>
              <a:schemeClr val="bg1"/>
            </a:solidFill>
          </p:grpSpPr>
          <p:sp>
            <p:nvSpPr>
              <p:cNvPr id="94" name="圆角矩形 9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Group 61"/>
              <p:cNvGrpSpPr/>
              <p:nvPr/>
            </p:nvGrpSpPr>
            <p:grpSpPr>
              <a:xfrm>
                <a:off x="1143760" y="1231708"/>
                <a:ext cx="347391" cy="392181"/>
                <a:chOff x="1368786" y="1195986"/>
                <a:chExt cx="1009650" cy="1139826"/>
              </a:xfrm>
              <a:grpFill/>
            </p:grpSpPr>
            <p:sp>
              <p:nvSpPr>
                <p:cNvPr id="10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圆角矩形 9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3163940" y="3450780"/>
              <a:ext cx="248318" cy="741580"/>
              <a:chOff x="1130115" y="1231708"/>
              <a:chExt cx="380273" cy="1135650"/>
            </a:xfrm>
            <a:solidFill>
              <a:schemeClr val="bg1"/>
            </a:solidFill>
          </p:grpSpPr>
          <p:sp>
            <p:nvSpPr>
              <p:cNvPr id="104" name="圆角矩形 10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Group 61"/>
              <p:cNvGrpSpPr/>
              <p:nvPr/>
            </p:nvGrpSpPr>
            <p:grpSpPr>
              <a:xfrm>
                <a:off x="1143760" y="1231708"/>
                <a:ext cx="347391" cy="392181"/>
                <a:chOff x="1368786" y="1195986"/>
                <a:chExt cx="1009650" cy="1139826"/>
              </a:xfrm>
              <a:grpFill/>
            </p:grpSpPr>
            <p:sp>
              <p:nvSpPr>
                <p:cNvPr id="1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圆角矩形 10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3625812" y="3450780"/>
              <a:ext cx="248318" cy="741580"/>
              <a:chOff x="1130115" y="1231708"/>
              <a:chExt cx="380273" cy="1135650"/>
            </a:xfrm>
            <a:solidFill>
              <a:schemeClr val="bg1"/>
            </a:solidFill>
          </p:grpSpPr>
          <p:sp>
            <p:nvSpPr>
              <p:cNvPr id="114" name="圆角矩形 11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Group 61"/>
              <p:cNvGrpSpPr/>
              <p:nvPr/>
            </p:nvGrpSpPr>
            <p:grpSpPr>
              <a:xfrm>
                <a:off x="1143760" y="1231708"/>
                <a:ext cx="347391" cy="392181"/>
                <a:chOff x="1368786" y="1195986"/>
                <a:chExt cx="1009650" cy="1139826"/>
              </a:xfrm>
              <a:grpFill/>
            </p:grpSpPr>
            <p:sp>
              <p:nvSpPr>
                <p:cNvPr id="1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圆角矩形 11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a:off x="4087683" y="3450780"/>
              <a:ext cx="248318" cy="741580"/>
              <a:chOff x="1130115" y="1231708"/>
              <a:chExt cx="380273" cy="1135650"/>
            </a:xfrm>
            <a:solidFill>
              <a:schemeClr val="bg1"/>
            </a:solidFill>
          </p:grpSpPr>
          <p:sp>
            <p:nvSpPr>
              <p:cNvPr id="124" name="圆角矩形 12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Group 61"/>
              <p:cNvGrpSpPr/>
              <p:nvPr/>
            </p:nvGrpSpPr>
            <p:grpSpPr>
              <a:xfrm>
                <a:off x="1143760" y="1231708"/>
                <a:ext cx="347391" cy="392181"/>
                <a:chOff x="1368786" y="1195986"/>
                <a:chExt cx="1009650" cy="1139826"/>
              </a:xfrm>
              <a:grpFill/>
            </p:grpSpPr>
            <p:sp>
              <p:nvSpPr>
                <p:cNvPr id="1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圆角矩形 12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3" name="组合 132"/>
            <p:cNvGrpSpPr/>
            <p:nvPr/>
          </p:nvGrpSpPr>
          <p:grpSpPr>
            <a:xfrm>
              <a:off x="4549555" y="3450780"/>
              <a:ext cx="248318" cy="741580"/>
              <a:chOff x="1130115" y="1231708"/>
              <a:chExt cx="380273" cy="1135650"/>
            </a:xfrm>
            <a:solidFill>
              <a:schemeClr val="bg1"/>
            </a:solidFill>
          </p:grpSpPr>
          <p:sp>
            <p:nvSpPr>
              <p:cNvPr id="134" name="圆角矩形 13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Group 61"/>
              <p:cNvGrpSpPr/>
              <p:nvPr/>
            </p:nvGrpSpPr>
            <p:grpSpPr>
              <a:xfrm>
                <a:off x="1143760" y="1231708"/>
                <a:ext cx="347391" cy="392181"/>
                <a:chOff x="1368786" y="1195986"/>
                <a:chExt cx="1009650" cy="1139826"/>
              </a:xfrm>
              <a:grpFill/>
            </p:grpSpPr>
            <p:sp>
              <p:nvSpPr>
                <p:cNvPr id="1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6" name="圆角矩形 13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5011429" y="3450780"/>
              <a:ext cx="248318" cy="741580"/>
              <a:chOff x="1130115" y="1231708"/>
              <a:chExt cx="380273" cy="1135650"/>
            </a:xfrm>
            <a:solidFill>
              <a:schemeClr val="bg1"/>
            </a:solidFill>
          </p:grpSpPr>
          <p:sp>
            <p:nvSpPr>
              <p:cNvPr id="144" name="圆角矩形 14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Group 61"/>
              <p:cNvGrpSpPr/>
              <p:nvPr/>
            </p:nvGrpSpPr>
            <p:grpSpPr>
              <a:xfrm>
                <a:off x="1143760" y="1231708"/>
                <a:ext cx="347391" cy="392181"/>
                <a:chOff x="1368786" y="1195986"/>
                <a:chExt cx="1009650" cy="1139826"/>
              </a:xfrm>
              <a:grpFill/>
            </p:grpSpPr>
            <p:sp>
              <p:nvSpPr>
                <p:cNvPr id="1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6" name="圆角矩形 14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854581" y="4424562"/>
              <a:ext cx="248318" cy="741580"/>
              <a:chOff x="1130115" y="1231708"/>
              <a:chExt cx="380273" cy="1135650"/>
            </a:xfrm>
            <a:solidFill>
              <a:schemeClr val="bg1"/>
            </a:solidFill>
          </p:grpSpPr>
          <p:sp>
            <p:nvSpPr>
              <p:cNvPr id="154" name="圆角矩形 15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Group 61"/>
              <p:cNvGrpSpPr/>
              <p:nvPr/>
            </p:nvGrpSpPr>
            <p:grpSpPr>
              <a:xfrm>
                <a:off x="1143760" y="1231708"/>
                <a:ext cx="347391" cy="392181"/>
                <a:chOff x="1368786" y="1195986"/>
                <a:chExt cx="1009650" cy="1139826"/>
              </a:xfrm>
              <a:grpFill/>
            </p:grpSpPr>
            <p:sp>
              <p:nvSpPr>
                <p:cNvPr id="1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6" name="圆角矩形 15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圆角矩形 15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p:cNvGrpSpPr/>
            <p:nvPr/>
          </p:nvGrpSpPr>
          <p:grpSpPr>
            <a:xfrm>
              <a:off x="1316452" y="4424562"/>
              <a:ext cx="248318" cy="741580"/>
              <a:chOff x="1130115" y="1231708"/>
              <a:chExt cx="380273" cy="1135650"/>
            </a:xfrm>
            <a:solidFill>
              <a:schemeClr val="bg1"/>
            </a:solidFill>
          </p:grpSpPr>
          <p:sp>
            <p:nvSpPr>
              <p:cNvPr id="164" name="圆角矩形 16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5" name="Group 61"/>
              <p:cNvGrpSpPr/>
              <p:nvPr/>
            </p:nvGrpSpPr>
            <p:grpSpPr>
              <a:xfrm>
                <a:off x="1143760" y="1231708"/>
                <a:ext cx="347391" cy="392181"/>
                <a:chOff x="1368786" y="1195986"/>
                <a:chExt cx="1009650" cy="1139826"/>
              </a:xfrm>
              <a:grpFill/>
            </p:grpSpPr>
            <p:sp>
              <p:nvSpPr>
                <p:cNvPr id="1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6" name="圆角矩形 16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a:off x="1778324" y="4424562"/>
              <a:ext cx="248318" cy="741580"/>
              <a:chOff x="1130115" y="1231708"/>
              <a:chExt cx="380273" cy="1135650"/>
            </a:xfrm>
            <a:solidFill>
              <a:schemeClr val="bg1"/>
            </a:solidFill>
          </p:grpSpPr>
          <p:sp>
            <p:nvSpPr>
              <p:cNvPr id="174" name="圆角矩形 17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Group 61"/>
              <p:cNvGrpSpPr/>
              <p:nvPr/>
            </p:nvGrpSpPr>
            <p:grpSpPr>
              <a:xfrm>
                <a:off x="1143760" y="1231708"/>
                <a:ext cx="347391" cy="392181"/>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6" name="圆角矩形 17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3" name="组合 182"/>
            <p:cNvGrpSpPr/>
            <p:nvPr/>
          </p:nvGrpSpPr>
          <p:grpSpPr>
            <a:xfrm>
              <a:off x="2240196" y="4424562"/>
              <a:ext cx="248318" cy="741580"/>
              <a:chOff x="1130115" y="1231708"/>
              <a:chExt cx="380273" cy="1135650"/>
            </a:xfrm>
            <a:solidFill>
              <a:schemeClr val="bg1"/>
            </a:solidFill>
          </p:grpSpPr>
          <p:sp>
            <p:nvSpPr>
              <p:cNvPr id="184" name="圆角矩形 18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61"/>
              <p:cNvGrpSpPr/>
              <p:nvPr/>
            </p:nvGrpSpPr>
            <p:grpSpPr>
              <a:xfrm>
                <a:off x="1143760" y="1231708"/>
                <a:ext cx="347391" cy="392181"/>
                <a:chOff x="1368786" y="1195986"/>
                <a:chExt cx="1009650" cy="1139826"/>
              </a:xfrm>
              <a:grpFill/>
            </p:grpSpPr>
            <p:sp>
              <p:nvSpPr>
                <p:cNvPr id="19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圆角矩形 18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圆角矩形 18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2702068" y="4424562"/>
              <a:ext cx="248318" cy="741580"/>
              <a:chOff x="1130115" y="1231708"/>
              <a:chExt cx="380273" cy="1135650"/>
            </a:xfrm>
            <a:solidFill>
              <a:schemeClr val="bg1"/>
            </a:solidFill>
          </p:grpSpPr>
          <p:sp>
            <p:nvSpPr>
              <p:cNvPr id="194" name="圆角矩形 19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5" name="Group 61"/>
              <p:cNvGrpSpPr/>
              <p:nvPr/>
            </p:nvGrpSpPr>
            <p:grpSpPr>
              <a:xfrm>
                <a:off x="1143760" y="1231708"/>
                <a:ext cx="347391" cy="392181"/>
                <a:chOff x="1368786" y="1195986"/>
                <a:chExt cx="1009650" cy="1139826"/>
              </a:xfrm>
              <a:grpFill/>
            </p:grpSpPr>
            <p:sp>
              <p:nvSpPr>
                <p:cNvPr id="20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6" name="圆角矩形 19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a:off x="3163940" y="4424562"/>
              <a:ext cx="248318" cy="741580"/>
              <a:chOff x="1130115" y="1231708"/>
              <a:chExt cx="380273" cy="1135650"/>
            </a:xfrm>
            <a:solidFill>
              <a:schemeClr val="bg1"/>
            </a:solidFill>
          </p:grpSpPr>
          <p:sp>
            <p:nvSpPr>
              <p:cNvPr id="204" name="圆角矩形 20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5" name="Group 61"/>
              <p:cNvGrpSpPr/>
              <p:nvPr/>
            </p:nvGrpSpPr>
            <p:grpSpPr>
              <a:xfrm>
                <a:off x="1143760" y="1231708"/>
                <a:ext cx="347391" cy="392181"/>
                <a:chOff x="1368786" y="1195986"/>
                <a:chExt cx="1009650" cy="1139826"/>
              </a:xfrm>
              <a:grpFill/>
            </p:grpSpPr>
            <p:sp>
              <p:nvSpPr>
                <p:cNvPr id="2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圆角矩形 20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3" name="组合 212"/>
            <p:cNvGrpSpPr/>
            <p:nvPr/>
          </p:nvGrpSpPr>
          <p:grpSpPr>
            <a:xfrm>
              <a:off x="3625812" y="4424562"/>
              <a:ext cx="248318" cy="741580"/>
              <a:chOff x="1130115" y="1231708"/>
              <a:chExt cx="380273" cy="1135650"/>
            </a:xfrm>
            <a:solidFill>
              <a:schemeClr val="bg1"/>
            </a:solidFill>
          </p:grpSpPr>
          <p:sp>
            <p:nvSpPr>
              <p:cNvPr id="214" name="圆角矩形 21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Group 61"/>
              <p:cNvGrpSpPr/>
              <p:nvPr/>
            </p:nvGrpSpPr>
            <p:grpSpPr>
              <a:xfrm>
                <a:off x="1143760" y="1231708"/>
                <a:ext cx="347391" cy="392181"/>
                <a:chOff x="1368786" y="1195986"/>
                <a:chExt cx="1009650" cy="1139826"/>
              </a:xfrm>
              <a:grpFill/>
            </p:grpSpPr>
            <p:sp>
              <p:nvSpPr>
                <p:cNvPr id="2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6" name="圆角矩形 21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3" name="组合 222"/>
            <p:cNvGrpSpPr/>
            <p:nvPr/>
          </p:nvGrpSpPr>
          <p:grpSpPr>
            <a:xfrm>
              <a:off x="4087683" y="4424562"/>
              <a:ext cx="248318" cy="741580"/>
              <a:chOff x="1130115" y="1231708"/>
              <a:chExt cx="380273" cy="1135650"/>
            </a:xfrm>
            <a:solidFill>
              <a:schemeClr val="bg1"/>
            </a:solidFill>
          </p:grpSpPr>
          <p:sp>
            <p:nvSpPr>
              <p:cNvPr id="224" name="圆角矩形 22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5" name="Group 61"/>
              <p:cNvGrpSpPr/>
              <p:nvPr/>
            </p:nvGrpSpPr>
            <p:grpSpPr>
              <a:xfrm>
                <a:off x="1143760" y="1231708"/>
                <a:ext cx="347391" cy="392181"/>
                <a:chOff x="1368786" y="1195986"/>
                <a:chExt cx="1009650" cy="1139826"/>
              </a:xfrm>
              <a:grpFill/>
            </p:grpSpPr>
            <p:sp>
              <p:nvSpPr>
                <p:cNvPr id="2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6" name="圆角矩形 22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p:cNvGrpSpPr/>
            <p:nvPr/>
          </p:nvGrpSpPr>
          <p:grpSpPr>
            <a:xfrm>
              <a:off x="4549555" y="4424562"/>
              <a:ext cx="248318" cy="741580"/>
              <a:chOff x="1130115" y="1231708"/>
              <a:chExt cx="380273" cy="1135650"/>
            </a:xfrm>
            <a:solidFill>
              <a:schemeClr val="bg1"/>
            </a:solidFill>
          </p:grpSpPr>
          <p:sp>
            <p:nvSpPr>
              <p:cNvPr id="234" name="圆角矩形 23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5" name="Group 61"/>
              <p:cNvGrpSpPr/>
              <p:nvPr/>
            </p:nvGrpSpPr>
            <p:grpSpPr>
              <a:xfrm>
                <a:off x="1143760" y="1231708"/>
                <a:ext cx="347391" cy="392181"/>
                <a:chOff x="1368786" y="1195986"/>
                <a:chExt cx="1009650" cy="1139826"/>
              </a:xfrm>
              <a:grpFill/>
            </p:grpSpPr>
            <p:sp>
              <p:nvSpPr>
                <p:cNvPr id="2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6" name="圆角矩形 23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5011429" y="4424562"/>
              <a:ext cx="248318" cy="741580"/>
              <a:chOff x="1130115" y="1231708"/>
              <a:chExt cx="380273" cy="1135650"/>
            </a:xfrm>
            <a:solidFill>
              <a:schemeClr val="bg1"/>
            </a:solidFill>
          </p:grpSpPr>
          <p:sp>
            <p:nvSpPr>
              <p:cNvPr id="244" name="圆角矩形 243"/>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Group 61"/>
              <p:cNvGrpSpPr/>
              <p:nvPr/>
            </p:nvGrpSpPr>
            <p:grpSpPr>
              <a:xfrm>
                <a:off x="1143760" y="1231708"/>
                <a:ext cx="347391" cy="392181"/>
                <a:chOff x="1368786" y="1195986"/>
                <a:chExt cx="1009650" cy="1139826"/>
              </a:xfrm>
              <a:grpFill/>
            </p:grpSpPr>
            <p:sp>
              <p:nvSpPr>
                <p:cNvPr id="2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6" name="圆角矩形 245"/>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圆角矩形 248"/>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a:off x="6807724" y="3450982"/>
              <a:ext cx="236318" cy="742800"/>
              <a:chOff x="2319652" y="1231704"/>
              <a:chExt cx="361995" cy="1137830"/>
            </a:xfrm>
            <a:solidFill>
              <a:schemeClr val="bg1"/>
            </a:solidFill>
          </p:grpSpPr>
          <p:sp>
            <p:nvSpPr>
              <p:cNvPr id="254" name="圆角矩形 25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a:off x="2373129" y="1784512"/>
                <a:ext cx="251524" cy="585022"/>
                <a:chOff x="2373129" y="1782336"/>
                <a:chExt cx="251524" cy="585022"/>
              </a:xfrm>
              <a:grpFill/>
            </p:grpSpPr>
            <p:sp>
              <p:nvSpPr>
                <p:cNvPr id="259" name="圆角矩形 25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角矩形 25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1" name="组合 260"/>
            <p:cNvGrpSpPr/>
            <p:nvPr/>
          </p:nvGrpSpPr>
          <p:grpSpPr>
            <a:xfrm>
              <a:off x="7270929" y="3450982"/>
              <a:ext cx="236318" cy="742800"/>
              <a:chOff x="2319652" y="1231704"/>
              <a:chExt cx="361995" cy="1137830"/>
            </a:xfrm>
            <a:solidFill>
              <a:schemeClr val="bg1"/>
            </a:solidFill>
          </p:grpSpPr>
          <p:sp>
            <p:nvSpPr>
              <p:cNvPr id="262" name="圆角矩形 26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5" name="组合 264"/>
              <p:cNvGrpSpPr/>
              <p:nvPr/>
            </p:nvGrpSpPr>
            <p:grpSpPr>
              <a:xfrm>
                <a:off x="2373129" y="1784512"/>
                <a:ext cx="251524" cy="585022"/>
                <a:chOff x="2373129" y="1782336"/>
                <a:chExt cx="251524" cy="585022"/>
              </a:xfrm>
              <a:grpFill/>
            </p:grpSpPr>
            <p:sp>
              <p:nvSpPr>
                <p:cNvPr id="267" name="圆角矩形 26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9" name="组合 268"/>
            <p:cNvGrpSpPr/>
            <p:nvPr/>
          </p:nvGrpSpPr>
          <p:grpSpPr>
            <a:xfrm>
              <a:off x="7734134" y="3450982"/>
              <a:ext cx="236318" cy="742800"/>
              <a:chOff x="2319652" y="1231704"/>
              <a:chExt cx="361995" cy="1137830"/>
            </a:xfrm>
            <a:solidFill>
              <a:schemeClr val="bg1"/>
            </a:solidFill>
          </p:grpSpPr>
          <p:sp>
            <p:nvSpPr>
              <p:cNvPr id="270" name="圆角矩形 26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组合 272"/>
              <p:cNvGrpSpPr/>
              <p:nvPr/>
            </p:nvGrpSpPr>
            <p:grpSpPr>
              <a:xfrm>
                <a:off x="2373129" y="1784512"/>
                <a:ext cx="251524" cy="585022"/>
                <a:chOff x="2373129" y="1782336"/>
                <a:chExt cx="251524" cy="585022"/>
              </a:xfrm>
              <a:grpFill/>
            </p:grpSpPr>
            <p:sp>
              <p:nvSpPr>
                <p:cNvPr id="275" name="圆角矩形 27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7" name="组合 276"/>
            <p:cNvGrpSpPr/>
            <p:nvPr/>
          </p:nvGrpSpPr>
          <p:grpSpPr>
            <a:xfrm>
              <a:off x="8197338" y="3450982"/>
              <a:ext cx="236318" cy="742800"/>
              <a:chOff x="2319652" y="1231704"/>
              <a:chExt cx="361995" cy="1137830"/>
            </a:xfrm>
            <a:solidFill>
              <a:schemeClr val="bg1"/>
            </a:solidFill>
          </p:grpSpPr>
          <p:sp>
            <p:nvSpPr>
              <p:cNvPr id="278" name="圆角矩形 27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1" name="组合 280"/>
              <p:cNvGrpSpPr/>
              <p:nvPr/>
            </p:nvGrpSpPr>
            <p:grpSpPr>
              <a:xfrm>
                <a:off x="2373129" y="1784512"/>
                <a:ext cx="251524" cy="585022"/>
                <a:chOff x="2373129" y="1782336"/>
                <a:chExt cx="251524" cy="585022"/>
              </a:xfrm>
              <a:grpFill/>
            </p:grpSpPr>
            <p:sp>
              <p:nvSpPr>
                <p:cNvPr id="283" name="圆角矩形 28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5" name="组合 284"/>
            <p:cNvGrpSpPr/>
            <p:nvPr/>
          </p:nvGrpSpPr>
          <p:grpSpPr>
            <a:xfrm>
              <a:off x="8660543" y="3450982"/>
              <a:ext cx="236318" cy="742800"/>
              <a:chOff x="2319652" y="1231704"/>
              <a:chExt cx="361995" cy="1137830"/>
            </a:xfrm>
            <a:solidFill>
              <a:schemeClr val="bg1"/>
            </a:solidFill>
          </p:grpSpPr>
          <p:sp>
            <p:nvSpPr>
              <p:cNvPr id="286" name="圆角矩形 28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9" name="组合 288"/>
              <p:cNvGrpSpPr/>
              <p:nvPr/>
            </p:nvGrpSpPr>
            <p:grpSpPr>
              <a:xfrm>
                <a:off x="2373129" y="1784512"/>
                <a:ext cx="251524" cy="585022"/>
                <a:chOff x="2373129" y="1782336"/>
                <a:chExt cx="251524" cy="585022"/>
              </a:xfrm>
              <a:grpFill/>
            </p:grpSpPr>
            <p:sp>
              <p:nvSpPr>
                <p:cNvPr id="291" name="圆角矩形 29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3" name="组合 292"/>
            <p:cNvGrpSpPr/>
            <p:nvPr/>
          </p:nvGrpSpPr>
          <p:grpSpPr>
            <a:xfrm>
              <a:off x="9123748" y="3450982"/>
              <a:ext cx="236318" cy="742800"/>
              <a:chOff x="2319652" y="1231704"/>
              <a:chExt cx="361995" cy="1137830"/>
            </a:xfrm>
            <a:solidFill>
              <a:schemeClr val="bg1"/>
            </a:solidFill>
          </p:grpSpPr>
          <p:sp>
            <p:nvSpPr>
              <p:cNvPr id="294" name="圆角矩形 29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7" name="组合 296"/>
              <p:cNvGrpSpPr/>
              <p:nvPr/>
            </p:nvGrpSpPr>
            <p:grpSpPr>
              <a:xfrm>
                <a:off x="2373129" y="1784512"/>
                <a:ext cx="251524" cy="585022"/>
                <a:chOff x="2373129" y="1782336"/>
                <a:chExt cx="251524" cy="585022"/>
              </a:xfrm>
              <a:grpFill/>
            </p:grpSpPr>
            <p:sp>
              <p:nvSpPr>
                <p:cNvPr id="299" name="圆角矩形 29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1" name="组合 300"/>
            <p:cNvGrpSpPr/>
            <p:nvPr/>
          </p:nvGrpSpPr>
          <p:grpSpPr>
            <a:xfrm>
              <a:off x="9586952" y="3450982"/>
              <a:ext cx="236318" cy="742800"/>
              <a:chOff x="2319652" y="1231704"/>
              <a:chExt cx="361995" cy="1137830"/>
            </a:xfrm>
            <a:solidFill>
              <a:schemeClr val="bg1"/>
            </a:solidFill>
          </p:grpSpPr>
          <p:sp>
            <p:nvSpPr>
              <p:cNvPr id="302" name="圆角矩形 30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5" name="组合 304"/>
              <p:cNvGrpSpPr/>
              <p:nvPr/>
            </p:nvGrpSpPr>
            <p:grpSpPr>
              <a:xfrm>
                <a:off x="2373129" y="1784512"/>
                <a:ext cx="251524" cy="585022"/>
                <a:chOff x="2373129" y="1782336"/>
                <a:chExt cx="251524" cy="585022"/>
              </a:xfrm>
              <a:grpFill/>
            </p:grpSpPr>
            <p:sp>
              <p:nvSpPr>
                <p:cNvPr id="307" name="圆角矩形 30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9" name="组合 308"/>
            <p:cNvGrpSpPr/>
            <p:nvPr/>
          </p:nvGrpSpPr>
          <p:grpSpPr>
            <a:xfrm>
              <a:off x="10050157" y="3450982"/>
              <a:ext cx="236318" cy="742800"/>
              <a:chOff x="2319652" y="1231704"/>
              <a:chExt cx="361995" cy="1137830"/>
            </a:xfrm>
            <a:solidFill>
              <a:schemeClr val="bg1"/>
            </a:solidFill>
          </p:grpSpPr>
          <p:sp>
            <p:nvSpPr>
              <p:cNvPr id="310" name="圆角矩形 30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3" name="组合 312"/>
              <p:cNvGrpSpPr/>
              <p:nvPr/>
            </p:nvGrpSpPr>
            <p:grpSpPr>
              <a:xfrm>
                <a:off x="2373129" y="1784512"/>
                <a:ext cx="251524" cy="585022"/>
                <a:chOff x="2373129" y="1782336"/>
                <a:chExt cx="251524" cy="585022"/>
              </a:xfrm>
              <a:grpFill/>
            </p:grpSpPr>
            <p:sp>
              <p:nvSpPr>
                <p:cNvPr id="315" name="圆角矩形 31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7" name="组合 316"/>
            <p:cNvGrpSpPr/>
            <p:nvPr/>
          </p:nvGrpSpPr>
          <p:grpSpPr>
            <a:xfrm>
              <a:off x="10513362" y="3450982"/>
              <a:ext cx="236318" cy="742800"/>
              <a:chOff x="2319652" y="1231704"/>
              <a:chExt cx="361995" cy="1137830"/>
            </a:xfrm>
            <a:solidFill>
              <a:schemeClr val="bg1"/>
            </a:solidFill>
          </p:grpSpPr>
          <p:sp>
            <p:nvSpPr>
              <p:cNvPr id="318" name="圆角矩形 31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1" name="组合 320"/>
              <p:cNvGrpSpPr/>
              <p:nvPr/>
            </p:nvGrpSpPr>
            <p:grpSpPr>
              <a:xfrm>
                <a:off x="2373129" y="1784512"/>
                <a:ext cx="251524" cy="585022"/>
                <a:chOff x="2373129" y="1782336"/>
                <a:chExt cx="251524" cy="585022"/>
              </a:xfrm>
              <a:grpFill/>
            </p:grpSpPr>
            <p:sp>
              <p:nvSpPr>
                <p:cNvPr id="323" name="圆角矩形 32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5" name="组合 324"/>
            <p:cNvGrpSpPr/>
            <p:nvPr/>
          </p:nvGrpSpPr>
          <p:grpSpPr>
            <a:xfrm>
              <a:off x="10976572" y="3450982"/>
              <a:ext cx="236318" cy="742800"/>
              <a:chOff x="2319652" y="1231704"/>
              <a:chExt cx="361995" cy="1137830"/>
            </a:xfrm>
            <a:solidFill>
              <a:schemeClr val="bg1"/>
            </a:solidFill>
          </p:grpSpPr>
          <p:sp>
            <p:nvSpPr>
              <p:cNvPr id="326" name="圆角矩形 32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组合 328"/>
              <p:cNvGrpSpPr/>
              <p:nvPr/>
            </p:nvGrpSpPr>
            <p:grpSpPr>
              <a:xfrm>
                <a:off x="2373129" y="1784512"/>
                <a:ext cx="251524" cy="585022"/>
                <a:chOff x="2373129" y="1782336"/>
                <a:chExt cx="251524" cy="585022"/>
              </a:xfrm>
              <a:grpFill/>
            </p:grpSpPr>
            <p:sp>
              <p:nvSpPr>
                <p:cNvPr id="331" name="圆角矩形 33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3" name="组合 332"/>
            <p:cNvGrpSpPr/>
            <p:nvPr/>
          </p:nvGrpSpPr>
          <p:grpSpPr>
            <a:xfrm>
              <a:off x="6807724" y="4424763"/>
              <a:ext cx="236318" cy="742800"/>
              <a:chOff x="2319652" y="1231704"/>
              <a:chExt cx="361995" cy="1137830"/>
            </a:xfrm>
            <a:solidFill>
              <a:schemeClr val="bg1"/>
            </a:solidFill>
          </p:grpSpPr>
          <p:sp>
            <p:nvSpPr>
              <p:cNvPr id="334" name="圆角矩形 33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圆角矩形 33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7" name="组合 336"/>
              <p:cNvGrpSpPr/>
              <p:nvPr/>
            </p:nvGrpSpPr>
            <p:grpSpPr>
              <a:xfrm>
                <a:off x="2373129" y="1784512"/>
                <a:ext cx="251524" cy="585022"/>
                <a:chOff x="2373129" y="1782336"/>
                <a:chExt cx="251524" cy="585022"/>
              </a:xfrm>
              <a:grpFill/>
            </p:grpSpPr>
            <p:sp>
              <p:nvSpPr>
                <p:cNvPr id="339" name="圆角矩形 33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1" name="组合 340"/>
            <p:cNvGrpSpPr/>
            <p:nvPr/>
          </p:nvGrpSpPr>
          <p:grpSpPr>
            <a:xfrm>
              <a:off x="7270929" y="4424763"/>
              <a:ext cx="236318" cy="742800"/>
              <a:chOff x="2319652" y="1231704"/>
              <a:chExt cx="361995" cy="1137830"/>
            </a:xfrm>
            <a:solidFill>
              <a:schemeClr val="bg1"/>
            </a:solidFill>
          </p:grpSpPr>
          <p:sp>
            <p:nvSpPr>
              <p:cNvPr id="342" name="圆角矩形 34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5" name="组合 344"/>
              <p:cNvGrpSpPr/>
              <p:nvPr/>
            </p:nvGrpSpPr>
            <p:grpSpPr>
              <a:xfrm>
                <a:off x="2373129" y="1784512"/>
                <a:ext cx="251524" cy="585022"/>
                <a:chOff x="2373129" y="1782336"/>
                <a:chExt cx="251524" cy="585022"/>
              </a:xfrm>
              <a:grpFill/>
            </p:grpSpPr>
            <p:sp>
              <p:nvSpPr>
                <p:cNvPr id="347" name="圆角矩形 34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圆角矩形 34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9" name="组合 348"/>
            <p:cNvGrpSpPr/>
            <p:nvPr/>
          </p:nvGrpSpPr>
          <p:grpSpPr>
            <a:xfrm>
              <a:off x="7734134" y="4424763"/>
              <a:ext cx="236318" cy="742800"/>
              <a:chOff x="2319652" y="1231704"/>
              <a:chExt cx="361995" cy="1137830"/>
            </a:xfrm>
            <a:solidFill>
              <a:schemeClr val="bg1"/>
            </a:solidFill>
          </p:grpSpPr>
          <p:sp>
            <p:nvSpPr>
              <p:cNvPr id="350" name="圆角矩形 34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3" name="组合 352"/>
              <p:cNvGrpSpPr/>
              <p:nvPr/>
            </p:nvGrpSpPr>
            <p:grpSpPr>
              <a:xfrm>
                <a:off x="2373129" y="1784512"/>
                <a:ext cx="251524" cy="585022"/>
                <a:chOff x="2373129" y="1782336"/>
                <a:chExt cx="251524" cy="585022"/>
              </a:xfrm>
              <a:grpFill/>
            </p:grpSpPr>
            <p:sp>
              <p:nvSpPr>
                <p:cNvPr id="355" name="圆角矩形 35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圆角矩形 35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7" name="组合 356"/>
            <p:cNvGrpSpPr/>
            <p:nvPr/>
          </p:nvGrpSpPr>
          <p:grpSpPr>
            <a:xfrm>
              <a:off x="8197338" y="4424763"/>
              <a:ext cx="236318" cy="742800"/>
              <a:chOff x="2319652" y="1231704"/>
              <a:chExt cx="361995" cy="1137830"/>
            </a:xfrm>
            <a:solidFill>
              <a:schemeClr val="bg1"/>
            </a:solidFill>
          </p:grpSpPr>
          <p:sp>
            <p:nvSpPr>
              <p:cNvPr id="358" name="圆角矩形 35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圆角矩形 35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1" name="组合 360"/>
              <p:cNvGrpSpPr/>
              <p:nvPr/>
            </p:nvGrpSpPr>
            <p:grpSpPr>
              <a:xfrm>
                <a:off x="2373129" y="1784512"/>
                <a:ext cx="251524" cy="585022"/>
                <a:chOff x="2373129" y="1782336"/>
                <a:chExt cx="251524" cy="585022"/>
              </a:xfrm>
              <a:grpFill/>
            </p:grpSpPr>
            <p:sp>
              <p:nvSpPr>
                <p:cNvPr id="363" name="圆角矩形 36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5" name="组合 364"/>
            <p:cNvGrpSpPr/>
            <p:nvPr/>
          </p:nvGrpSpPr>
          <p:grpSpPr>
            <a:xfrm>
              <a:off x="8660543" y="4424763"/>
              <a:ext cx="236318" cy="742800"/>
              <a:chOff x="2319652" y="1231704"/>
              <a:chExt cx="361995" cy="1137830"/>
            </a:xfrm>
            <a:solidFill>
              <a:schemeClr val="bg1"/>
            </a:solidFill>
          </p:grpSpPr>
          <p:sp>
            <p:nvSpPr>
              <p:cNvPr id="366" name="圆角矩形 36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圆角矩形 36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9" name="组合 368"/>
              <p:cNvGrpSpPr/>
              <p:nvPr/>
            </p:nvGrpSpPr>
            <p:grpSpPr>
              <a:xfrm>
                <a:off x="2373129" y="1784512"/>
                <a:ext cx="251524" cy="585022"/>
                <a:chOff x="2373129" y="1782336"/>
                <a:chExt cx="251524" cy="585022"/>
              </a:xfrm>
              <a:grpFill/>
            </p:grpSpPr>
            <p:sp>
              <p:nvSpPr>
                <p:cNvPr id="371" name="圆角矩形 37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3" name="组合 372"/>
            <p:cNvGrpSpPr/>
            <p:nvPr/>
          </p:nvGrpSpPr>
          <p:grpSpPr>
            <a:xfrm>
              <a:off x="9123748" y="4424763"/>
              <a:ext cx="236318" cy="742800"/>
              <a:chOff x="2319652" y="1231704"/>
              <a:chExt cx="361995" cy="1137830"/>
            </a:xfrm>
            <a:solidFill>
              <a:schemeClr val="bg1"/>
            </a:solidFill>
          </p:grpSpPr>
          <p:sp>
            <p:nvSpPr>
              <p:cNvPr id="374" name="圆角矩形 37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圆角矩形 37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7" name="组合 376"/>
              <p:cNvGrpSpPr/>
              <p:nvPr/>
            </p:nvGrpSpPr>
            <p:grpSpPr>
              <a:xfrm>
                <a:off x="2373129" y="1784512"/>
                <a:ext cx="251524" cy="585022"/>
                <a:chOff x="2373129" y="1782336"/>
                <a:chExt cx="251524" cy="585022"/>
              </a:xfrm>
              <a:grpFill/>
            </p:grpSpPr>
            <p:sp>
              <p:nvSpPr>
                <p:cNvPr id="379" name="圆角矩形 37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圆角矩形 37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1" name="组合 380"/>
            <p:cNvGrpSpPr/>
            <p:nvPr/>
          </p:nvGrpSpPr>
          <p:grpSpPr>
            <a:xfrm>
              <a:off x="9586952" y="4424763"/>
              <a:ext cx="236318" cy="742800"/>
              <a:chOff x="2319652" y="1231704"/>
              <a:chExt cx="361995" cy="1137830"/>
            </a:xfrm>
            <a:solidFill>
              <a:schemeClr val="bg1"/>
            </a:solidFill>
          </p:grpSpPr>
          <p:sp>
            <p:nvSpPr>
              <p:cNvPr id="382" name="圆角矩形 38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5" name="组合 384"/>
              <p:cNvGrpSpPr/>
              <p:nvPr/>
            </p:nvGrpSpPr>
            <p:grpSpPr>
              <a:xfrm>
                <a:off x="2373129" y="1784512"/>
                <a:ext cx="251524" cy="585022"/>
                <a:chOff x="2373129" y="1782336"/>
                <a:chExt cx="251524" cy="585022"/>
              </a:xfrm>
              <a:grpFill/>
            </p:grpSpPr>
            <p:sp>
              <p:nvSpPr>
                <p:cNvPr id="387" name="圆角矩形 38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圆角矩形 38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9" name="组合 388"/>
            <p:cNvGrpSpPr/>
            <p:nvPr/>
          </p:nvGrpSpPr>
          <p:grpSpPr>
            <a:xfrm>
              <a:off x="10050157" y="4424763"/>
              <a:ext cx="236318" cy="742800"/>
              <a:chOff x="2319652" y="1231704"/>
              <a:chExt cx="361995" cy="1137830"/>
            </a:xfrm>
            <a:solidFill>
              <a:schemeClr val="bg1"/>
            </a:solidFill>
          </p:grpSpPr>
          <p:sp>
            <p:nvSpPr>
              <p:cNvPr id="390" name="圆角矩形 38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3" name="组合 392"/>
              <p:cNvGrpSpPr/>
              <p:nvPr/>
            </p:nvGrpSpPr>
            <p:grpSpPr>
              <a:xfrm>
                <a:off x="2373129" y="1784512"/>
                <a:ext cx="251524" cy="585022"/>
                <a:chOff x="2373129" y="1782336"/>
                <a:chExt cx="251524" cy="585022"/>
              </a:xfrm>
              <a:grpFill/>
            </p:grpSpPr>
            <p:sp>
              <p:nvSpPr>
                <p:cNvPr id="395" name="圆角矩形 39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圆角矩形 39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7" name="组合 396"/>
            <p:cNvGrpSpPr/>
            <p:nvPr/>
          </p:nvGrpSpPr>
          <p:grpSpPr>
            <a:xfrm>
              <a:off x="10513362" y="4424763"/>
              <a:ext cx="236318" cy="742800"/>
              <a:chOff x="2319652" y="1231704"/>
              <a:chExt cx="361995" cy="1137830"/>
            </a:xfrm>
            <a:solidFill>
              <a:schemeClr val="bg1"/>
            </a:solidFill>
          </p:grpSpPr>
          <p:sp>
            <p:nvSpPr>
              <p:cNvPr id="398" name="圆角矩形 39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圆角矩形 39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1" name="组合 400"/>
              <p:cNvGrpSpPr/>
              <p:nvPr/>
            </p:nvGrpSpPr>
            <p:grpSpPr>
              <a:xfrm>
                <a:off x="2373129" y="1784512"/>
                <a:ext cx="251524" cy="585022"/>
                <a:chOff x="2373129" y="1782336"/>
                <a:chExt cx="251524" cy="585022"/>
              </a:xfrm>
              <a:grpFill/>
            </p:grpSpPr>
            <p:sp>
              <p:nvSpPr>
                <p:cNvPr id="403" name="圆角矩形 40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圆角矩形 40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5" name="组合 404"/>
            <p:cNvGrpSpPr/>
            <p:nvPr/>
          </p:nvGrpSpPr>
          <p:grpSpPr>
            <a:xfrm>
              <a:off x="10976572" y="4424763"/>
              <a:ext cx="236318" cy="742800"/>
              <a:chOff x="2319652" y="1231704"/>
              <a:chExt cx="361995" cy="1137830"/>
            </a:xfrm>
            <a:solidFill>
              <a:schemeClr val="bg1"/>
            </a:solidFill>
          </p:grpSpPr>
          <p:sp>
            <p:nvSpPr>
              <p:cNvPr id="406" name="圆角矩形 40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 name="组合 408"/>
              <p:cNvGrpSpPr/>
              <p:nvPr/>
            </p:nvGrpSpPr>
            <p:grpSpPr>
              <a:xfrm>
                <a:off x="2373129" y="1784512"/>
                <a:ext cx="251524" cy="585022"/>
                <a:chOff x="2373129" y="1782336"/>
                <a:chExt cx="251524" cy="585022"/>
              </a:xfrm>
              <a:grpFill/>
            </p:grpSpPr>
            <p:sp>
              <p:nvSpPr>
                <p:cNvPr id="411" name="圆角矩形 41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圆角矩形 41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13" name="矩形 55"/>
            <p:cNvSpPr/>
            <p:nvPr/>
          </p:nvSpPr>
          <p:spPr>
            <a:xfrm>
              <a:off x="692334" y="5368319"/>
              <a:ext cx="4775817" cy="904863"/>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414" name="矩形 55"/>
            <p:cNvSpPr/>
            <p:nvPr/>
          </p:nvSpPr>
          <p:spPr>
            <a:xfrm>
              <a:off x="6723849" y="5368319"/>
              <a:ext cx="4775817" cy="904863"/>
            </a:xfrm>
            <a:prstGeom prst="rect">
              <a:avLst/>
            </a:prstGeom>
          </p:spPr>
          <p:txBody>
            <a:bodyPr wrap="square">
              <a:spAutoFit/>
            </a:bodyPr>
            <a:lstStyle/>
            <a:p>
              <a:pP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Tree>
    <p:extLst>
      <p:ext uri="{BB962C8B-B14F-4D97-AF65-F5344CB8AC3E}">
        <p14:creationId xmlns:p14="http://schemas.microsoft.com/office/powerpoint/2010/main" val="76720907"/>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454875" y="2382157"/>
            <a:ext cx="9082426" cy="4475843"/>
            <a:chOff x="971550" y="1663700"/>
            <a:chExt cx="7058025" cy="3478213"/>
          </a:xfrm>
        </p:grpSpPr>
        <p:sp>
          <p:nvSpPr>
            <p:cNvPr id="8" name="Rectangle 2"/>
            <p:cNvSpPr>
              <a:spLocks noChangeArrowheads="1"/>
            </p:cNvSpPr>
            <p:nvPr/>
          </p:nvSpPr>
          <p:spPr bwMode="auto">
            <a:xfrm>
              <a:off x="971550" y="3759200"/>
              <a:ext cx="1512888"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solidFill>
                  <a:latin typeface="微软雅黑" panose="020B0503020204020204" pitchFamily="34" charset="-122"/>
                  <a:ea typeface="微软雅黑" panose="020B0503020204020204" pitchFamily="34" charset="-122"/>
                </a:rPr>
                <a:t>Option 02</a:t>
              </a:r>
            </a:p>
            <a:p>
              <a:pPr algn="r"/>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9" name="Rectangle 3"/>
            <p:cNvSpPr>
              <a:spLocks noChangeArrowheads="1"/>
            </p:cNvSpPr>
            <p:nvPr/>
          </p:nvSpPr>
          <p:spPr bwMode="auto">
            <a:xfrm>
              <a:off x="971550" y="1814513"/>
              <a:ext cx="1512888"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solidFill>
                  <a:latin typeface="微软雅黑" panose="020B0503020204020204" pitchFamily="34" charset="-122"/>
                  <a:ea typeface="微软雅黑" panose="020B0503020204020204" pitchFamily="34" charset="-122"/>
                </a:rPr>
                <a:t>Option 01</a:t>
              </a:r>
            </a:p>
            <a:p>
              <a:pPr algn="r"/>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10" name="Rectangle 4"/>
            <p:cNvSpPr>
              <a:spLocks noChangeArrowheads="1"/>
            </p:cNvSpPr>
            <p:nvPr/>
          </p:nvSpPr>
          <p:spPr bwMode="auto">
            <a:xfrm>
              <a:off x="6516688" y="2967038"/>
              <a:ext cx="1512887" cy="52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Option 03</a:t>
              </a:r>
            </a:p>
            <a:p>
              <a:r>
                <a:rPr lang="en-US" altLang="zh-CN" sz="1050" dirty="0">
                  <a:solidFill>
                    <a:schemeClr val="bg1"/>
                  </a:solidFill>
                  <a:latin typeface="微软雅黑" panose="020B0503020204020204" pitchFamily="34" charset="-122"/>
                  <a:ea typeface="微软雅黑" panose="020B0503020204020204" pitchFamily="34" charset="-122"/>
                </a:rPr>
                <a:t>We have many PowerPoint </a:t>
              </a:r>
              <a:r>
                <a:rPr lang="zh-CN" altLang="en-US" sz="1050" dirty="0">
                  <a:solidFill>
                    <a:schemeClr val="bg1"/>
                  </a:solidFill>
                  <a:latin typeface="微软雅黑" panose="020B0503020204020204" pitchFamily="34" charset="-122"/>
                  <a:ea typeface="微软雅黑" panose="020B0503020204020204" pitchFamily="34" charset="-122"/>
                </a:rPr>
                <a:t>templates</a:t>
              </a:r>
              <a:r>
                <a:rPr lang="en-US" altLang="zh-CN" sz="1050" dirty="0">
                  <a:solidFill>
                    <a:schemeClr val="bg1"/>
                  </a:solidFill>
                  <a:latin typeface="微软雅黑" panose="020B0503020204020204" pitchFamily="34" charset="-122"/>
                  <a:ea typeface="微软雅黑" panose="020B0503020204020204" pitchFamily="34" charset="-122"/>
                </a:rPr>
                <a:t> that has been specifically designed</a:t>
              </a:r>
              <a:r>
                <a:rPr lang="zh-CN" altLang="en-US" sz="1050" dirty="0">
                  <a:solidFill>
                    <a:schemeClr val="bg1"/>
                  </a:solidFill>
                  <a:latin typeface="微软雅黑" panose="020B0503020204020204" pitchFamily="34" charset="-122"/>
                  <a:ea typeface="微软雅黑" panose="020B0503020204020204" pitchFamily="34" charset="-122"/>
                </a:rPr>
                <a:t>.</a:t>
              </a:r>
            </a:p>
          </p:txBody>
        </p:sp>
        <p:sp>
          <p:nvSpPr>
            <p:cNvPr id="11" name="Freeform 5"/>
            <p:cNvSpPr>
              <a:spLocks/>
            </p:cNvSpPr>
            <p:nvPr/>
          </p:nvSpPr>
          <p:spPr bwMode="auto">
            <a:xfrm>
              <a:off x="2700338" y="1895475"/>
              <a:ext cx="1436687" cy="274638"/>
            </a:xfrm>
            <a:custGeom>
              <a:avLst/>
              <a:gdLst>
                <a:gd name="T0" fmla="*/ 905 w 905"/>
                <a:gd name="T1" fmla="*/ 173 h 173"/>
                <a:gd name="T2" fmla="*/ 732 w 905"/>
                <a:gd name="T3" fmla="*/ 0 h 173"/>
                <a:gd name="T4" fmla="*/ 0 w 905"/>
                <a:gd name="T5" fmla="*/ 0 h 173"/>
              </a:gdLst>
              <a:ahLst/>
              <a:cxnLst>
                <a:cxn ang="0">
                  <a:pos x="T0" y="T1"/>
                </a:cxn>
                <a:cxn ang="0">
                  <a:pos x="T2" y="T3"/>
                </a:cxn>
                <a:cxn ang="0">
                  <a:pos x="T4" y="T5"/>
                </a:cxn>
              </a:cxnLst>
              <a:rect l="0" t="0" r="r" b="b"/>
              <a:pathLst>
                <a:path w="905" h="173">
                  <a:moveTo>
                    <a:pt x="905" y="173"/>
                  </a:moveTo>
                  <a:lnTo>
                    <a:pt x="732" y="0"/>
                  </a:lnTo>
                  <a:lnTo>
                    <a:pt x="0" y="0"/>
                  </a:lnTo>
                </a:path>
              </a:pathLst>
            </a:custGeom>
            <a:noFill/>
            <a:ln w="6350" cap="flat" cmpd="sng">
              <a:solidFill>
                <a:srgbClr val="A2897B"/>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Freeform 6"/>
            <p:cNvSpPr>
              <a:spLocks/>
            </p:cNvSpPr>
            <p:nvPr/>
          </p:nvSpPr>
          <p:spPr bwMode="auto">
            <a:xfrm>
              <a:off x="2700338" y="3590925"/>
              <a:ext cx="1190625" cy="255588"/>
            </a:xfrm>
            <a:custGeom>
              <a:avLst/>
              <a:gdLst>
                <a:gd name="T0" fmla="*/ 750 w 750"/>
                <a:gd name="T1" fmla="*/ 0 h 161"/>
                <a:gd name="T2" fmla="*/ 591 w 750"/>
                <a:gd name="T3" fmla="*/ 161 h 161"/>
                <a:gd name="T4" fmla="*/ 0 w 750"/>
                <a:gd name="T5" fmla="*/ 161 h 161"/>
              </a:gdLst>
              <a:ahLst/>
              <a:cxnLst>
                <a:cxn ang="0">
                  <a:pos x="T0" y="T1"/>
                </a:cxn>
                <a:cxn ang="0">
                  <a:pos x="T2" y="T3"/>
                </a:cxn>
                <a:cxn ang="0">
                  <a:pos x="T4" y="T5"/>
                </a:cxn>
              </a:cxnLst>
              <a:rect l="0" t="0" r="r" b="b"/>
              <a:pathLst>
                <a:path w="750" h="161">
                  <a:moveTo>
                    <a:pt x="750" y="0"/>
                  </a:moveTo>
                  <a:lnTo>
                    <a:pt x="591" y="161"/>
                  </a:lnTo>
                  <a:lnTo>
                    <a:pt x="0" y="161"/>
                  </a:lnTo>
                </a:path>
              </a:pathLst>
            </a:custGeom>
            <a:noFill/>
            <a:ln w="6350" cap="flat" cmpd="sng">
              <a:solidFill>
                <a:srgbClr val="A2897B"/>
              </a:solidFill>
              <a:round/>
              <a:headE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Line 7"/>
            <p:cNvSpPr>
              <a:spLocks noChangeShapeType="1"/>
            </p:cNvSpPr>
            <p:nvPr/>
          </p:nvSpPr>
          <p:spPr bwMode="auto">
            <a:xfrm>
              <a:off x="5754688" y="3038475"/>
              <a:ext cx="544512" cy="0"/>
            </a:xfrm>
            <a:prstGeom prst="line">
              <a:avLst/>
            </a:prstGeom>
            <a:noFill/>
            <a:ln w="6350" cmpd="sng">
              <a:solidFill>
                <a:srgbClr val="A2897B"/>
              </a:solidFill>
              <a:round/>
              <a:headEnd/>
              <a:tailEnd type="oval" w="sm" len="sm"/>
            </a:ln>
            <a:extLst>
              <a:ext uri="{909E8E84-426E-40DD-AFC4-6F175D3DCCD1}">
                <a14:hiddenFill xmlns:a14="http://schemas.microsoft.com/office/drawing/2010/main">
                  <a:noFill/>
                </a14:hiddenFill>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Freeform 8"/>
            <p:cNvSpPr>
              <a:spLocks/>
            </p:cNvSpPr>
            <p:nvPr/>
          </p:nvSpPr>
          <p:spPr bwMode="auto">
            <a:xfrm>
              <a:off x="4268788" y="2316163"/>
              <a:ext cx="1060450" cy="2825750"/>
            </a:xfrm>
            <a:custGeom>
              <a:avLst/>
              <a:gdLst>
                <a:gd name="T0" fmla="*/ 232 w 668"/>
                <a:gd name="T1" fmla="*/ 1571 h 1571"/>
                <a:gd name="T2" fmla="*/ 437 w 668"/>
                <a:gd name="T3" fmla="*/ 1571 h 1571"/>
                <a:gd name="T4" fmla="*/ 384 w 668"/>
                <a:gd name="T5" fmla="*/ 806 h 1571"/>
                <a:gd name="T6" fmla="*/ 668 w 668"/>
                <a:gd name="T7" fmla="*/ 434 h 1571"/>
                <a:gd name="T8" fmla="*/ 366 w 668"/>
                <a:gd name="T9" fmla="*/ 705 h 1571"/>
                <a:gd name="T10" fmla="*/ 327 w 668"/>
                <a:gd name="T11" fmla="*/ 0 h 1571"/>
                <a:gd name="T12" fmla="*/ 276 w 668"/>
                <a:gd name="T13" fmla="*/ 848 h 1571"/>
                <a:gd name="T14" fmla="*/ 0 w 668"/>
                <a:gd name="T15" fmla="*/ 582 h 1571"/>
                <a:gd name="T16" fmla="*/ 269 w 668"/>
                <a:gd name="T17" fmla="*/ 956 h 1571"/>
                <a:gd name="T18" fmla="*/ 232 w 668"/>
                <a:gd name="T19"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8" h="1571">
                  <a:moveTo>
                    <a:pt x="232" y="1571"/>
                  </a:moveTo>
                  <a:lnTo>
                    <a:pt x="437" y="1571"/>
                  </a:lnTo>
                  <a:lnTo>
                    <a:pt x="384" y="806"/>
                  </a:lnTo>
                  <a:lnTo>
                    <a:pt x="668" y="434"/>
                  </a:lnTo>
                  <a:lnTo>
                    <a:pt x="366" y="705"/>
                  </a:lnTo>
                  <a:lnTo>
                    <a:pt x="327" y="0"/>
                  </a:lnTo>
                  <a:lnTo>
                    <a:pt x="276" y="848"/>
                  </a:lnTo>
                  <a:lnTo>
                    <a:pt x="0" y="582"/>
                  </a:lnTo>
                  <a:lnTo>
                    <a:pt x="269" y="956"/>
                  </a:lnTo>
                  <a:lnTo>
                    <a:pt x="232" y="1571"/>
                  </a:lnTo>
                  <a:close/>
                </a:path>
              </a:pathLst>
            </a:custGeom>
            <a:solidFill>
              <a:srgbClr val="FFFDEF"/>
            </a:solidFill>
            <a:ln w="9525" cmpd="sng">
              <a:solidFill>
                <a:srgbClr val="CBAB89"/>
              </a:solidFill>
              <a:round/>
              <a:headEnd/>
              <a:tailE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5" name="Oval 9"/>
            <p:cNvSpPr>
              <a:spLocks noChangeArrowheads="1"/>
            </p:cNvSpPr>
            <p:nvPr/>
          </p:nvSpPr>
          <p:spPr bwMode="auto">
            <a:xfrm>
              <a:off x="4975225" y="2624138"/>
              <a:ext cx="831850" cy="830262"/>
            </a:xfrm>
            <a:prstGeom prst="ellipse">
              <a:avLst/>
            </a:prstGeom>
            <a:solidFill>
              <a:schemeClr val="bg1"/>
            </a:solidFill>
            <a:ln w="9525" cmpd="sng">
              <a:solidFill>
                <a:srgbClr val="CBAB89"/>
              </a:solidFill>
              <a:round/>
              <a:headEnd/>
              <a:tailE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6" name="Oval 10"/>
            <p:cNvSpPr>
              <a:spLocks noChangeArrowheads="1"/>
            </p:cNvSpPr>
            <p:nvPr/>
          </p:nvSpPr>
          <p:spPr bwMode="auto">
            <a:xfrm>
              <a:off x="5103813" y="2751138"/>
              <a:ext cx="574675" cy="576262"/>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7" name="Oval 11"/>
            <p:cNvSpPr>
              <a:spLocks noChangeArrowheads="1"/>
            </p:cNvSpPr>
            <p:nvPr/>
          </p:nvSpPr>
          <p:spPr bwMode="auto">
            <a:xfrm>
              <a:off x="3617913" y="2676525"/>
              <a:ext cx="1041400" cy="1039813"/>
            </a:xfrm>
            <a:prstGeom prst="ellipse">
              <a:avLst/>
            </a:prstGeom>
            <a:solidFill>
              <a:schemeClr val="bg1"/>
            </a:solidFill>
            <a:ln w="9525" cmpd="sng">
              <a:solidFill>
                <a:srgbClr val="CBAB89"/>
              </a:solidFill>
              <a:round/>
              <a:headEnd/>
              <a:tailE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8" name="Oval 12"/>
            <p:cNvSpPr>
              <a:spLocks noChangeArrowheads="1"/>
            </p:cNvSpPr>
            <p:nvPr/>
          </p:nvSpPr>
          <p:spPr bwMode="auto">
            <a:xfrm>
              <a:off x="3778250" y="2836863"/>
              <a:ext cx="720725" cy="719137"/>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9" name="Oval 13"/>
            <p:cNvSpPr>
              <a:spLocks noChangeArrowheads="1"/>
            </p:cNvSpPr>
            <p:nvPr/>
          </p:nvSpPr>
          <p:spPr bwMode="auto">
            <a:xfrm>
              <a:off x="4051300" y="1663700"/>
              <a:ext cx="1425575" cy="1425575"/>
            </a:xfrm>
            <a:prstGeom prst="ellipse">
              <a:avLst/>
            </a:prstGeom>
            <a:solidFill>
              <a:schemeClr val="bg1"/>
            </a:solidFill>
            <a:ln w="9525" cmpd="sng">
              <a:solidFill>
                <a:srgbClr val="CBAB89"/>
              </a:solidFill>
              <a:round/>
              <a:headEnd/>
              <a:tailEnd/>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0" name="Oval 14"/>
            <p:cNvSpPr>
              <a:spLocks noChangeArrowheads="1"/>
            </p:cNvSpPr>
            <p:nvPr/>
          </p:nvSpPr>
          <p:spPr bwMode="auto">
            <a:xfrm>
              <a:off x="4270375" y="1882775"/>
              <a:ext cx="987425" cy="987425"/>
            </a:xfrm>
            <a:prstGeom prst="ellipse">
              <a:avLst/>
            </a:prstGeom>
            <a:solidFill>
              <a:srgbClr val="FFFDEF"/>
            </a:solidFill>
            <a:ln>
              <a:solidFill>
                <a:srgbClr val="CBAB89"/>
              </a:solid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1" name="Freeform 15"/>
            <p:cNvSpPr>
              <a:spLocks noEditPoints="1"/>
            </p:cNvSpPr>
            <p:nvPr/>
          </p:nvSpPr>
          <p:spPr bwMode="auto">
            <a:xfrm>
              <a:off x="5305425" y="2954338"/>
              <a:ext cx="171450" cy="169862"/>
            </a:xfrm>
            <a:custGeom>
              <a:avLst/>
              <a:gdLst>
                <a:gd name="T0" fmla="*/ 96 w 96"/>
                <a:gd name="T1" fmla="*/ 53 h 96"/>
                <a:gd name="T2" fmla="*/ 43 w 96"/>
                <a:gd name="T3" fmla="*/ 0 h 96"/>
                <a:gd name="T4" fmla="*/ 39 w 96"/>
                <a:gd name="T5" fmla="*/ 0 h 96"/>
                <a:gd name="T6" fmla="*/ 39 w 96"/>
                <a:gd name="T7" fmla="*/ 11 h 96"/>
                <a:gd name="T8" fmla="*/ 0 w 96"/>
                <a:gd name="T9" fmla="*/ 53 h 96"/>
                <a:gd name="T10" fmla="*/ 43 w 96"/>
                <a:gd name="T11" fmla="*/ 96 h 96"/>
                <a:gd name="T12" fmla="*/ 67 w 96"/>
                <a:gd name="T13" fmla="*/ 89 h 96"/>
                <a:gd name="T14" fmla="*/ 85 w 96"/>
                <a:gd name="T15" fmla="*/ 57 h 96"/>
                <a:gd name="T16" fmla="*/ 96 w 96"/>
                <a:gd name="T17" fmla="*/ 57 h 96"/>
                <a:gd name="T18" fmla="*/ 96 w 96"/>
                <a:gd name="T19" fmla="*/ 53 h 96"/>
                <a:gd name="T20" fmla="*/ 62 w 96"/>
                <a:gd name="T21" fmla="*/ 82 h 96"/>
                <a:gd name="T22" fmla="*/ 43 w 96"/>
                <a:gd name="T23" fmla="*/ 88 h 96"/>
                <a:gd name="T24" fmla="*/ 8 w 96"/>
                <a:gd name="T25" fmla="*/ 53 h 96"/>
                <a:gd name="T26" fmla="*/ 39 w 96"/>
                <a:gd name="T27" fmla="*/ 19 h 96"/>
                <a:gd name="T28" fmla="*/ 39 w 96"/>
                <a:gd name="T29" fmla="*/ 57 h 96"/>
                <a:gd name="T30" fmla="*/ 77 w 96"/>
                <a:gd name="T31" fmla="*/ 57 h 96"/>
                <a:gd name="T32" fmla="*/ 62 w 96"/>
                <a:gd name="T33" fmla="*/ 82 h 96"/>
                <a:gd name="T34" fmla="*/ 47 w 96"/>
                <a:gd name="T35" fmla="*/ 49 h 96"/>
                <a:gd name="T36" fmla="*/ 47 w 96"/>
                <a:gd name="T37" fmla="*/ 8 h 96"/>
                <a:gd name="T38" fmla="*/ 88 w 96"/>
                <a:gd name="T39" fmla="*/ 49 h 96"/>
                <a:gd name="T40" fmla="*/ 47 w 96"/>
                <a:gd name="T41" fmla="*/ 4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6">
                  <a:moveTo>
                    <a:pt x="96" y="53"/>
                  </a:moveTo>
                  <a:cubicBezTo>
                    <a:pt x="96" y="24"/>
                    <a:pt x="72" y="0"/>
                    <a:pt x="43" y="0"/>
                  </a:cubicBezTo>
                  <a:cubicBezTo>
                    <a:pt x="39" y="0"/>
                    <a:pt x="39" y="0"/>
                    <a:pt x="39" y="0"/>
                  </a:cubicBezTo>
                  <a:cubicBezTo>
                    <a:pt x="39" y="11"/>
                    <a:pt x="39" y="11"/>
                    <a:pt x="39" y="11"/>
                  </a:cubicBezTo>
                  <a:cubicBezTo>
                    <a:pt x="17" y="13"/>
                    <a:pt x="0" y="31"/>
                    <a:pt x="0" y="53"/>
                  </a:cubicBezTo>
                  <a:cubicBezTo>
                    <a:pt x="0" y="77"/>
                    <a:pt x="19" y="96"/>
                    <a:pt x="43" y="96"/>
                  </a:cubicBezTo>
                  <a:cubicBezTo>
                    <a:pt x="51" y="96"/>
                    <a:pt x="60" y="93"/>
                    <a:pt x="67" y="89"/>
                  </a:cubicBezTo>
                  <a:cubicBezTo>
                    <a:pt x="77" y="82"/>
                    <a:pt x="84" y="70"/>
                    <a:pt x="85" y="57"/>
                  </a:cubicBezTo>
                  <a:cubicBezTo>
                    <a:pt x="96" y="57"/>
                    <a:pt x="96" y="57"/>
                    <a:pt x="96" y="57"/>
                  </a:cubicBezTo>
                  <a:lnTo>
                    <a:pt x="96" y="53"/>
                  </a:lnTo>
                  <a:close/>
                  <a:moveTo>
                    <a:pt x="62" y="82"/>
                  </a:moveTo>
                  <a:cubicBezTo>
                    <a:pt x="56" y="86"/>
                    <a:pt x="50" y="88"/>
                    <a:pt x="43" y="88"/>
                  </a:cubicBezTo>
                  <a:cubicBezTo>
                    <a:pt x="24" y="88"/>
                    <a:pt x="8" y="72"/>
                    <a:pt x="8" y="53"/>
                  </a:cubicBezTo>
                  <a:cubicBezTo>
                    <a:pt x="8" y="36"/>
                    <a:pt x="22" y="21"/>
                    <a:pt x="39" y="19"/>
                  </a:cubicBezTo>
                  <a:cubicBezTo>
                    <a:pt x="39" y="57"/>
                    <a:pt x="39" y="57"/>
                    <a:pt x="39" y="57"/>
                  </a:cubicBezTo>
                  <a:cubicBezTo>
                    <a:pt x="77" y="57"/>
                    <a:pt x="77" y="57"/>
                    <a:pt x="77" y="57"/>
                  </a:cubicBezTo>
                  <a:cubicBezTo>
                    <a:pt x="76" y="67"/>
                    <a:pt x="71" y="76"/>
                    <a:pt x="62" y="82"/>
                  </a:cubicBezTo>
                  <a:moveTo>
                    <a:pt x="47" y="49"/>
                  </a:moveTo>
                  <a:cubicBezTo>
                    <a:pt x="47" y="8"/>
                    <a:pt x="47" y="8"/>
                    <a:pt x="47" y="8"/>
                  </a:cubicBezTo>
                  <a:cubicBezTo>
                    <a:pt x="69" y="10"/>
                    <a:pt x="86" y="28"/>
                    <a:pt x="88" y="49"/>
                  </a:cubicBezTo>
                  <a:lnTo>
                    <a:pt x="47" y="49"/>
                  </a:lnTo>
                  <a:close/>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2" name="Freeform 16"/>
            <p:cNvSpPr>
              <a:spLocks noEditPoints="1"/>
            </p:cNvSpPr>
            <p:nvPr/>
          </p:nvSpPr>
          <p:spPr bwMode="auto">
            <a:xfrm>
              <a:off x="4573588" y="2170113"/>
              <a:ext cx="382587" cy="411162"/>
            </a:xfrm>
            <a:custGeom>
              <a:avLst/>
              <a:gdLst>
                <a:gd name="T0" fmla="*/ 209 w 215"/>
                <a:gd name="T1" fmla="*/ 183 h 231"/>
                <a:gd name="T2" fmla="*/ 177 w 215"/>
                <a:gd name="T3" fmla="*/ 94 h 231"/>
                <a:gd name="T4" fmla="*/ 128 w 215"/>
                <a:gd name="T5" fmla="*/ 26 h 231"/>
                <a:gd name="T6" fmla="*/ 128 w 215"/>
                <a:gd name="T7" fmla="*/ 20 h 231"/>
                <a:gd name="T8" fmla="*/ 107 w 215"/>
                <a:gd name="T9" fmla="*/ 0 h 231"/>
                <a:gd name="T10" fmla="*/ 87 w 215"/>
                <a:gd name="T11" fmla="*/ 20 h 231"/>
                <a:gd name="T12" fmla="*/ 87 w 215"/>
                <a:gd name="T13" fmla="*/ 26 h 231"/>
                <a:gd name="T14" fmla="*/ 37 w 215"/>
                <a:gd name="T15" fmla="*/ 94 h 231"/>
                <a:gd name="T16" fmla="*/ 5 w 215"/>
                <a:gd name="T17" fmla="*/ 183 h 231"/>
                <a:gd name="T18" fmla="*/ 1 w 215"/>
                <a:gd name="T19" fmla="*/ 194 h 231"/>
                <a:gd name="T20" fmla="*/ 10 w 215"/>
                <a:gd name="T21" fmla="*/ 201 h 231"/>
                <a:gd name="T22" fmla="*/ 70 w 215"/>
                <a:gd name="T23" fmla="*/ 201 h 231"/>
                <a:gd name="T24" fmla="*/ 107 w 215"/>
                <a:gd name="T25" fmla="*/ 231 h 231"/>
                <a:gd name="T26" fmla="*/ 145 w 215"/>
                <a:gd name="T27" fmla="*/ 201 h 231"/>
                <a:gd name="T28" fmla="*/ 204 w 215"/>
                <a:gd name="T29" fmla="*/ 201 h 231"/>
                <a:gd name="T30" fmla="*/ 214 w 215"/>
                <a:gd name="T31" fmla="*/ 194 h 231"/>
                <a:gd name="T32" fmla="*/ 209 w 215"/>
                <a:gd name="T33" fmla="*/ 183 h 231"/>
                <a:gd name="T34" fmla="*/ 98 w 215"/>
                <a:gd name="T35" fmla="*/ 181 h 231"/>
                <a:gd name="T36" fmla="*/ 35 w 215"/>
                <a:gd name="T37" fmla="*/ 181 h 231"/>
                <a:gd name="T38" fmla="*/ 57 w 215"/>
                <a:gd name="T39" fmla="*/ 94 h 231"/>
                <a:gd name="T40" fmla="*/ 107 w 215"/>
                <a:gd name="T41" fmla="*/ 43 h 231"/>
                <a:gd name="T42" fmla="*/ 158 w 215"/>
                <a:gd name="T43" fmla="*/ 93 h 231"/>
                <a:gd name="T44" fmla="*/ 180 w 215"/>
                <a:gd name="T45" fmla="*/ 181 h 231"/>
                <a:gd name="T46" fmla="*/ 98 w 215"/>
                <a:gd name="T47" fmla="*/ 18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231">
                  <a:moveTo>
                    <a:pt x="209" y="183"/>
                  </a:moveTo>
                  <a:cubicBezTo>
                    <a:pt x="176" y="162"/>
                    <a:pt x="177" y="95"/>
                    <a:pt x="177" y="94"/>
                  </a:cubicBezTo>
                  <a:cubicBezTo>
                    <a:pt x="177" y="62"/>
                    <a:pt x="156" y="35"/>
                    <a:pt x="128" y="26"/>
                  </a:cubicBezTo>
                  <a:cubicBezTo>
                    <a:pt x="128" y="20"/>
                    <a:pt x="128" y="20"/>
                    <a:pt x="128" y="20"/>
                  </a:cubicBezTo>
                  <a:cubicBezTo>
                    <a:pt x="128" y="9"/>
                    <a:pt x="119" y="0"/>
                    <a:pt x="107" y="0"/>
                  </a:cubicBezTo>
                  <a:cubicBezTo>
                    <a:pt x="96" y="0"/>
                    <a:pt x="87" y="9"/>
                    <a:pt x="87" y="20"/>
                  </a:cubicBezTo>
                  <a:cubicBezTo>
                    <a:pt x="87" y="26"/>
                    <a:pt x="87" y="26"/>
                    <a:pt x="87" y="26"/>
                  </a:cubicBezTo>
                  <a:cubicBezTo>
                    <a:pt x="58" y="35"/>
                    <a:pt x="37" y="62"/>
                    <a:pt x="37" y="94"/>
                  </a:cubicBezTo>
                  <a:cubicBezTo>
                    <a:pt x="38" y="113"/>
                    <a:pt x="33" y="166"/>
                    <a:pt x="5" y="183"/>
                  </a:cubicBezTo>
                  <a:cubicBezTo>
                    <a:pt x="1" y="185"/>
                    <a:pt x="0" y="190"/>
                    <a:pt x="1" y="194"/>
                  </a:cubicBezTo>
                  <a:cubicBezTo>
                    <a:pt x="2" y="198"/>
                    <a:pt x="6" y="201"/>
                    <a:pt x="10" y="201"/>
                  </a:cubicBezTo>
                  <a:cubicBezTo>
                    <a:pt x="70" y="201"/>
                    <a:pt x="70" y="201"/>
                    <a:pt x="70" y="201"/>
                  </a:cubicBezTo>
                  <a:cubicBezTo>
                    <a:pt x="74" y="218"/>
                    <a:pt x="89" y="231"/>
                    <a:pt x="107" y="231"/>
                  </a:cubicBezTo>
                  <a:cubicBezTo>
                    <a:pt x="126" y="231"/>
                    <a:pt x="141" y="218"/>
                    <a:pt x="145" y="201"/>
                  </a:cubicBezTo>
                  <a:cubicBezTo>
                    <a:pt x="204" y="201"/>
                    <a:pt x="204" y="201"/>
                    <a:pt x="204" y="201"/>
                  </a:cubicBezTo>
                  <a:cubicBezTo>
                    <a:pt x="209" y="201"/>
                    <a:pt x="212" y="198"/>
                    <a:pt x="214" y="194"/>
                  </a:cubicBezTo>
                  <a:cubicBezTo>
                    <a:pt x="215" y="190"/>
                    <a:pt x="213" y="185"/>
                    <a:pt x="209" y="183"/>
                  </a:cubicBezTo>
                  <a:moveTo>
                    <a:pt x="98" y="181"/>
                  </a:moveTo>
                  <a:cubicBezTo>
                    <a:pt x="35" y="181"/>
                    <a:pt x="35" y="181"/>
                    <a:pt x="35" y="181"/>
                  </a:cubicBezTo>
                  <a:cubicBezTo>
                    <a:pt x="58" y="148"/>
                    <a:pt x="57" y="96"/>
                    <a:pt x="57" y="94"/>
                  </a:cubicBezTo>
                  <a:cubicBezTo>
                    <a:pt x="57" y="66"/>
                    <a:pt x="80" y="43"/>
                    <a:pt x="107" y="43"/>
                  </a:cubicBezTo>
                  <a:cubicBezTo>
                    <a:pt x="135" y="43"/>
                    <a:pt x="158" y="66"/>
                    <a:pt x="158" y="93"/>
                  </a:cubicBezTo>
                  <a:cubicBezTo>
                    <a:pt x="158" y="96"/>
                    <a:pt x="156" y="148"/>
                    <a:pt x="180" y="181"/>
                  </a:cubicBezTo>
                  <a:lnTo>
                    <a:pt x="98" y="181"/>
                  </a:lnTo>
                  <a:close/>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989388" y="3048000"/>
              <a:ext cx="296862" cy="295275"/>
              <a:chOff x="3989388" y="3048000"/>
              <a:chExt cx="296862" cy="295275"/>
            </a:xfrm>
            <a:solidFill>
              <a:srgbClr val="E4402F"/>
            </a:solidFill>
          </p:grpSpPr>
          <p:sp>
            <p:nvSpPr>
              <p:cNvPr id="24" name="Freeform 17"/>
              <p:cNvSpPr>
                <a:spLocks noEditPoints="1"/>
              </p:cNvSpPr>
              <p:nvPr/>
            </p:nvSpPr>
            <p:spPr bwMode="auto">
              <a:xfrm>
                <a:off x="3989388" y="3048000"/>
                <a:ext cx="296862" cy="295275"/>
              </a:xfrm>
              <a:custGeom>
                <a:avLst/>
                <a:gdLst>
                  <a:gd name="T0" fmla="*/ 83 w 167"/>
                  <a:gd name="T1" fmla="*/ 166 h 166"/>
                  <a:gd name="T2" fmla="*/ 0 w 167"/>
                  <a:gd name="T3" fmla="*/ 83 h 166"/>
                  <a:gd name="T4" fmla="*/ 83 w 167"/>
                  <a:gd name="T5" fmla="*/ 0 h 166"/>
                  <a:gd name="T6" fmla="*/ 167 w 167"/>
                  <a:gd name="T7" fmla="*/ 83 h 166"/>
                  <a:gd name="T8" fmla="*/ 83 w 167"/>
                  <a:gd name="T9" fmla="*/ 166 h 166"/>
                  <a:gd name="T10" fmla="*/ 83 w 167"/>
                  <a:gd name="T11" fmla="*/ 14 h 166"/>
                  <a:gd name="T12" fmla="*/ 14 w 167"/>
                  <a:gd name="T13" fmla="*/ 83 h 166"/>
                  <a:gd name="T14" fmla="*/ 83 w 167"/>
                  <a:gd name="T15" fmla="*/ 152 h 166"/>
                  <a:gd name="T16" fmla="*/ 152 w 167"/>
                  <a:gd name="T17" fmla="*/ 83 h 166"/>
                  <a:gd name="T18" fmla="*/ 83 w 167"/>
                  <a:gd name="T19" fmla="*/ 1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66">
                    <a:moveTo>
                      <a:pt x="83" y="166"/>
                    </a:moveTo>
                    <a:cubicBezTo>
                      <a:pt x="37" y="166"/>
                      <a:pt x="0" y="129"/>
                      <a:pt x="0" y="83"/>
                    </a:cubicBezTo>
                    <a:cubicBezTo>
                      <a:pt x="0" y="37"/>
                      <a:pt x="37" y="0"/>
                      <a:pt x="83" y="0"/>
                    </a:cubicBezTo>
                    <a:cubicBezTo>
                      <a:pt x="129" y="0"/>
                      <a:pt x="167" y="37"/>
                      <a:pt x="167" y="83"/>
                    </a:cubicBezTo>
                    <a:cubicBezTo>
                      <a:pt x="167" y="129"/>
                      <a:pt x="129" y="166"/>
                      <a:pt x="83" y="166"/>
                    </a:cubicBezTo>
                    <a:moveTo>
                      <a:pt x="83" y="14"/>
                    </a:moveTo>
                    <a:cubicBezTo>
                      <a:pt x="45" y="14"/>
                      <a:pt x="14" y="45"/>
                      <a:pt x="14" y="83"/>
                    </a:cubicBezTo>
                    <a:cubicBezTo>
                      <a:pt x="14" y="121"/>
                      <a:pt x="45" y="152"/>
                      <a:pt x="83" y="152"/>
                    </a:cubicBezTo>
                    <a:cubicBezTo>
                      <a:pt x="121" y="152"/>
                      <a:pt x="152" y="121"/>
                      <a:pt x="152" y="83"/>
                    </a:cubicBezTo>
                    <a:cubicBezTo>
                      <a:pt x="152" y="45"/>
                      <a:pt x="121" y="14"/>
                      <a:pt x="83" y="14"/>
                    </a:cubicBezTo>
                  </a:path>
                </a:pathLst>
              </a:custGeom>
              <a:solidFill>
                <a:srgbClr val="20383F"/>
              </a:solidFill>
              <a:ln>
                <a:noFill/>
              </a:ln>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5" name="Freeform 18"/>
              <p:cNvSpPr>
                <a:spLocks/>
              </p:cNvSpPr>
              <p:nvPr/>
            </p:nvSpPr>
            <p:spPr bwMode="auto">
              <a:xfrm>
                <a:off x="4124325" y="3105150"/>
                <a:ext cx="90488" cy="103188"/>
              </a:xfrm>
              <a:custGeom>
                <a:avLst/>
                <a:gdLst>
                  <a:gd name="T0" fmla="*/ 44 w 51"/>
                  <a:gd name="T1" fmla="*/ 58 h 58"/>
                  <a:gd name="T2" fmla="*/ 7 w 51"/>
                  <a:gd name="T3" fmla="*/ 58 h 58"/>
                  <a:gd name="T4" fmla="*/ 0 w 51"/>
                  <a:gd name="T5" fmla="*/ 51 h 58"/>
                  <a:gd name="T6" fmla="*/ 0 w 51"/>
                  <a:gd name="T7" fmla="*/ 7 h 58"/>
                  <a:gd name="T8" fmla="*/ 7 w 51"/>
                  <a:gd name="T9" fmla="*/ 0 h 58"/>
                  <a:gd name="T10" fmla="*/ 14 w 51"/>
                  <a:gd name="T11" fmla="*/ 7 h 58"/>
                  <a:gd name="T12" fmla="*/ 14 w 51"/>
                  <a:gd name="T13" fmla="*/ 44 h 58"/>
                  <a:gd name="T14" fmla="*/ 44 w 51"/>
                  <a:gd name="T15" fmla="*/ 44 h 58"/>
                  <a:gd name="T16" fmla="*/ 51 w 51"/>
                  <a:gd name="T17" fmla="*/ 51 h 58"/>
                  <a:gd name="T18" fmla="*/ 44 w 51"/>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4" y="58"/>
                    </a:moveTo>
                    <a:cubicBezTo>
                      <a:pt x="7" y="58"/>
                      <a:pt x="7" y="58"/>
                      <a:pt x="7" y="58"/>
                    </a:cubicBezTo>
                    <a:cubicBezTo>
                      <a:pt x="3" y="58"/>
                      <a:pt x="0" y="55"/>
                      <a:pt x="0" y="51"/>
                    </a:cubicBezTo>
                    <a:cubicBezTo>
                      <a:pt x="0" y="7"/>
                      <a:pt x="0" y="7"/>
                      <a:pt x="0" y="7"/>
                    </a:cubicBezTo>
                    <a:cubicBezTo>
                      <a:pt x="0" y="3"/>
                      <a:pt x="3" y="0"/>
                      <a:pt x="7" y="0"/>
                    </a:cubicBezTo>
                    <a:cubicBezTo>
                      <a:pt x="11" y="0"/>
                      <a:pt x="14" y="3"/>
                      <a:pt x="14" y="7"/>
                    </a:cubicBezTo>
                    <a:cubicBezTo>
                      <a:pt x="14" y="44"/>
                      <a:pt x="14" y="44"/>
                      <a:pt x="14" y="44"/>
                    </a:cubicBezTo>
                    <a:cubicBezTo>
                      <a:pt x="44" y="44"/>
                      <a:pt x="44" y="44"/>
                      <a:pt x="44" y="44"/>
                    </a:cubicBezTo>
                    <a:cubicBezTo>
                      <a:pt x="48" y="44"/>
                      <a:pt x="51" y="47"/>
                      <a:pt x="51" y="51"/>
                    </a:cubicBezTo>
                    <a:cubicBezTo>
                      <a:pt x="51" y="55"/>
                      <a:pt x="48" y="58"/>
                      <a:pt x="44" y="58"/>
                    </a:cubicBezTo>
                  </a:path>
                </a:pathLst>
              </a:custGeom>
              <a:solidFill>
                <a:srgbClr val="203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45748752"/>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7691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03</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extLst>
      <p:ext uri="{BB962C8B-B14F-4D97-AF65-F5344CB8AC3E}">
        <p14:creationId xmlns:p14="http://schemas.microsoft.com/office/powerpoint/2010/main" val="846303571"/>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
        <p:nvSpPr>
          <p:cNvPr id="8" name="空心弧 7"/>
          <p:cNvSpPr/>
          <p:nvPr/>
        </p:nvSpPr>
        <p:spPr>
          <a:xfrm>
            <a:off x="798971" y="1841134"/>
            <a:ext cx="2146861" cy="2146861"/>
          </a:xfrm>
          <a:prstGeom prst="blockArc">
            <a:avLst>
              <a:gd name="adj1" fmla="val 13517990"/>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9" name="矩形 8"/>
          <p:cNvSpPr/>
          <p:nvPr/>
        </p:nvSpPr>
        <p:spPr>
          <a:xfrm>
            <a:off x="1321609" y="2499066"/>
            <a:ext cx="1101584"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82</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0" name="矩形 9"/>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1" name="矩形 10"/>
          <p:cNvSpPr/>
          <p:nvPr/>
        </p:nvSpPr>
        <p:spPr>
          <a:xfrm>
            <a:off x="1097990"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2" name="空心弧 11"/>
          <p:cNvSpPr/>
          <p:nvPr/>
        </p:nvSpPr>
        <p:spPr>
          <a:xfrm>
            <a:off x="3614704" y="1841134"/>
            <a:ext cx="2146861" cy="2146861"/>
          </a:xfrm>
          <a:prstGeom prst="blockArc">
            <a:avLst>
              <a:gd name="adj1" fmla="val 15650879"/>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13" name="矩形 12"/>
          <p:cNvSpPr/>
          <p:nvPr/>
        </p:nvSpPr>
        <p:spPr>
          <a:xfrm>
            <a:off x="4142151" y="2499066"/>
            <a:ext cx="1091966"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76</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4" name="矩形 13"/>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5" name="矩形 14"/>
          <p:cNvSpPr/>
          <p:nvPr/>
        </p:nvSpPr>
        <p:spPr>
          <a:xfrm>
            <a:off x="3913723"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6" name="空心弧 15"/>
          <p:cNvSpPr/>
          <p:nvPr/>
        </p:nvSpPr>
        <p:spPr>
          <a:xfrm>
            <a:off x="6430437" y="1841134"/>
            <a:ext cx="2146861" cy="2146861"/>
          </a:xfrm>
          <a:prstGeom prst="blockArc">
            <a:avLst>
              <a:gd name="adj1" fmla="val 11922043"/>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17" name="矩形 16"/>
          <p:cNvSpPr/>
          <p:nvPr/>
        </p:nvSpPr>
        <p:spPr>
          <a:xfrm>
            <a:off x="6953075" y="2499066"/>
            <a:ext cx="1101584"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92</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18" name="矩形 17"/>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19" name="矩形 18"/>
          <p:cNvSpPr/>
          <p:nvPr/>
        </p:nvSpPr>
        <p:spPr>
          <a:xfrm>
            <a:off x="6729456"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0" name="空心弧 19"/>
          <p:cNvSpPr/>
          <p:nvPr/>
        </p:nvSpPr>
        <p:spPr>
          <a:xfrm>
            <a:off x="9246171" y="1841134"/>
            <a:ext cx="2146861" cy="2146861"/>
          </a:xfrm>
          <a:prstGeom prst="blockArc">
            <a:avLst>
              <a:gd name="adj1" fmla="val 19498456"/>
              <a:gd name="adj2" fmla="val 10691500"/>
              <a:gd name="adj3" fmla="val 6227"/>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Segoe UI Light" panose="020B0502040204020203" pitchFamily="34" charset="0"/>
              <a:cs typeface="Segoe UI Light" panose="020B0502040204020203" pitchFamily="34" charset="0"/>
            </a:endParaRPr>
          </a:p>
        </p:txBody>
      </p:sp>
      <p:sp>
        <p:nvSpPr>
          <p:cNvPr id="21" name="矩形 20"/>
          <p:cNvSpPr/>
          <p:nvPr/>
        </p:nvSpPr>
        <p:spPr>
          <a:xfrm>
            <a:off x="9764000" y="2499066"/>
            <a:ext cx="1111202" cy="830997"/>
          </a:xfrm>
          <a:prstGeom prst="rect">
            <a:avLst/>
          </a:prstGeom>
        </p:spPr>
        <p:txBody>
          <a:bodyPr wrap="none" anchor="ctr">
            <a:spAutoFit/>
          </a:bodyPr>
          <a:lstStyle/>
          <a:p>
            <a:pPr lvl="0" algn="ctr"/>
            <a:r>
              <a:rPr lang="en-US" altLang="zh-CN" sz="4800" dirty="0">
                <a:solidFill>
                  <a:schemeClr val="bg1"/>
                </a:solidFill>
                <a:latin typeface="Segoe UI Light" panose="020B0502040204020203" pitchFamily="34" charset="0"/>
                <a:cs typeface="Segoe UI Light" panose="020B0502040204020203" pitchFamily="34" charset="0"/>
              </a:rPr>
              <a:t>54</a:t>
            </a:r>
            <a:r>
              <a:rPr lang="en-US" altLang="zh-CN" sz="2800" dirty="0">
                <a:solidFill>
                  <a:schemeClr val="bg1"/>
                </a:solidFill>
                <a:latin typeface="Segoe UI Light" panose="020B0502040204020203" pitchFamily="34" charset="0"/>
                <a:cs typeface="Segoe UI Light" panose="020B0502040204020203" pitchFamily="34" charset="0"/>
              </a:rPr>
              <a:t>%</a:t>
            </a:r>
          </a:p>
        </p:txBody>
      </p:sp>
      <p:sp>
        <p:nvSpPr>
          <p:cNvPr id="22" name="矩形 21"/>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a:t>
            </a:r>
          </a:p>
        </p:txBody>
      </p:sp>
      <p:sp>
        <p:nvSpPr>
          <p:cNvPr id="23" name="矩形 22"/>
          <p:cNvSpPr/>
          <p:nvPr/>
        </p:nvSpPr>
        <p:spPr>
          <a:xfrm>
            <a:off x="9545190" y="4415296"/>
            <a:ext cx="1548822" cy="369332"/>
          </a:xfrm>
          <a:prstGeom prst="rect">
            <a:avLst/>
          </a:prstGeom>
        </p:spPr>
        <p:txBody>
          <a:bodyPr wrap="none">
            <a:spAutoFit/>
          </a:bodyPr>
          <a:lstStyle/>
          <a:p>
            <a:pPr algn="ctr"/>
            <a:r>
              <a:rPr lang="en-US" altLang="zh-CN"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extLst>
      <p:ext uri="{BB962C8B-B14F-4D97-AF65-F5344CB8AC3E}">
        <p14:creationId xmlns:p14="http://schemas.microsoft.com/office/powerpoint/2010/main" val="587707587"/>
      </p:ext>
    </p:extLst>
  </p:cSld>
  <p:clrMapOvr>
    <a:masterClrMapping/>
  </p:clrMapOvr>
  <p:transition spd="slow" advTm="4000">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21318" y="2034622"/>
            <a:ext cx="10549362" cy="3194650"/>
            <a:chOff x="539552" y="2348880"/>
            <a:chExt cx="8217536" cy="2488506"/>
          </a:xfrm>
        </p:grpSpPr>
        <p:sp>
          <p:nvSpPr>
            <p:cNvPr id="8" name="AutoShape 5"/>
            <p:cNvSpPr>
              <a:spLocks/>
            </p:cNvSpPr>
            <p:nvPr/>
          </p:nvSpPr>
          <p:spPr bwMode="auto">
            <a:xfrm>
              <a:off x="539552" y="3152784"/>
              <a:ext cx="1955799" cy="71950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chemeClr val="bg1"/>
            </a:solidFill>
            <a:ln>
              <a:noFill/>
            </a:ln>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Group 6"/>
            <p:cNvGrpSpPr>
              <a:grpSpLocks/>
            </p:cNvGrpSpPr>
            <p:nvPr/>
          </p:nvGrpSpPr>
          <p:grpSpPr bwMode="auto">
            <a:xfrm>
              <a:off x="539553" y="2348880"/>
              <a:ext cx="693212" cy="693211"/>
              <a:chOff x="0" y="0"/>
              <a:chExt cx="1591420" cy="1591420"/>
            </a:xfrm>
          </p:grpSpPr>
          <p:sp>
            <p:nvSpPr>
              <p:cNvPr id="10" name="AutoShape 7"/>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AutoShape 8"/>
              <p:cNvSpPr>
                <a:spLocks/>
              </p:cNvSpPr>
              <p:nvPr/>
            </p:nvSpPr>
            <p:spPr bwMode="auto">
              <a:xfrm>
                <a:off x="0" y="547945"/>
                <a:ext cx="1591420" cy="495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altLang="zh-CN"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sym typeface="Arial" panose="020B0604020202020204" pitchFamily="34" charset="0"/>
                  </a:rPr>
                  <a:t>2012</a:t>
                </a:r>
              </a:p>
            </p:txBody>
          </p:sp>
        </p:grpSp>
        <p:sp>
          <p:nvSpPr>
            <p:cNvPr id="12" name="AutoShape 9"/>
            <p:cNvSpPr>
              <a:spLocks/>
            </p:cNvSpPr>
            <p:nvPr/>
          </p:nvSpPr>
          <p:spPr bwMode="auto">
            <a:xfrm>
              <a:off x="801064"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2163"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AutoShape 10"/>
            <p:cNvSpPr>
              <a:spLocks/>
            </p:cNvSpPr>
            <p:nvPr/>
          </p:nvSpPr>
          <p:spPr bwMode="auto">
            <a:xfrm>
              <a:off x="2633717" y="3313288"/>
              <a:ext cx="1956490" cy="71950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4" name="Group 11"/>
            <p:cNvGrpSpPr>
              <a:grpSpLocks/>
            </p:cNvGrpSpPr>
            <p:nvPr/>
          </p:nvGrpSpPr>
          <p:grpSpPr bwMode="auto">
            <a:xfrm>
              <a:off x="2633716" y="4143482"/>
              <a:ext cx="693903" cy="693904"/>
              <a:chOff x="0" y="0"/>
              <a:chExt cx="1591420" cy="1591420"/>
            </a:xfrm>
          </p:grpSpPr>
          <p:sp>
            <p:nvSpPr>
              <p:cNvPr id="15" name="AutoShape 12"/>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AutoShape 13"/>
              <p:cNvSpPr>
                <a:spLocks/>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2013</a:t>
                </a:r>
              </a:p>
            </p:txBody>
          </p:sp>
        </p:grpSp>
        <p:sp>
          <p:nvSpPr>
            <p:cNvPr id="17" name="AutoShape 14"/>
            <p:cNvSpPr>
              <a:spLocks/>
            </p:cNvSpPr>
            <p:nvPr/>
          </p:nvSpPr>
          <p:spPr bwMode="auto">
            <a:xfrm>
              <a:off x="2908373"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2163"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AutoShape 15"/>
            <p:cNvSpPr>
              <a:spLocks/>
            </p:cNvSpPr>
            <p:nvPr/>
          </p:nvSpPr>
          <p:spPr bwMode="auto">
            <a:xfrm>
              <a:off x="4706434" y="3152784"/>
              <a:ext cx="1955798" cy="719501"/>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chemeClr val="bg1"/>
            </a:solidFill>
            <a:ln>
              <a:noFill/>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ＭＳ Ｐゴシック" charset="0"/>
                <a:sym typeface="Arial" panose="020B0604020202020204" pitchFamily="34" charset="0"/>
              </a:endParaRPr>
            </a:p>
          </p:txBody>
        </p:sp>
        <p:grpSp>
          <p:nvGrpSpPr>
            <p:cNvPr id="19" name="Group 16"/>
            <p:cNvGrpSpPr>
              <a:grpSpLocks/>
            </p:cNvGrpSpPr>
            <p:nvPr/>
          </p:nvGrpSpPr>
          <p:grpSpPr bwMode="auto">
            <a:xfrm>
              <a:off x="4706434" y="2348880"/>
              <a:ext cx="693212" cy="693211"/>
              <a:chOff x="0" y="0"/>
              <a:chExt cx="1591420" cy="1591420"/>
            </a:xfrm>
          </p:grpSpPr>
          <p:sp>
            <p:nvSpPr>
              <p:cNvPr id="20" name="AutoShape 17"/>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AutoShape 18"/>
              <p:cNvSpPr>
                <a:spLocks/>
              </p:cNvSpPr>
              <p:nvPr/>
            </p:nvSpPr>
            <p:spPr bwMode="auto">
              <a:xfrm>
                <a:off x="0" y="554297"/>
                <a:ext cx="1591420" cy="4828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sz="1400" b="0" i="0" u="none" strike="noStrike" kern="0" cap="none" spc="0" normalizeH="0" baseline="0" noProof="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2014</a:t>
                </a:r>
              </a:p>
            </p:txBody>
          </p:sp>
        </p:grpSp>
        <p:sp>
          <p:nvSpPr>
            <p:cNvPr id="22" name="AutoShape 19"/>
            <p:cNvSpPr>
              <a:spLocks/>
            </p:cNvSpPr>
            <p:nvPr/>
          </p:nvSpPr>
          <p:spPr bwMode="auto">
            <a:xfrm>
              <a:off x="5003228" y="3494441"/>
              <a:ext cx="1384349"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876300" eaLnBrk="0">
                <a:defRPr sz="2500" b="1">
                  <a:solidFill>
                    <a:srgbClr val="FFFFFF"/>
                  </a:solidFill>
                  <a:latin typeface="Lato" charset="0"/>
                  <a:ea typeface="MS PGothic" panose="020B0600070205080204" pitchFamily="34" charset="-128"/>
                  <a:sym typeface="Lato" charset="0"/>
                </a:defRPr>
              </a:lvl1pPr>
              <a:lvl2pPr marL="742950" indent="-285750" defTabSz="876300" eaLnBrk="0">
                <a:defRPr sz="2500" b="1">
                  <a:solidFill>
                    <a:srgbClr val="FFFFFF"/>
                  </a:solidFill>
                  <a:latin typeface="Lato" charset="0"/>
                  <a:ea typeface="MS PGothic" panose="020B0600070205080204" pitchFamily="34" charset="-128"/>
                  <a:sym typeface="Lato" charset="0"/>
                </a:defRPr>
              </a:lvl2pPr>
              <a:lvl3pPr marL="1143000" indent="-228600" defTabSz="876300" eaLnBrk="0">
                <a:defRPr sz="2500" b="1">
                  <a:solidFill>
                    <a:srgbClr val="FFFFFF"/>
                  </a:solidFill>
                  <a:latin typeface="Lato" charset="0"/>
                  <a:ea typeface="MS PGothic" panose="020B0600070205080204" pitchFamily="34" charset="-128"/>
                  <a:sym typeface="Lato" charset="0"/>
                </a:defRPr>
              </a:lvl3pPr>
              <a:lvl4pPr marL="1600200" indent="-228600" defTabSz="876300" eaLnBrk="0">
                <a:defRPr sz="2500" b="1">
                  <a:solidFill>
                    <a:srgbClr val="FFFFFF"/>
                  </a:solidFill>
                  <a:latin typeface="Lato" charset="0"/>
                  <a:ea typeface="MS PGothic" panose="020B0600070205080204" pitchFamily="34" charset="-128"/>
                  <a:sym typeface="Lato" charset="0"/>
                </a:defRPr>
              </a:lvl4pPr>
              <a:lvl5pPr marL="2057400" indent="-228600" defTabSz="876300" eaLnBrk="0">
                <a:defRPr sz="2500" b="1">
                  <a:solidFill>
                    <a:srgbClr val="FFFFFF"/>
                  </a:solidFill>
                  <a:latin typeface="Lato" charset="0"/>
                  <a:ea typeface="MS PGothic" panose="020B0600070205080204" pitchFamily="34" charset="-128"/>
                  <a:sym typeface="Lato" charset="0"/>
                </a:defRPr>
              </a:lvl5pPr>
              <a:lvl6pPr marL="25146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763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00000"/>
                </a:lnSpc>
              </a:pPr>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AutoShape 20"/>
            <p:cNvSpPr>
              <a:spLocks/>
            </p:cNvSpPr>
            <p:nvPr/>
          </p:nvSpPr>
          <p:spPr bwMode="auto">
            <a:xfrm>
              <a:off x="6800598" y="3313288"/>
              <a:ext cx="1956490" cy="719501"/>
            </a:xfrm>
            <a:custGeom>
              <a:avLst/>
              <a:gdLst>
                <a:gd name="T0" fmla="*/ 2244725 w 21600"/>
                <a:gd name="T1" fmla="*/ 825500 h 21600"/>
                <a:gd name="T2" fmla="*/ 2244725 w 21600"/>
                <a:gd name="T3" fmla="*/ 825500 h 21600"/>
                <a:gd name="T4" fmla="*/ 2244725 w 21600"/>
                <a:gd name="T5" fmla="*/ 825500 h 21600"/>
                <a:gd name="T6" fmla="*/ 2244725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chemeClr val="bg1"/>
            </a:solidFill>
            <a:ln>
              <a:noFill/>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ES"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ＭＳ Ｐゴシック" charset="0"/>
                <a:sym typeface="Arial" panose="020B0604020202020204" pitchFamily="34" charset="0"/>
              </a:endParaRPr>
            </a:p>
          </p:txBody>
        </p:sp>
        <p:grpSp>
          <p:nvGrpSpPr>
            <p:cNvPr id="24" name="Group 21"/>
            <p:cNvGrpSpPr>
              <a:grpSpLocks/>
            </p:cNvGrpSpPr>
            <p:nvPr/>
          </p:nvGrpSpPr>
          <p:grpSpPr bwMode="auto">
            <a:xfrm>
              <a:off x="6800599" y="4143482"/>
              <a:ext cx="693212" cy="693904"/>
              <a:chOff x="0" y="0"/>
              <a:chExt cx="1591420" cy="1591420"/>
            </a:xfrm>
          </p:grpSpPr>
          <p:sp>
            <p:nvSpPr>
              <p:cNvPr id="25" name="AutoShape 22"/>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AutoShape 23"/>
              <p:cNvSpPr>
                <a:spLocks/>
              </p:cNvSpPr>
              <p:nvPr/>
            </p:nvSpPr>
            <p:spPr bwMode="auto">
              <a:xfrm>
                <a:off x="0" y="553745"/>
                <a:ext cx="1591420" cy="4839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sz="1400"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Lato" charset="0"/>
                    <a:sym typeface="Arial" panose="020B0604020202020204" pitchFamily="34" charset="0"/>
                  </a:rPr>
                  <a:t>201N</a:t>
                </a:r>
              </a:p>
            </p:txBody>
          </p:sp>
        </p:grpSp>
        <p:sp>
          <p:nvSpPr>
            <p:cNvPr id="27" name="AutoShape 24"/>
            <p:cNvSpPr>
              <a:spLocks/>
            </p:cNvSpPr>
            <p:nvPr/>
          </p:nvSpPr>
          <p:spPr bwMode="auto">
            <a:xfrm>
              <a:off x="7097393" y="3487684"/>
              <a:ext cx="1385040" cy="1917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defTabSz="482163" eaLnBrk="1"/>
              <a:r>
                <a:rPr lang="zh-CN" altLang="en-US" sz="16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s-ES" altLang="zh-CN" sz="1400" b="0" dirty="0">
                <a:solidFill>
                  <a:srgbClr val="20383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AutoShape 25"/>
            <p:cNvSpPr>
              <a:spLocks/>
            </p:cNvSpPr>
            <p:nvPr/>
          </p:nvSpPr>
          <p:spPr bwMode="auto">
            <a:xfrm>
              <a:off x="602509" y="4048606"/>
              <a:ext cx="1057805"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AutoShape 26"/>
            <p:cNvSpPr>
              <a:spLocks/>
            </p:cNvSpPr>
            <p:nvPr/>
          </p:nvSpPr>
          <p:spPr bwMode="auto">
            <a:xfrm>
              <a:off x="615653" y="4270086"/>
              <a:ext cx="1857559"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AutoShape 27"/>
            <p:cNvSpPr>
              <a:spLocks/>
            </p:cNvSpPr>
            <p:nvPr/>
          </p:nvSpPr>
          <p:spPr bwMode="auto">
            <a:xfrm>
              <a:off x="2685603" y="2557716"/>
              <a:ext cx="1057806"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AutoShape 28"/>
            <p:cNvSpPr>
              <a:spLocks/>
            </p:cNvSpPr>
            <p:nvPr/>
          </p:nvSpPr>
          <p:spPr bwMode="auto">
            <a:xfrm>
              <a:off x="2698749" y="2750832"/>
              <a:ext cx="1858251"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AutoShape 29"/>
            <p:cNvSpPr>
              <a:spLocks/>
            </p:cNvSpPr>
            <p:nvPr/>
          </p:nvSpPr>
          <p:spPr bwMode="auto">
            <a:xfrm>
              <a:off x="4846875" y="4088041"/>
              <a:ext cx="1057806"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AutoShape 30"/>
            <p:cNvSpPr>
              <a:spLocks/>
            </p:cNvSpPr>
            <p:nvPr/>
          </p:nvSpPr>
          <p:spPr bwMode="auto">
            <a:xfrm>
              <a:off x="4860020" y="4304678"/>
              <a:ext cx="1724728"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AutoShape 31"/>
            <p:cNvSpPr>
              <a:spLocks/>
            </p:cNvSpPr>
            <p:nvPr/>
          </p:nvSpPr>
          <p:spPr bwMode="auto">
            <a:xfrm>
              <a:off x="6905756" y="2543880"/>
              <a:ext cx="1724728" cy="167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AutoShape 32"/>
            <p:cNvSpPr>
              <a:spLocks/>
            </p:cNvSpPr>
            <p:nvPr/>
          </p:nvSpPr>
          <p:spPr bwMode="auto">
            <a:xfrm>
              <a:off x="6909215" y="2761901"/>
              <a:ext cx="1724728" cy="230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477806363"/>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661670" y="1584920"/>
            <a:ext cx="9997256" cy="4741645"/>
            <a:chOff x="467544" y="1700808"/>
            <a:chExt cx="8290850" cy="3932306"/>
          </a:xfrm>
        </p:grpSpPr>
        <p:grpSp>
          <p:nvGrpSpPr>
            <p:cNvPr id="8" name="Group 33"/>
            <p:cNvGrpSpPr/>
            <p:nvPr/>
          </p:nvGrpSpPr>
          <p:grpSpPr>
            <a:xfrm>
              <a:off x="2117717" y="2238105"/>
              <a:ext cx="3858555" cy="3395009"/>
              <a:chOff x="2187184" y="1723730"/>
              <a:chExt cx="3475701" cy="3058149"/>
            </a:xfrm>
          </p:grpSpPr>
          <p:grpSp>
            <p:nvGrpSpPr>
              <p:cNvPr id="9" name="Group 9"/>
              <p:cNvGrpSpPr/>
              <p:nvPr/>
            </p:nvGrpSpPr>
            <p:grpSpPr>
              <a:xfrm rot="213443">
                <a:off x="2187184" y="3362127"/>
                <a:ext cx="1677010" cy="1419752"/>
                <a:chOff x="2955668" y="2969079"/>
                <a:chExt cx="1677010" cy="1419752"/>
              </a:xfrm>
            </p:grpSpPr>
            <p:sp>
              <p:nvSpPr>
                <p:cNvPr id="13" name="Freeform 3"/>
                <p:cNvSpPr>
                  <a:spLocks/>
                </p:cNvSpPr>
                <p:nvPr/>
              </p:nvSpPr>
              <p:spPr bwMode="auto">
                <a:xfrm>
                  <a:off x="3195729" y="2969079"/>
                  <a:ext cx="1436949" cy="1419752"/>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4"/>
                <p:cNvSpPr>
                  <a:spLocks/>
                </p:cNvSpPr>
                <p:nvPr/>
              </p:nvSpPr>
              <p:spPr bwMode="auto">
                <a:xfrm rot="13500000">
                  <a:off x="3568110" y="3071025"/>
                  <a:ext cx="343555" cy="1568440"/>
                </a:xfrm>
                <a:prstGeom prst="round2SameRect">
                  <a:avLst>
                    <a:gd name="adj1" fmla="val 16667"/>
                    <a:gd name="adj2" fmla="val 22024"/>
                  </a:avLst>
                </a:pr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0"/>
              <p:cNvGrpSpPr/>
              <p:nvPr/>
            </p:nvGrpSpPr>
            <p:grpSpPr>
              <a:xfrm>
                <a:off x="3488641" y="1723730"/>
                <a:ext cx="2174244" cy="2174244"/>
                <a:chOff x="4220769" y="1605276"/>
                <a:chExt cx="1739904" cy="1739904"/>
              </a:xfrm>
            </p:grpSpPr>
            <p:sp>
              <p:nvSpPr>
                <p:cNvPr id="11" name="Donut 8"/>
                <p:cNvSpPr/>
                <p:nvPr/>
              </p:nvSpPr>
              <p:spPr>
                <a:xfrm>
                  <a:off x="4338879" y="1723386"/>
                  <a:ext cx="1503684" cy="1503684"/>
                </a:xfrm>
                <a:prstGeom prst="donut">
                  <a:avLst>
                    <a:gd name="adj" fmla="val 7174"/>
                  </a:avLst>
                </a:prstGeom>
                <a:gradFill>
                  <a:gsLst>
                    <a:gs pos="0">
                      <a:srgbClr val="E7E6E6">
                        <a:lumMod val="75000"/>
                      </a:srgbClr>
                    </a:gs>
                    <a:gs pos="50000">
                      <a:srgbClr val="E7E6E6">
                        <a:lumMod val="85000"/>
                      </a:srgbClr>
                    </a:gs>
                  </a:gsLst>
                  <a:lin ang="13200000" scaled="0"/>
                </a:gra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Donut 7"/>
                <p:cNvSpPr/>
                <p:nvPr/>
              </p:nvSpPr>
              <p:spPr>
                <a:xfrm>
                  <a:off x="4220769" y="1605276"/>
                  <a:ext cx="1739904" cy="1739904"/>
                </a:xfrm>
                <a:prstGeom prst="donut">
                  <a:avLst>
                    <a:gd name="adj" fmla="val 9286"/>
                  </a:avLst>
                </a:prstGeom>
                <a:gradFill>
                  <a:gsLst>
                    <a:gs pos="0">
                      <a:srgbClr val="E7E6E6">
                        <a:lumMod val="75000"/>
                      </a:srgbClr>
                    </a:gs>
                    <a:gs pos="50000">
                      <a:srgbClr val="E7E6E6">
                        <a:lumMod val="85000"/>
                      </a:srgbClr>
                    </a:gs>
                  </a:gsLst>
                  <a:lin ang="0" scaled="0"/>
                </a:gra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 name="Group 39"/>
            <p:cNvGrpSpPr/>
            <p:nvPr/>
          </p:nvGrpSpPr>
          <p:grpSpPr>
            <a:xfrm>
              <a:off x="4048570" y="4492683"/>
              <a:ext cx="808348" cy="808346"/>
              <a:chOff x="3926454" y="3754605"/>
              <a:chExt cx="728142" cy="728140"/>
            </a:xfrm>
          </p:grpSpPr>
          <p:sp>
            <p:nvSpPr>
              <p:cNvPr id="16" name="Oval 14"/>
              <p:cNvSpPr/>
              <p:nvPr/>
            </p:nvSpPr>
            <p:spPr>
              <a:xfrm rot="20300499">
                <a:off x="3926454" y="3754605"/>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70"/>
              <p:cNvSpPr>
                <a:spLocks noEditPoints="1"/>
              </p:cNvSpPr>
              <p:nvPr/>
            </p:nvSpPr>
            <p:spPr bwMode="auto">
              <a:xfrm>
                <a:off x="4134391" y="3986705"/>
                <a:ext cx="312266" cy="263940"/>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rgbClr val="20383F"/>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36"/>
            <p:cNvGrpSpPr/>
            <p:nvPr/>
          </p:nvGrpSpPr>
          <p:grpSpPr>
            <a:xfrm>
              <a:off x="5545180" y="2129087"/>
              <a:ext cx="808348" cy="808346"/>
              <a:chOff x="5274567" y="1625529"/>
              <a:chExt cx="728142" cy="728140"/>
            </a:xfrm>
          </p:grpSpPr>
          <p:sp>
            <p:nvSpPr>
              <p:cNvPr id="19" name="Oval 12"/>
              <p:cNvSpPr/>
              <p:nvPr/>
            </p:nvSpPr>
            <p:spPr>
              <a:xfrm rot="20300499">
                <a:off x="5274567" y="1625529"/>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73"/>
              <p:cNvSpPr>
                <a:spLocks noEditPoints="1"/>
              </p:cNvSpPr>
              <p:nvPr/>
            </p:nvSpPr>
            <p:spPr bwMode="auto">
              <a:xfrm>
                <a:off x="5482504" y="1832846"/>
                <a:ext cx="312266" cy="313506"/>
              </a:xfrm>
              <a:custGeom>
                <a:avLst/>
                <a:gdLst/>
                <a:ahLst/>
                <a:cxnLst>
                  <a:cxn ang="0">
                    <a:pos x="128" y="256"/>
                  </a:cxn>
                  <a:cxn ang="0">
                    <a:pos x="0" y="128"/>
                  </a:cxn>
                  <a:cxn ang="0">
                    <a:pos x="128" y="0"/>
                  </a:cxn>
                  <a:cxn ang="0">
                    <a:pos x="256" y="128"/>
                  </a:cxn>
                  <a:cxn ang="0">
                    <a:pos x="128" y="256"/>
                  </a:cxn>
                  <a:cxn ang="0">
                    <a:pos x="24" y="128"/>
                  </a:cxn>
                  <a:cxn ang="0">
                    <a:pos x="128" y="128"/>
                  </a:cxn>
                  <a:cxn ang="0">
                    <a:pos x="128" y="24"/>
                  </a:cxn>
                  <a:cxn ang="0">
                    <a:pos x="24" y="128"/>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4" y="128"/>
                    </a:moveTo>
                    <a:cubicBezTo>
                      <a:pt x="128" y="128"/>
                      <a:pt x="128" y="128"/>
                      <a:pt x="128" y="128"/>
                    </a:cubicBezTo>
                    <a:cubicBezTo>
                      <a:pt x="128" y="24"/>
                      <a:pt x="128" y="24"/>
                      <a:pt x="128" y="24"/>
                    </a:cubicBezTo>
                    <a:cubicBezTo>
                      <a:pt x="71" y="24"/>
                      <a:pt x="24" y="71"/>
                      <a:pt x="24" y="128"/>
                    </a:cubicBezTo>
                  </a:path>
                </a:pathLst>
              </a:custGeom>
              <a:solidFill>
                <a:srgbClr val="20383F"/>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37"/>
            <p:cNvGrpSpPr/>
            <p:nvPr/>
          </p:nvGrpSpPr>
          <p:grpSpPr>
            <a:xfrm>
              <a:off x="5655502" y="3854561"/>
              <a:ext cx="808348" cy="808346"/>
              <a:chOff x="5373943" y="3179798"/>
              <a:chExt cx="728142" cy="728140"/>
            </a:xfrm>
          </p:grpSpPr>
          <p:sp>
            <p:nvSpPr>
              <p:cNvPr id="22" name="Oval 13"/>
              <p:cNvSpPr/>
              <p:nvPr/>
            </p:nvSpPr>
            <p:spPr>
              <a:xfrm rot="20300499">
                <a:off x="5373943" y="3179798"/>
                <a:ext cx="728142" cy="728140"/>
              </a:xfrm>
              <a:prstGeom prst="ellipse">
                <a:avLst/>
              </a:prstGeom>
              <a:solidFill>
                <a:srgbClr val="A5A5A5"/>
              </a:solidFill>
              <a:ln w="12700" cap="flat" cmpd="sng" algn="ctr">
                <a:no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82"/>
              <p:cNvSpPr>
                <a:spLocks noEditPoints="1"/>
              </p:cNvSpPr>
              <p:nvPr/>
            </p:nvSpPr>
            <p:spPr bwMode="auto">
              <a:xfrm>
                <a:off x="5581880" y="3387734"/>
                <a:ext cx="312266" cy="312266"/>
              </a:xfrm>
              <a:custGeom>
                <a:avLst/>
                <a:gdLst/>
                <a:ahLst/>
                <a:cxnLst>
                  <a:cxn ang="0">
                    <a:pos x="128" y="256"/>
                  </a:cxn>
                  <a:cxn ang="0">
                    <a:pos x="0" y="128"/>
                  </a:cxn>
                  <a:cxn ang="0">
                    <a:pos x="128" y="0"/>
                  </a:cxn>
                  <a:cxn ang="0">
                    <a:pos x="256" y="128"/>
                  </a:cxn>
                  <a:cxn ang="0">
                    <a:pos x="128" y="256"/>
                  </a:cxn>
                  <a:cxn ang="0">
                    <a:pos x="128" y="24"/>
                  </a:cxn>
                  <a:cxn ang="0">
                    <a:pos x="24" y="128"/>
                  </a:cxn>
                  <a:cxn ang="0">
                    <a:pos x="128" y="232"/>
                  </a:cxn>
                  <a:cxn ang="0">
                    <a:pos x="232" y="128"/>
                  </a:cxn>
                  <a:cxn ang="0">
                    <a:pos x="128" y="24"/>
                  </a:cxn>
                  <a:cxn ang="0">
                    <a:pos x="180" y="140"/>
                  </a:cxn>
                  <a:cxn ang="0">
                    <a:pos x="156" y="140"/>
                  </a:cxn>
                  <a:cxn ang="0">
                    <a:pos x="140" y="140"/>
                  </a:cxn>
                  <a:cxn ang="0">
                    <a:pos x="128" y="140"/>
                  </a:cxn>
                  <a:cxn ang="0">
                    <a:pos x="116" y="128"/>
                  </a:cxn>
                  <a:cxn ang="0">
                    <a:pos x="116" y="56"/>
                  </a:cxn>
                  <a:cxn ang="0">
                    <a:pos x="128" y="44"/>
                  </a:cxn>
                  <a:cxn ang="0">
                    <a:pos x="140" y="56"/>
                  </a:cxn>
                  <a:cxn ang="0">
                    <a:pos x="140" y="116"/>
                  </a:cxn>
                  <a:cxn ang="0">
                    <a:pos x="156" y="116"/>
                  </a:cxn>
                  <a:cxn ang="0">
                    <a:pos x="180" y="116"/>
                  </a:cxn>
                  <a:cxn ang="0">
                    <a:pos x="192" y="128"/>
                  </a:cxn>
                  <a:cxn ang="0">
                    <a:pos x="180"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80" y="140"/>
                    </a:moveTo>
                    <a:cubicBezTo>
                      <a:pt x="156" y="140"/>
                      <a:pt x="156" y="140"/>
                      <a:pt x="156" y="140"/>
                    </a:cubicBezTo>
                    <a:cubicBezTo>
                      <a:pt x="140" y="140"/>
                      <a:pt x="140" y="140"/>
                      <a:pt x="140" y="140"/>
                    </a:cubicBezTo>
                    <a:cubicBezTo>
                      <a:pt x="128" y="140"/>
                      <a:pt x="128" y="140"/>
                      <a:pt x="128" y="140"/>
                    </a:cubicBezTo>
                    <a:cubicBezTo>
                      <a:pt x="121" y="140"/>
                      <a:pt x="116" y="135"/>
                      <a:pt x="116" y="128"/>
                    </a:cubicBezTo>
                    <a:cubicBezTo>
                      <a:pt x="116" y="56"/>
                      <a:pt x="116" y="56"/>
                      <a:pt x="116" y="56"/>
                    </a:cubicBezTo>
                    <a:cubicBezTo>
                      <a:pt x="116" y="49"/>
                      <a:pt x="121" y="44"/>
                      <a:pt x="128" y="44"/>
                    </a:cubicBezTo>
                    <a:cubicBezTo>
                      <a:pt x="135" y="44"/>
                      <a:pt x="140" y="49"/>
                      <a:pt x="140" y="56"/>
                    </a:cubicBezTo>
                    <a:cubicBezTo>
                      <a:pt x="140" y="116"/>
                      <a:pt x="140" y="116"/>
                      <a:pt x="140" y="116"/>
                    </a:cubicBezTo>
                    <a:cubicBezTo>
                      <a:pt x="156" y="116"/>
                      <a:pt x="156" y="116"/>
                      <a:pt x="156" y="116"/>
                    </a:cubicBezTo>
                    <a:cubicBezTo>
                      <a:pt x="180" y="116"/>
                      <a:pt x="180" y="116"/>
                      <a:pt x="180" y="116"/>
                    </a:cubicBezTo>
                    <a:cubicBezTo>
                      <a:pt x="187" y="116"/>
                      <a:pt x="192" y="121"/>
                      <a:pt x="192" y="128"/>
                    </a:cubicBezTo>
                    <a:cubicBezTo>
                      <a:pt x="192" y="135"/>
                      <a:pt x="187" y="140"/>
                      <a:pt x="180" y="140"/>
                    </a:cubicBezTo>
                  </a:path>
                </a:pathLst>
              </a:custGeom>
              <a:solidFill>
                <a:srgbClr val="FFFFFF"/>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35"/>
            <p:cNvGrpSpPr/>
            <p:nvPr/>
          </p:nvGrpSpPr>
          <p:grpSpPr>
            <a:xfrm>
              <a:off x="3870066" y="1700808"/>
              <a:ext cx="808348" cy="808346"/>
              <a:chOff x="3765661" y="1239745"/>
              <a:chExt cx="728142" cy="728140"/>
            </a:xfrm>
          </p:grpSpPr>
          <p:sp>
            <p:nvSpPr>
              <p:cNvPr id="25" name="Oval 11"/>
              <p:cNvSpPr/>
              <p:nvPr/>
            </p:nvSpPr>
            <p:spPr>
              <a:xfrm rot="20300499">
                <a:off x="3765661" y="1239745"/>
                <a:ext cx="728142" cy="728140"/>
              </a:xfrm>
              <a:prstGeom prst="ellipse">
                <a:avLst/>
              </a:prstGeom>
              <a:solidFill>
                <a:srgbClr val="A5A5A5"/>
              </a:solidFill>
              <a:ln w="12700" cap="flat" cmpd="sng" algn="ctr">
                <a:no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21"/>
              <p:cNvSpPr>
                <a:spLocks noEditPoints="1"/>
              </p:cNvSpPr>
              <p:nvPr/>
            </p:nvSpPr>
            <p:spPr bwMode="auto">
              <a:xfrm>
                <a:off x="4012631" y="1447681"/>
                <a:ext cx="234200" cy="312266"/>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 ang="0">
                    <a:pos x="96" y="128"/>
                  </a:cxn>
                  <a:cxn ang="0">
                    <a:pos x="64" y="96"/>
                  </a:cxn>
                  <a:cxn ang="0">
                    <a:pos x="96" y="64"/>
                  </a:cxn>
                  <a:cxn ang="0">
                    <a:pos x="128" y="96"/>
                  </a:cxn>
                  <a:cxn ang="0">
                    <a:pos x="96" y="128"/>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moveTo>
                      <a:pt x="96" y="128"/>
                    </a:moveTo>
                    <a:cubicBezTo>
                      <a:pt x="78" y="128"/>
                      <a:pt x="64" y="114"/>
                      <a:pt x="64" y="96"/>
                    </a:cubicBezTo>
                    <a:cubicBezTo>
                      <a:pt x="64" y="78"/>
                      <a:pt x="78" y="64"/>
                      <a:pt x="96" y="64"/>
                    </a:cubicBezTo>
                    <a:cubicBezTo>
                      <a:pt x="114" y="64"/>
                      <a:pt x="128" y="78"/>
                      <a:pt x="128" y="96"/>
                    </a:cubicBezTo>
                    <a:cubicBezTo>
                      <a:pt x="128" y="114"/>
                      <a:pt x="114" y="128"/>
                      <a:pt x="96" y="128"/>
                    </a:cubicBezTo>
                  </a:path>
                </a:pathLst>
              </a:custGeom>
              <a:solidFill>
                <a:srgbClr val="FFFFFF"/>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4"/>
            <p:cNvGrpSpPr/>
            <p:nvPr/>
          </p:nvGrpSpPr>
          <p:grpSpPr>
            <a:xfrm>
              <a:off x="2945109" y="3161591"/>
              <a:ext cx="808348" cy="808346"/>
              <a:chOff x="2932481" y="2555586"/>
              <a:chExt cx="728142" cy="728140"/>
            </a:xfrm>
          </p:grpSpPr>
          <p:sp>
            <p:nvSpPr>
              <p:cNvPr id="28" name="Oval 15"/>
              <p:cNvSpPr/>
              <p:nvPr/>
            </p:nvSpPr>
            <p:spPr>
              <a:xfrm rot="20300499">
                <a:off x="2932481" y="2555586"/>
                <a:ext cx="728142" cy="728140"/>
              </a:xfrm>
              <a:prstGeom prst="ellipse">
                <a:avLst/>
              </a:prstGeom>
              <a:solidFill>
                <a:schemeClr val="bg1"/>
              </a:solidFill>
              <a:ln w="12700" cap="flat" cmpd="sng" algn="ctr">
                <a:solidFill>
                  <a:schemeClr val="bg1"/>
                </a:solidFill>
                <a:prstDash val="solid"/>
                <a:miter lim="800000"/>
              </a:ln>
              <a:effectLst/>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86"/>
              <p:cNvSpPr>
                <a:spLocks noEditPoints="1"/>
              </p:cNvSpPr>
              <p:nvPr/>
            </p:nvSpPr>
            <p:spPr bwMode="auto">
              <a:xfrm>
                <a:off x="3136701" y="2819903"/>
                <a:ext cx="319702" cy="199504"/>
              </a:xfrm>
              <a:custGeom>
                <a:avLst/>
                <a:gdLst/>
                <a:ahLst/>
                <a:cxnLst>
                  <a:cxn ang="0">
                    <a:pos x="244" y="160"/>
                  </a:cxn>
                  <a:cxn ang="0">
                    <a:pos x="232" y="160"/>
                  </a:cxn>
                  <a:cxn ang="0">
                    <a:pos x="24" y="160"/>
                  </a:cxn>
                  <a:cxn ang="0">
                    <a:pos x="12" y="160"/>
                  </a:cxn>
                  <a:cxn ang="0">
                    <a:pos x="0" y="148"/>
                  </a:cxn>
                  <a:cxn ang="0">
                    <a:pos x="0" y="128"/>
                  </a:cxn>
                  <a:cxn ang="0">
                    <a:pos x="24" y="128"/>
                  </a:cxn>
                  <a:cxn ang="0">
                    <a:pos x="24" y="12"/>
                  </a:cxn>
                  <a:cxn ang="0">
                    <a:pos x="36" y="0"/>
                  </a:cxn>
                  <a:cxn ang="0">
                    <a:pos x="220" y="0"/>
                  </a:cxn>
                  <a:cxn ang="0">
                    <a:pos x="232" y="12"/>
                  </a:cxn>
                  <a:cxn ang="0">
                    <a:pos x="232" y="128"/>
                  </a:cxn>
                  <a:cxn ang="0">
                    <a:pos x="256" y="128"/>
                  </a:cxn>
                  <a:cxn ang="0">
                    <a:pos x="256" y="148"/>
                  </a:cxn>
                  <a:cxn ang="0">
                    <a:pos x="244" y="160"/>
                  </a:cxn>
                  <a:cxn ang="0">
                    <a:pos x="100" y="148"/>
                  </a:cxn>
                  <a:cxn ang="0">
                    <a:pos x="156" y="148"/>
                  </a:cxn>
                  <a:cxn ang="0">
                    <a:pos x="156" y="140"/>
                  </a:cxn>
                  <a:cxn ang="0">
                    <a:pos x="100" y="140"/>
                  </a:cxn>
                  <a:cxn ang="0">
                    <a:pos x="100" y="148"/>
                  </a:cxn>
                  <a:cxn ang="0">
                    <a:pos x="216" y="16"/>
                  </a:cxn>
                  <a:cxn ang="0">
                    <a:pos x="40" y="16"/>
                  </a:cxn>
                  <a:cxn ang="0">
                    <a:pos x="40" y="120"/>
                  </a:cxn>
                  <a:cxn ang="0">
                    <a:pos x="216" y="120"/>
                  </a:cxn>
                  <a:cxn ang="0">
                    <a:pos x="216" y="16"/>
                  </a:cxn>
                </a:cxnLst>
                <a:rect l="0" t="0" r="r" b="b"/>
                <a:pathLst>
                  <a:path w="256" h="160">
                    <a:moveTo>
                      <a:pt x="244" y="160"/>
                    </a:moveTo>
                    <a:cubicBezTo>
                      <a:pt x="232" y="160"/>
                      <a:pt x="232" y="160"/>
                      <a:pt x="232" y="160"/>
                    </a:cubicBezTo>
                    <a:cubicBezTo>
                      <a:pt x="24" y="160"/>
                      <a:pt x="24" y="160"/>
                      <a:pt x="24" y="160"/>
                    </a:cubicBezTo>
                    <a:cubicBezTo>
                      <a:pt x="12" y="160"/>
                      <a:pt x="12" y="160"/>
                      <a:pt x="12" y="160"/>
                    </a:cubicBezTo>
                    <a:cubicBezTo>
                      <a:pt x="5" y="160"/>
                      <a:pt x="0" y="155"/>
                      <a:pt x="0" y="148"/>
                    </a:cubicBezTo>
                    <a:cubicBezTo>
                      <a:pt x="0" y="128"/>
                      <a:pt x="0" y="128"/>
                      <a:pt x="0" y="128"/>
                    </a:cubicBezTo>
                    <a:cubicBezTo>
                      <a:pt x="24" y="128"/>
                      <a:pt x="24" y="128"/>
                      <a:pt x="24" y="128"/>
                    </a:cubicBezTo>
                    <a:cubicBezTo>
                      <a:pt x="24" y="12"/>
                      <a:pt x="24" y="12"/>
                      <a:pt x="24" y="12"/>
                    </a:cubicBezTo>
                    <a:cubicBezTo>
                      <a:pt x="24" y="5"/>
                      <a:pt x="29" y="0"/>
                      <a:pt x="36" y="0"/>
                    </a:cubicBezTo>
                    <a:cubicBezTo>
                      <a:pt x="220" y="0"/>
                      <a:pt x="220" y="0"/>
                      <a:pt x="220" y="0"/>
                    </a:cubicBezTo>
                    <a:cubicBezTo>
                      <a:pt x="227" y="0"/>
                      <a:pt x="232" y="5"/>
                      <a:pt x="232" y="12"/>
                    </a:cubicBezTo>
                    <a:cubicBezTo>
                      <a:pt x="232" y="128"/>
                      <a:pt x="232" y="128"/>
                      <a:pt x="232" y="128"/>
                    </a:cubicBezTo>
                    <a:cubicBezTo>
                      <a:pt x="256" y="128"/>
                      <a:pt x="256" y="128"/>
                      <a:pt x="256" y="128"/>
                    </a:cubicBezTo>
                    <a:cubicBezTo>
                      <a:pt x="256" y="148"/>
                      <a:pt x="256" y="148"/>
                      <a:pt x="256" y="148"/>
                    </a:cubicBezTo>
                    <a:cubicBezTo>
                      <a:pt x="256" y="155"/>
                      <a:pt x="251" y="160"/>
                      <a:pt x="244" y="160"/>
                    </a:cubicBezTo>
                    <a:moveTo>
                      <a:pt x="100" y="148"/>
                    </a:moveTo>
                    <a:cubicBezTo>
                      <a:pt x="156" y="148"/>
                      <a:pt x="156" y="148"/>
                      <a:pt x="156" y="148"/>
                    </a:cubicBezTo>
                    <a:cubicBezTo>
                      <a:pt x="156" y="140"/>
                      <a:pt x="156" y="140"/>
                      <a:pt x="156" y="140"/>
                    </a:cubicBezTo>
                    <a:cubicBezTo>
                      <a:pt x="100" y="140"/>
                      <a:pt x="100" y="140"/>
                      <a:pt x="100" y="140"/>
                    </a:cubicBezTo>
                    <a:lnTo>
                      <a:pt x="100" y="148"/>
                    </a:lnTo>
                    <a:close/>
                    <a:moveTo>
                      <a:pt x="216" y="16"/>
                    </a:moveTo>
                    <a:cubicBezTo>
                      <a:pt x="40" y="16"/>
                      <a:pt x="40" y="16"/>
                      <a:pt x="40" y="16"/>
                    </a:cubicBezTo>
                    <a:cubicBezTo>
                      <a:pt x="40" y="120"/>
                      <a:pt x="40" y="120"/>
                      <a:pt x="40" y="120"/>
                    </a:cubicBezTo>
                    <a:cubicBezTo>
                      <a:pt x="216" y="120"/>
                      <a:pt x="216" y="120"/>
                      <a:pt x="216" y="120"/>
                    </a:cubicBezTo>
                    <a:lnTo>
                      <a:pt x="216" y="16"/>
                    </a:lnTo>
                    <a:close/>
                  </a:path>
                </a:pathLst>
              </a:custGeom>
              <a:solidFill>
                <a:srgbClr val="20383F"/>
              </a:solidFill>
              <a:ln w="9525">
                <a:noFill/>
                <a:round/>
                <a:headEnd/>
                <a:tailEnd/>
              </a:ln>
            </p:spPr>
            <p:txBody>
              <a:bodyPr vert="horz" wrap="square" lIns="111664" tIns="55832" rIns="111664" bIns="55832"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Footer Text"/>
            <p:cNvSpPr txBox="1"/>
            <p:nvPr/>
          </p:nvSpPr>
          <p:spPr>
            <a:xfrm flipH="1">
              <a:off x="467544" y="3289801"/>
              <a:ext cx="2182764" cy="551325"/>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ooter Text"/>
            <p:cNvSpPr txBox="1"/>
            <p:nvPr/>
          </p:nvSpPr>
          <p:spPr>
            <a:xfrm flipH="1">
              <a:off x="4144132" y="3017215"/>
              <a:ext cx="1228465" cy="964818"/>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ooter Text"/>
            <p:cNvSpPr txBox="1"/>
            <p:nvPr/>
          </p:nvSpPr>
          <p:spPr>
            <a:xfrm flipH="1">
              <a:off x="1426671" y="1822871"/>
              <a:ext cx="2182764" cy="551325"/>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ooter Text"/>
            <p:cNvSpPr txBox="1"/>
            <p:nvPr/>
          </p:nvSpPr>
          <p:spPr>
            <a:xfrm flipH="1">
              <a:off x="6568097" y="2215376"/>
              <a:ext cx="2125500" cy="551325"/>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ooter Text"/>
            <p:cNvSpPr txBox="1"/>
            <p:nvPr/>
          </p:nvSpPr>
          <p:spPr>
            <a:xfrm flipH="1">
              <a:off x="6632894" y="4017270"/>
              <a:ext cx="2125500" cy="551325"/>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ooter Text"/>
            <p:cNvSpPr txBox="1"/>
            <p:nvPr/>
          </p:nvSpPr>
          <p:spPr>
            <a:xfrm flipH="1">
              <a:off x="5053219" y="4772316"/>
              <a:ext cx="2125500" cy="551325"/>
            </a:xfrm>
            <a:prstGeom prst="rect">
              <a:avLst/>
            </a:prstGeom>
            <a:noFill/>
          </p:spPr>
          <p:txBody>
            <a:bodyPr wrap="square" lIns="0" tIns="0" rIns="0" bIns="0" rtlCol="0">
              <a:spAutoFit/>
            </a:bodyPr>
            <a:lstStyle/>
            <a:p>
              <a:pPr marL="0" marR="0" lvl="0" indent="0" algn="just" defTabSz="1116686"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kumimoji="0" lang="zh-CN" altLang="en-US" sz="9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kumimoji="0" lang="zh-CN" altLang="en-U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altLang="zh-CN"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842572817"/>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79512" y="2103626"/>
            <a:ext cx="10432973" cy="3432696"/>
            <a:chOff x="588576" y="2159687"/>
            <a:chExt cx="8303904" cy="2732182"/>
          </a:xfrm>
        </p:grpSpPr>
        <p:sp>
          <p:nvSpPr>
            <p:cNvPr id="8" name="AutoShape 5"/>
            <p:cNvSpPr>
              <a:spLocks/>
            </p:cNvSpPr>
            <p:nvPr/>
          </p:nvSpPr>
          <p:spPr bwMode="auto">
            <a:xfrm>
              <a:off x="599057" y="2159687"/>
              <a:ext cx="522662" cy="522662"/>
            </a:xfrm>
            <a:prstGeom prst="roundRect">
              <a:avLst>
                <a:gd name="adj" fmla="val 2031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6"/>
            <p:cNvSpPr>
              <a:spLocks/>
            </p:cNvSpPr>
            <p:nvPr/>
          </p:nvSpPr>
          <p:spPr bwMode="auto">
            <a:xfrm>
              <a:off x="720639" y="2170643"/>
              <a:ext cx="292076"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01</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7"/>
            <p:cNvSpPr>
              <a:spLocks/>
            </p:cNvSpPr>
            <p:nvPr/>
          </p:nvSpPr>
          <p:spPr bwMode="auto">
            <a:xfrm>
              <a:off x="1241903" y="2323927"/>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AutoShape 9"/>
            <p:cNvSpPr>
              <a:spLocks/>
            </p:cNvSpPr>
            <p:nvPr/>
          </p:nvSpPr>
          <p:spPr bwMode="auto">
            <a:xfrm>
              <a:off x="588576" y="2787861"/>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10"/>
            <p:cNvSpPr>
              <a:spLocks/>
            </p:cNvSpPr>
            <p:nvPr/>
          </p:nvSpPr>
          <p:spPr bwMode="auto">
            <a:xfrm>
              <a:off x="3646291" y="2159687"/>
              <a:ext cx="523361" cy="522662"/>
            </a:xfrm>
            <a:prstGeom prst="roundRect">
              <a:avLst>
                <a:gd name="adj" fmla="val 20315"/>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1"/>
            <p:cNvSpPr>
              <a:spLocks/>
            </p:cNvSpPr>
            <p:nvPr/>
          </p:nvSpPr>
          <p:spPr bwMode="auto">
            <a:xfrm>
              <a:off x="3707081" y="2224577"/>
              <a:ext cx="389901"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02</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2"/>
            <p:cNvSpPr>
              <a:spLocks/>
            </p:cNvSpPr>
            <p:nvPr/>
          </p:nvSpPr>
          <p:spPr bwMode="auto">
            <a:xfrm>
              <a:off x="4290535" y="2320434"/>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4"/>
            <p:cNvSpPr>
              <a:spLocks/>
            </p:cNvSpPr>
            <p:nvPr/>
          </p:nvSpPr>
          <p:spPr bwMode="auto">
            <a:xfrm>
              <a:off x="3636508" y="2787861"/>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5"/>
            <p:cNvSpPr>
              <a:spLocks/>
            </p:cNvSpPr>
            <p:nvPr/>
          </p:nvSpPr>
          <p:spPr bwMode="auto">
            <a:xfrm>
              <a:off x="6683742" y="2159687"/>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6"/>
            <p:cNvSpPr>
              <a:spLocks/>
            </p:cNvSpPr>
            <p:nvPr/>
          </p:nvSpPr>
          <p:spPr bwMode="auto">
            <a:xfrm>
              <a:off x="6810914" y="2170643"/>
              <a:ext cx="276703"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03</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7"/>
            <p:cNvSpPr>
              <a:spLocks/>
            </p:cNvSpPr>
            <p:nvPr/>
          </p:nvSpPr>
          <p:spPr bwMode="auto">
            <a:xfrm>
              <a:off x="7327288" y="2323927"/>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9"/>
            <p:cNvSpPr>
              <a:spLocks/>
            </p:cNvSpPr>
            <p:nvPr/>
          </p:nvSpPr>
          <p:spPr bwMode="auto">
            <a:xfrm>
              <a:off x="6673959" y="2787862"/>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20"/>
            <p:cNvSpPr>
              <a:spLocks/>
            </p:cNvSpPr>
            <p:nvPr/>
          </p:nvSpPr>
          <p:spPr bwMode="auto">
            <a:xfrm>
              <a:off x="599057" y="3792658"/>
              <a:ext cx="522662"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21"/>
            <p:cNvSpPr>
              <a:spLocks/>
            </p:cNvSpPr>
            <p:nvPr/>
          </p:nvSpPr>
          <p:spPr bwMode="auto">
            <a:xfrm>
              <a:off x="665089" y="3833939"/>
              <a:ext cx="390597"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04</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22"/>
            <p:cNvSpPr>
              <a:spLocks/>
            </p:cNvSpPr>
            <p:nvPr/>
          </p:nvSpPr>
          <p:spPr bwMode="auto">
            <a:xfrm>
              <a:off x="1241903"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24"/>
            <p:cNvSpPr>
              <a:spLocks/>
            </p:cNvSpPr>
            <p:nvPr/>
          </p:nvSpPr>
          <p:spPr bwMode="auto">
            <a:xfrm>
              <a:off x="588576" y="4421530"/>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25"/>
            <p:cNvSpPr>
              <a:spLocks/>
            </p:cNvSpPr>
            <p:nvPr/>
          </p:nvSpPr>
          <p:spPr bwMode="auto">
            <a:xfrm>
              <a:off x="3646291" y="3792658"/>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26"/>
            <p:cNvSpPr>
              <a:spLocks/>
            </p:cNvSpPr>
            <p:nvPr/>
          </p:nvSpPr>
          <p:spPr bwMode="auto">
            <a:xfrm>
              <a:off x="3749053" y="4019427"/>
              <a:ext cx="397587" cy="2864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7670" tIns="37670" rIns="37670" bIns="37670" anchor="b"/>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05</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27"/>
            <p:cNvSpPr>
              <a:spLocks/>
            </p:cNvSpPr>
            <p:nvPr/>
          </p:nvSpPr>
          <p:spPr bwMode="auto">
            <a:xfrm>
              <a:off x="4289836"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29"/>
            <p:cNvSpPr>
              <a:spLocks/>
            </p:cNvSpPr>
            <p:nvPr/>
          </p:nvSpPr>
          <p:spPr bwMode="auto">
            <a:xfrm>
              <a:off x="3636508" y="4421530"/>
              <a:ext cx="1956490" cy="470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30"/>
            <p:cNvSpPr>
              <a:spLocks/>
            </p:cNvSpPr>
            <p:nvPr/>
          </p:nvSpPr>
          <p:spPr bwMode="auto">
            <a:xfrm>
              <a:off x="6683742" y="3792658"/>
              <a:ext cx="523361" cy="522662"/>
            </a:xfrm>
            <a:prstGeom prst="roundRect">
              <a:avLst>
                <a:gd name="adj" fmla="val 20315"/>
              </a:avLst>
            </a:prstGeom>
            <a:solidFill>
              <a:schemeClr val="bg1"/>
            </a:solidFill>
            <a:ln>
              <a:noFill/>
            </a:ln>
            <a:effectLst/>
          </p:spPr>
          <p:txBody>
            <a:bodyPr lIns="37670" tIns="37670" rIns="37670" bIns="37670" anchor="ct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5842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31"/>
            <p:cNvSpPr>
              <a:spLocks/>
            </p:cNvSpPr>
            <p:nvPr/>
          </p:nvSpPr>
          <p:spPr bwMode="auto">
            <a:xfrm>
              <a:off x="6805323" y="3833939"/>
              <a:ext cx="292076" cy="386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nchorCtr="1">
              <a:spAutoFit/>
            </a:bodyPr>
            <a:lstStyle>
              <a:lvl1pPr defTabSz="584200" eaLnBrk="0">
                <a:defRPr sz="2500" b="1">
                  <a:solidFill>
                    <a:srgbClr val="FFFFFF"/>
                  </a:solidFill>
                  <a:latin typeface="Lato" charset="0"/>
                  <a:ea typeface="MS PGothic" panose="020B0600070205080204" pitchFamily="34" charset="-128"/>
                  <a:sym typeface="Lato" charset="0"/>
                </a:defRPr>
              </a:lvl1pPr>
              <a:lvl2pPr marL="742950" indent="-285750" defTabSz="584200" eaLnBrk="0">
                <a:defRPr sz="2500" b="1">
                  <a:solidFill>
                    <a:srgbClr val="FFFFFF"/>
                  </a:solidFill>
                  <a:latin typeface="Lato" charset="0"/>
                  <a:ea typeface="MS PGothic" panose="020B0600070205080204" pitchFamily="34" charset="-128"/>
                  <a:sym typeface="Lato" charset="0"/>
                </a:defRPr>
              </a:lvl2pPr>
              <a:lvl3pPr marL="1143000" indent="-228600" defTabSz="584200" eaLnBrk="0">
                <a:defRPr sz="2500" b="1">
                  <a:solidFill>
                    <a:srgbClr val="FFFFFF"/>
                  </a:solidFill>
                  <a:latin typeface="Lato" charset="0"/>
                  <a:ea typeface="MS PGothic" panose="020B0600070205080204" pitchFamily="34" charset="-128"/>
                  <a:sym typeface="Lato" charset="0"/>
                </a:defRPr>
              </a:lvl3pPr>
              <a:lvl4pPr marL="1600200" indent="-228600" defTabSz="584200" eaLnBrk="0">
                <a:defRPr sz="2500" b="1">
                  <a:solidFill>
                    <a:srgbClr val="FFFFFF"/>
                  </a:solidFill>
                  <a:latin typeface="Lato" charset="0"/>
                  <a:ea typeface="MS PGothic" panose="020B0600070205080204" pitchFamily="34" charset="-128"/>
                  <a:sym typeface="Lato" charset="0"/>
                </a:defRPr>
              </a:lvl4pPr>
              <a:lvl5pPr marL="2057400" indent="-228600" defTabSz="584200" eaLnBrk="0">
                <a:defRPr sz="2500" b="1">
                  <a:solidFill>
                    <a:srgbClr val="FFFFFF"/>
                  </a:solidFill>
                  <a:latin typeface="Lato" charset="0"/>
                  <a:ea typeface="MS PGothic" panose="020B0600070205080204" pitchFamily="34" charset="-128"/>
                  <a:sym typeface="Lato" charset="0"/>
                </a:defRPr>
              </a:lvl5pPr>
              <a:lvl6pPr marL="25146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84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50000"/>
                </a:lnSpc>
              </a:pPr>
              <a:r>
                <a:rPr lang="es-ES" altLang="zh-CN" sz="2400" b="0" dirty="0">
                  <a:solidFill>
                    <a:srgbClr val="20383F"/>
                  </a:solidFill>
                  <a:latin typeface="Arial" panose="020B0604020202020204" pitchFamily="34" charset="0"/>
                  <a:ea typeface="微软雅黑" panose="020B0503020204020204" pitchFamily="34" charset="-122"/>
                  <a:sym typeface="Arial" panose="020B0604020202020204" pitchFamily="34" charset="0"/>
                </a:rPr>
                <a:t>06</a:t>
              </a:r>
              <a:endParaRPr lang="es-ES" altLang="zh-CN" sz="14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32"/>
            <p:cNvSpPr>
              <a:spLocks/>
            </p:cNvSpPr>
            <p:nvPr/>
          </p:nvSpPr>
          <p:spPr bwMode="auto">
            <a:xfrm>
              <a:off x="7327288" y="3956898"/>
              <a:ext cx="1565192" cy="188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14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endParaRPr kumimoji="0" lang="es-ES" altLang="zh-CN" sz="14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34"/>
            <p:cNvSpPr>
              <a:spLocks/>
            </p:cNvSpPr>
            <p:nvPr/>
          </p:nvSpPr>
          <p:spPr bwMode="auto">
            <a:xfrm>
              <a:off x="6673959" y="4421530"/>
              <a:ext cx="1956490" cy="2250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47700" eaLnBrk="1" fontAlgn="auto" latinLnBrk="0" hangingPunct="1">
                <a:lnSpc>
                  <a:spcPct val="120000"/>
                </a:lnSpc>
                <a:spcBef>
                  <a:spcPts val="896"/>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11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392979535"/>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250751" y="1399084"/>
            <a:ext cx="9898083" cy="4427667"/>
            <a:chOff x="539552" y="1850422"/>
            <a:chExt cx="8142618" cy="3642403"/>
          </a:xfrm>
        </p:grpSpPr>
        <p:grpSp>
          <p:nvGrpSpPr>
            <p:cNvPr id="8" name="Group 1"/>
            <p:cNvGrpSpPr/>
            <p:nvPr/>
          </p:nvGrpSpPr>
          <p:grpSpPr>
            <a:xfrm>
              <a:off x="2235602" y="2615724"/>
              <a:ext cx="4730686" cy="2165352"/>
              <a:chOff x="3212076" y="2449974"/>
              <a:chExt cx="5771680" cy="2641840"/>
            </a:xfrm>
          </p:grpSpPr>
          <p:sp>
            <p:nvSpPr>
              <p:cNvPr id="9" name="Freeform 5"/>
              <p:cNvSpPr>
                <a:spLocks/>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rgbClr val="E7E6E6"/>
              </a:solidFill>
              <a:ln>
                <a:noFill/>
              </a:ln>
            </p:spPr>
            <p:txBody>
              <a:bodyPr vert="horz" wrap="square" lIns="83748" tIns="41874" rIns="83748" bIns="41874"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Freeform 6"/>
              <p:cNvSpPr>
                <a:spLocks/>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rgbClr val="E7E6E6"/>
              </a:solidFill>
              <a:ln>
                <a:noFill/>
              </a:ln>
            </p:spPr>
            <p:txBody>
              <a:bodyPr vert="horz" wrap="square" lIns="83748" tIns="41874" rIns="83748" bIns="41874"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Freeform 7"/>
              <p:cNvSpPr>
                <a:spLocks/>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rgbClr val="E7E6E6"/>
              </a:solidFill>
              <a:ln>
                <a:noFill/>
              </a:ln>
            </p:spPr>
            <p:txBody>
              <a:bodyPr vert="horz" wrap="square" lIns="83748" tIns="41874" rIns="83748" bIns="41874"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Freeform 8"/>
              <p:cNvSpPr>
                <a:spLocks/>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rgbClr val="E7E6E6"/>
              </a:solidFill>
              <a:ln>
                <a:noFill/>
              </a:ln>
            </p:spPr>
            <p:txBody>
              <a:bodyPr vert="horz" wrap="square" lIns="83748" tIns="41874" rIns="83748" bIns="41874"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Freeform 9"/>
              <p:cNvSpPr>
                <a:spLocks/>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rgbClr val="E7E6E6"/>
              </a:solidFill>
              <a:ln>
                <a:noFill/>
              </a:ln>
            </p:spPr>
            <p:txBody>
              <a:bodyPr vert="horz" wrap="square" lIns="83748" tIns="41874" rIns="83748" bIns="41874" numCol="1" anchor="t" anchorCtr="0" compatLnSpc="1">
                <a:prstTxWarp prst="textNoShape">
                  <a:avLst/>
                </a:prstTxWarp>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4" name="Rounded Rectangle 123"/>
            <p:cNvSpPr/>
            <p:nvPr/>
          </p:nvSpPr>
          <p:spPr>
            <a:xfrm rot="5400000">
              <a:off x="1722536" y="3460715"/>
              <a:ext cx="1502554"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Rounded Rectangle 124"/>
            <p:cNvSpPr/>
            <p:nvPr/>
          </p:nvSpPr>
          <p:spPr>
            <a:xfrm rot="5400000">
              <a:off x="2186389" y="3460717"/>
              <a:ext cx="2269016"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Rounded Rectangle 125"/>
            <p:cNvSpPr/>
            <p:nvPr/>
          </p:nvSpPr>
          <p:spPr>
            <a:xfrm rot="5400000">
              <a:off x="3233897" y="3460717"/>
              <a:ext cx="1885785"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Rounded Rectangle 126"/>
            <p:cNvSpPr/>
            <p:nvPr/>
          </p:nvSpPr>
          <p:spPr>
            <a:xfrm rot="5400000">
              <a:off x="3693129" y="3460718"/>
              <a:ext cx="2654338"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Rounded Rectangle 127"/>
            <p:cNvSpPr/>
            <p:nvPr/>
          </p:nvSpPr>
          <p:spPr>
            <a:xfrm rot="5400000">
              <a:off x="4746980" y="3460718"/>
              <a:ext cx="2269018" cy="482703"/>
            </a:xfrm>
            <a:prstGeom prst="roundRect">
              <a:avLst>
                <a:gd name="adj" fmla="val 50000"/>
              </a:avLst>
            </a:prstGeom>
            <a:solidFill>
              <a:schemeClr val="bg1"/>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Rounded Rectangle 128"/>
            <p:cNvSpPr/>
            <p:nvPr/>
          </p:nvSpPr>
          <p:spPr>
            <a:xfrm rot="5400000">
              <a:off x="6101956" y="3460717"/>
              <a:ext cx="1244976" cy="482703"/>
            </a:xfrm>
            <a:prstGeom prst="roundRect">
              <a:avLst>
                <a:gd name="adj" fmla="val 50000"/>
              </a:avLst>
            </a:prstGeom>
            <a:solidFill>
              <a:srgbClr val="A5A5A5"/>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 Placeholder 32"/>
            <p:cNvSpPr txBox="1">
              <a:spLocks/>
            </p:cNvSpPr>
            <p:nvPr/>
          </p:nvSpPr>
          <p:spPr>
            <a:xfrm>
              <a:off x="7145830" y="1914732"/>
              <a:ext cx="1513366"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Rounded Rectangle 131"/>
            <p:cNvSpPr/>
            <p:nvPr/>
          </p:nvSpPr>
          <p:spPr>
            <a:xfrm>
              <a:off x="6478351" y="1850422"/>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AU"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Text Placeholder 32"/>
            <p:cNvSpPr txBox="1">
              <a:spLocks/>
            </p:cNvSpPr>
            <p:nvPr/>
          </p:nvSpPr>
          <p:spPr>
            <a:xfrm>
              <a:off x="7168804" y="5037080"/>
              <a:ext cx="1513366"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Rounded Rectangle 133"/>
            <p:cNvSpPr/>
            <p:nvPr/>
          </p:nvSpPr>
          <p:spPr>
            <a:xfrm>
              <a:off x="6501326" y="4972770"/>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Arc 134"/>
            <p:cNvSpPr/>
            <p:nvPr/>
          </p:nvSpPr>
          <p:spPr>
            <a:xfrm rot="14978043" flipH="1">
              <a:off x="5134107" y="3966126"/>
              <a:ext cx="1458295" cy="1458295"/>
            </a:xfrm>
            <a:prstGeom prst="arc">
              <a:avLst>
                <a:gd name="adj1" fmla="val 17014246"/>
                <a:gd name="adj2" fmla="val 745915"/>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Arc 135"/>
            <p:cNvSpPr/>
            <p:nvPr/>
          </p:nvSpPr>
          <p:spPr>
            <a:xfrm rot="6621957" flipH="1" flipV="1">
              <a:off x="5754437" y="2033592"/>
              <a:ext cx="1458295" cy="1458295"/>
            </a:xfrm>
            <a:prstGeom prst="arc">
              <a:avLst>
                <a:gd name="adj1" fmla="val 17014246"/>
                <a:gd name="adj2" fmla="val 19242592"/>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 Placeholder 32"/>
            <p:cNvSpPr txBox="1">
              <a:spLocks/>
            </p:cNvSpPr>
            <p:nvPr/>
          </p:nvSpPr>
          <p:spPr>
            <a:xfrm flipH="1">
              <a:off x="562527" y="1914733"/>
              <a:ext cx="1424330"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Rounded Rectangle 137"/>
            <p:cNvSpPr/>
            <p:nvPr/>
          </p:nvSpPr>
          <p:spPr>
            <a:xfrm flipH="1">
              <a:off x="2158709" y="1850422"/>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 Placeholder 32"/>
            <p:cNvSpPr txBox="1">
              <a:spLocks/>
            </p:cNvSpPr>
            <p:nvPr/>
          </p:nvSpPr>
          <p:spPr>
            <a:xfrm flipH="1">
              <a:off x="539552" y="5037081"/>
              <a:ext cx="1424330" cy="4557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zh-CN" altLang="en-US" sz="10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zh-CN" alt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，点击添加相关标题文字，修改文字内容，也可以直接复制你的内容到此。</a:t>
              </a:r>
              <a:endParaRPr kumimoji="0" lang="en-US" sz="10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Rounded Rectangle 139"/>
            <p:cNvSpPr/>
            <p:nvPr/>
          </p:nvSpPr>
          <p:spPr>
            <a:xfrm flipH="1">
              <a:off x="2135734" y="4972770"/>
              <a:ext cx="495631" cy="495631"/>
            </a:xfrm>
            <a:prstGeom prst="roundRect">
              <a:avLst>
                <a:gd name="adj" fmla="val 16554"/>
              </a:avLst>
            </a:prstGeom>
            <a:solidFill>
              <a:schemeClr val="bg1"/>
            </a:solidFill>
            <a:ln w="12700" cap="flat" cmpd="sng" algn="ctr">
              <a:noFill/>
              <a:prstDash val="solid"/>
              <a:miter lim="800000"/>
            </a:ln>
            <a:effectLst/>
          </p:spPr>
          <p:txBody>
            <a:bodyPr lIns="0" tIns="0" rIns="0" bIns="0" rtlCol="0" anchor="ctr" anchorCtr="1"/>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文字</a:t>
              </a:r>
              <a:endParaRPr kumimoji="0" lang="en-US" b="0" i="0" u="none" strike="noStrike" kern="0" cap="none" spc="0" normalizeH="0" baseline="0" noProof="0" dirty="0">
                <a:ln>
                  <a:noFill/>
                </a:ln>
                <a:solidFill>
                  <a:srgbClr val="20383F"/>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Arc 140"/>
            <p:cNvSpPr/>
            <p:nvPr/>
          </p:nvSpPr>
          <p:spPr>
            <a:xfrm rot="6621957">
              <a:off x="2497389" y="3712064"/>
              <a:ext cx="1667283" cy="1667283"/>
            </a:xfrm>
            <a:prstGeom prst="arc">
              <a:avLst>
                <a:gd name="adj1" fmla="val 16087243"/>
                <a:gd name="adj2" fmla="val 745915"/>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Arc 141"/>
            <p:cNvSpPr/>
            <p:nvPr/>
          </p:nvSpPr>
          <p:spPr>
            <a:xfrm rot="14978043" flipV="1">
              <a:off x="1919957" y="2033592"/>
              <a:ext cx="1458295" cy="1458295"/>
            </a:xfrm>
            <a:prstGeom prst="arc">
              <a:avLst>
                <a:gd name="adj1" fmla="val 17014246"/>
                <a:gd name="adj2" fmla="val 19242592"/>
              </a:avLst>
            </a:prstGeom>
            <a:noFill/>
            <a:ln w="12700" cap="flat" cmpd="sng" algn="ctr">
              <a:solidFill>
                <a:srgbClr val="FFFFFF">
                  <a:lumMod val="75000"/>
                </a:srgbClr>
              </a:solidFill>
              <a:prstDash val="solid"/>
              <a:miter lim="800000"/>
              <a:tailEnd type="triangle"/>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id-ID" sz="1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079681721"/>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1409581"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目 录</a:t>
            </a:r>
          </a:p>
        </p:txBody>
      </p:sp>
      <p:sp>
        <p:nvSpPr>
          <p:cNvPr id="8" name="TextBox 8"/>
          <p:cNvSpPr txBox="1"/>
          <p:nvPr/>
        </p:nvSpPr>
        <p:spPr>
          <a:xfrm>
            <a:off x="2071250" y="574322"/>
            <a:ext cx="2284725" cy="461665"/>
          </a:xfrm>
          <a:prstGeom prst="rect">
            <a:avLst/>
          </a:prstGeom>
          <a:noFill/>
        </p:spPr>
        <p:txBody>
          <a:bodyPr wrap="square" rtlCol="0">
            <a:spAutoFit/>
          </a:bodyPr>
          <a:lstStyle/>
          <a:p>
            <a:r>
              <a:rPr lang="en-US" altLang="zh-CN" sz="2400" dirty="0">
                <a:solidFill>
                  <a:schemeClr val="bg1"/>
                </a:solidFill>
                <a:latin typeface="Arial" panose="020B0604020202020204" pitchFamily="34" charset="0"/>
                <a:cs typeface="Arial" panose="020B0604020202020204" pitchFamily="34" charset="0"/>
              </a:rPr>
              <a:t>CONTENTS</a:t>
            </a:r>
            <a:endParaRPr lang="zh-CN" altLang="en-US" sz="2400" dirty="0">
              <a:solidFill>
                <a:schemeClr val="bg1"/>
              </a:solidFill>
              <a:latin typeface="Arial" panose="020B0604020202020204" pitchFamily="34" charset="0"/>
              <a:cs typeface="Arial" panose="020B0604020202020204" pitchFamily="34" charset="0"/>
            </a:endParaRPr>
          </a:p>
        </p:txBody>
      </p:sp>
      <p:grpSp>
        <p:nvGrpSpPr>
          <p:cNvPr id="33" name="组合 32"/>
          <p:cNvGrpSpPr/>
          <p:nvPr/>
        </p:nvGrpSpPr>
        <p:grpSpPr>
          <a:xfrm>
            <a:off x="2929753" y="1778111"/>
            <a:ext cx="6332495" cy="3631549"/>
            <a:chOff x="2189533" y="1778111"/>
            <a:chExt cx="6332495" cy="3631549"/>
          </a:xfrm>
        </p:grpSpPr>
        <p:cxnSp>
          <p:nvCxnSpPr>
            <p:cNvPr id="10" name="直接连接符 9"/>
            <p:cNvCxnSpPr/>
            <p:nvPr/>
          </p:nvCxnSpPr>
          <p:spPr>
            <a:xfrm>
              <a:off x="262450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平行四边形 11"/>
            <p:cNvSpPr/>
            <p:nvPr/>
          </p:nvSpPr>
          <p:spPr>
            <a:xfrm>
              <a:off x="2189533" y="1778111"/>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1</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624508" y="3300567"/>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189533" y="2828906"/>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2</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2624508" y="435136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21"/>
            <p:cNvSpPr/>
            <p:nvPr/>
          </p:nvSpPr>
          <p:spPr>
            <a:xfrm>
              <a:off x="2189533" y="3879701"/>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3</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2624508" y="5402156"/>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平行四边形 26"/>
            <p:cNvSpPr/>
            <p:nvPr/>
          </p:nvSpPr>
          <p:spPr>
            <a:xfrm>
              <a:off x="2189533" y="4930495"/>
              <a:ext cx="590550" cy="479165"/>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20383F"/>
                  </a:solidFill>
                  <a:latin typeface="微软雅黑" panose="020B0503020204020204" pitchFamily="34" charset="-122"/>
                  <a:ea typeface="微软雅黑" panose="020B0503020204020204" pitchFamily="34" charset="-122"/>
                </a:rPr>
                <a:t>4</a:t>
              </a:r>
              <a:endParaRPr lang="zh-CN" altLang="en-US" sz="3200" b="1" dirty="0">
                <a:solidFill>
                  <a:srgbClr val="20383F"/>
                </a:solidFill>
                <a:latin typeface="微软雅黑" panose="020B0503020204020204" pitchFamily="34" charset="-122"/>
                <a:ea typeface="微软雅黑" panose="020B0503020204020204" pitchFamily="34" charset="-122"/>
              </a:endParaRPr>
            </a:p>
          </p:txBody>
        </p:sp>
        <p:sp>
          <p:nvSpPr>
            <p:cNvPr id="29" name="矩形 28"/>
            <p:cNvSpPr/>
            <p:nvPr/>
          </p:nvSpPr>
          <p:spPr>
            <a:xfrm>
              <a:off x="3237124" y="1797236"/>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30" name="矩形 29"/>
            <p:cNvSpPr/>
            <p:nvPr/>
          </p:nvSpPr>
          <p:spPr>
            <a:xfrm>
              <a:off x="3237124" y="2846819"/>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31" name="矩形 30"/>
            <p:cNvSpPr/>
            <p:nvPr/>
          </p:nvSpPr>
          <p:spPr>
            <a:xfrm>
              <a:off x="3237124" y="3767849"/>
              <a:ext cx="2339102" cy="581057"/>
            </a:xfrm>
            <a:prstGeom prst="rect">
              <a:avLst/>
            </a:prstGeom>
          </p:spPr>
          <p:txBody>
            <a:bodyPr wrap="none">
              <a:spAutoFit/>
            </a:bodyPr>
            <a:lstStyle/>
            <a:p>
              <a:pPr lvl="0">
                <a:lnSpc>
                  <a:spcPct val="150000"/>
                </a:lnSpc>
              </a:pPr>
              <a:r>
                <a:rPr lang="zh-CN" altLang="en-US"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此处输入文本框</a:t>
              </a:r>
              <a:endParaRPr lang="zh-CN" altLang="zh-CN" sz="24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p:cNvSpPr/>
            <p:nvPr/>
          </p:nvSpPr>
          <p:spPr>
            <a:xfrm>
              <a:off x="3237124" y="4942426"/>
              <a:ext cx="800219"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结论</a:t>
              </a:r>
            </a:p>
          </p:txBody>
        </p:sp>
      </p:grpSp>
    </p:spTree>
    <p:extLst>
      <p:ext uri="{BB962C8B-B14F-4D97-AF65-F5344CB8AC3E}">
        <p14:creationId xmlns:p14="http://schemas.microsoft.com/office/powerpoint/2010/main" val="2128652329"/>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04</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extLst>
      <p:ext uri="{BB962C8B-B14F-4D97-AF65-F5344CB8AC3E}">
        <p14:creationId xmlns:p14="http://schemas.microsoft.com/office/powerpoint/2010/main" val="898602100"/>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952952" y="1472258"/>
            <a:ext cx="10489748" cy="4249115"/>
            <a:chOff x="381452" y="1916832"/>
            <a:chExt cx="8295004" cy="3360083"/>
          </a:xfrm>
        </p:grpSpPr>
        <p:sp>
          <p:nvSpPr>
            <p:cNvPr id="8" name="AutoShape 5"/>
            <p:cNvSpPr>
              <a:spLocks/>
            </p:cNvSpPr>
            <p:nvPr/>
          </p:nvSpPr>
          <p:spPr bwMode="auto">
            <a:xfrm>
              <a:off x="4523033" y="2100030"/>
              <a:ext cx="1685130" cy="1720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899"/>
                  </a:cubicBezTo>
                  <a:cubicBezTo>
                    <a:pt x="21600" y="18899"/>
                    <a:pt x="21600" y="18899"/>
                    <a:pt x="21600" y="18899"/>
                  </a:cubicBezTo>
                  <a:cubicBezTo>
                    <a:pt x="16372" y="21599"/>
                    <a:pt x="16372" y="21599"/>
                    <a:pt x="16372" y="21599"/>
                  </a:cubicBezTo>
                  <a:cubicBezTo>
                    <a:pt x="11144" y="18899"/>
                    <a:pt x="11144" y="18899"/>
                    <a:pt x="11144" y="18899"/>
                  </a:cubicBezTo>
                  <a:cubicBezTo>
                    <a:pt x="13327" y="18899"/>
                    <a:pt x="13327" y="18899"/>
                    <a:pt x="13327" y="18899"/>
                  </a:cubicBezTo>
                  <a:cubicBezTo>
                    <a:pt x="13212" y="11812"/>
                    <a:pt x="7353" y="6131"/>
                    <a:pt x="114" y="6131"/>
                  </a:cubicBezTo>
                  <a:cubicBezTo>
                    <a:pt x="57" y="6131"/>
                    <a:pt x="57" y="6131"/>
                    <a:pt x="0" y="6131"/>
                  </a:cubicBez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lIns="20936" tIns="20936" rIns="20936" bIns="20936"/>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6"/>
            <p:cNvSpPr>
              <a:spLocks/>
            </p:cNvSpPr>
            <p:nvPr/>
          </p:nvSpPr>
          <p:spPr bwMode="auto">
            <a:xfrm>
              <a:off x="3014558" y="1916832"/>
              <a:ext cx="1724387" cy="169385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599"/>
                  </a:cubicBezTo>
                  <a:cubicBezTo>
                    <a:pt x="5890" y="21599"/>
                    <a:pt x="5890" y="21599"/>
                    <a:pt x="5890" y="21599"/>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20936" tIns="20936" rIns="20936" bIns="20936"/>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AutoShape 7"/>
            <p:cNvSpPr>
              <a:spLocks/>
            </p:cNvSpPr>
            <p:nvPr/>
          </p:nvSpPr>
          <p:spPr bwMode="auto">
            <a:xfrm>
              <a:off x="2834995" y="3399137"/>
              <a:ext cx="1688039" cy="17171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599" y="21599"/>
                  </a:cubicBezTo>
                  <a:cubicBezTo>
                    <a:pt x="21599" y="15509"/>
                    <a:pt x="21599" y="15509"/>
                    <a:pt x="21599"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rgbClr val="A5A5A5"/>
            </a:solidFill>
            <a:ln>
              <a:noFill/>
            </a:ln>
            <a:effectLst/>
            <a:extLst/>
          </p:spPr>
          <p:txBody>
            <a:bodyPr lIns="20936" tIns="20936" rIns="20936" bIns="20936"/>
            <a:lstStyle/>
            <a:p>
              <a:pPr marL="0" marR="0" lvl="0" indent="0" defTabSz="418738" eaLnBrk="1" fontAlgn="auto" latinLnBrk="0" hangingPunct="1">
                <a:lnSpc>
                  <a:spcPct val="120000"/>
                </a:lnSpc>
                <a:spcBef>
                  <a:spcPts val="0"/>
                </a:spcBef>
                <a:spcAft>
                  <a:spcPts val="0"/>
                </a:spcAft>
                <a:buClrTx/>
                <a:buSzTx/>
                <a:buFontTx/>
                <a:buNone/>
                <a:tabLst/>
                <a:defRPr/>
              </a:pPr>
              <a:endParaRPr kumimoji="0" lang="es-E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AutoShape 8"/>
            <p:cNvSpPr>
              <a:spLocks/>
            </p:cNvSpPr>
            <p:nvPr/>
          </p:nvSpPr>
          <p:spPr bwMode="auto">
            <a:xfrm>
              <a:off x="4307849" y="3689927"/>
              <a:ext cx="1720752" cy="15869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00" y="19403"/>
                  </a:moveTo>
                  <a:cubicBezTo>
                    <a:pt x="12768" y="19403"/>
                    <a:pt x="21037" y="10861"/>
                    <a:pt x="21599" y="122"/>
                  </a:cubicBezTo>
                  <a:cubicBezTo>
                    <a:pt x="18731" y="1769"/>
                    <a:pt x="18731" y="1769"/>
                    <a:pt x="18731" y="1769"/>
                  </a:cubicBezTo>
                  <a:cubicBezTo>
                    <a:pt x="15693" y="0"/>
                    <a:pt x="15693" y="0"/>
                    <a:pt x="15693" y="0"/>
                  </a:cubicBezTo>
                  <a:cubicBezTo>
                    <a:pt x="15074" y="7200"/>
                    <a:pt x="9562" y="12813"/>
                    <a:pt x="2812" y="12813"/>
                  </a:cubicBezTo>
                  <a:cubicBezTo>
                    <a:pt x="2756" y="12813"/>
                    <a:pt x="2756" y="12813"/>
                    <a:pt x="2700" y="12813"/>
                  </a:cubicBezTo>
                  <a:cubicBezTo>
                    <a:pt x="2700" y="10494"/>
                    <a:pt x="2700" y="10494"/>
                    <a:pt x="2700" y="10494"/>
                  </a:cubicBezTo>
                  <a:cubicBezTo>
                    <a:pt x="0" y="16047"/>
                    <a:pt x="0" y="16047"/>
                    <a:pt x="0" y="16047"/>
                  </a:cubicBezTo>
                  <a:cubicBezTo>
                    <a:pt x="2700" y="21600"/>
                    <a:pt x="2700" y="21600"/>
                    <a:pt x="2700" y="21600"/>
                  </a:cubicBezTo>
                  <a:lnTo>
                    <a:pt x="2700" y="19403"/>
                  </a:lnTo>
                  <a:close/>
                </a:path>
              </a:pathLst>
            </a:custGeom>
            <a:solidFill>
              <a:schemeClr val="bg1"/>
            </a:solidFill>
            <a:ln>
              <a:noFill/>
            </a:ln>
            <a:effectLst/>
            <a:extLst/>
          </p:spPr>
          <p:txBody>
            <a:bodyPr lIns="20936" tIns="20936" rIns="20936" bIns="20936"/>
            <a:lstStyle/>
            <a:p>
              <a:pPr marL="0" marR="0" lvl="0" indent="0" defTabSz="418738" eaLnBrk="1" fontAlgn="auto" latinLnBrk="0" hangingPunct="1">
                <a:lnSpc>
                  <a:spcPct val="120000"/>
                </a:lnSpc>
                <a:spcBef>
                  <a:spcPts val="0"/>
                </a:spcBef>
                <a:spcAft>
                  <a:spcPts val="0"/>
                </a:spcAft>
                <a:buClrTx/>
                <a:buSzTx/>
                <a:buFontTx/>
                <a:buNone/>
                <a:tabLst/>
                <a:defRPr/>
              </a:pPr>
              <a:endParaRPr kumimoji="0" lang="es-ES" sz="9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AutoShape 9"/>
            <p:cNvSpPr>
              <a:spLocks/>
            </p:cNvSpPr>
            <p:nvPr/>
          </p:nvSpPr>
          <p:spPr bwMode="auto">
            <a:xfrm>
              <a:off x="6163817" y="2197445"/>
              <a:ext cx="725522" cy="83747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AutoShape 10"/>
            <p:cNvSpPr>
              <a:spLocks/>
            </p:cNvSpPr>
            <p:nvPr/>
          </p:nvSpPr>
          <p:spPr bwMode="auto">
            <a:xfrm>
              <a:off x="6346288" y="2483569"/>
              <a:ext cx="36058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02</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11"/>
            <p:cNvSpPr>
              <a:spLocks/>
            </p:cNvSpPr>
            <p:nvPr/>
          </p:nvSpPr>
          <p:spPr bwMode="auto">
            <a:xfrm>
              <a:off x="2148730" y="2197445"/>
              <a:ext cx="725522" cy="83747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2"/>
            <p:cNvSpPr>
              <a:spLocks/>
            </p:cNvSpPr>
            <p:nvPr/>
          </p:nvSpPr>
          <p:spPr bwMode="auto">
            <a:xfrm>
              <a:off x="2342107" y="2483565"/>
              <a:ext cx="33877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01</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13"/>
            <p:cNvSpPr>
              <a:spLocks/>
            </p:cNvSpPr>
            <p:nvPr/>
          </p:nvSpPr>
          <p:spPr bwMode="auto">
            <a:xfrm>
              <a:off x="6163817" y="4264601"/>
              <a:ext cx="725522" cy="838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bg1"/>
            </a:solidFill>
            <a:ln>
              <a:noFill/>
            </a:ln>
            <a:effectLst/>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s-ES"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cs typeface="Helvetica Light" charset="0"/>
                <a:sym typeface="Arial" panose="020B0604020202020204" pitchFamily="34" charset="0"/>
              </a:endParaRPr>
            </a:p>
          </p:txBody>
        </p:sp>
        <p:sp>
          <p:nvSpPr>
            <p:cNvPr id="17" name="AutoShape 14"/>
            <p:cNvSpPr>
              <a:spLocks/>
            </p:cNvSpPr>
            <p:nvPr/>
          </p:nvSpPr>
          <p:spPr bwMode="auto">
            <a:xfrm>
              <a:off x="6251928" y="4551087"/>
              <a:ext cx="54930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04</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5"/>
            <p:cNvSpPr>
              <a:spLocks/>
            </p:cNvSpPr>
            <p:nvPr/>
          </p:nvSpPr>
          <p:spPr bwMode="auto">
            <a:xfrm>
              <a:off x="2148730" y="4264601"/>
              <a:ext cx="725522" cy="838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bg1"/>
            </a:solidFill>
            <a:ln>
              <a:noFill/>
            </a:ln>
            <a:effectLs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s-ES" altLang="zh-CN" sz="20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 </a:t>
              </a:r>
              <a:endParaRPr kumimoji="0" lang="es-ES" altLang="zh-CN" sz="2000" b="1"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6"/>
            <p:cNvSpPr>
              <a:spLocks/>
            </p:cNvSpPr>
            <p:nvPr/>
          </p:nvSpPr>
          <p:spPr bwMode="auto">
            <a:xfrm>
              <a:off x="2342107" y="4551087"/>
              <a:ext cx="338770" cy="2652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spAutoFit/>
            </a:bodyPr>
            <a:lstStyle>
              <a:lvl1pPr defTabSz="457200" eaLnBrk="0">
                <a:defRPr sz="2500" b="1">
                  <a:solidFill>
                    <a:srgbClr val="FFFFFF"/>
                  </a:solidFill>
                  <a:latin typeface="Lato" charset="0"/>
                  <a:ea typeface="MS PGothic" panose="020B0600070205080204" pitchFamily="34" charset="-128"/>
                  <a:sym typeface="Lato" charset="0"/>
                </a:defRPr>
              </a:lvl1pPr>
              <a:lvl2pPr marL="742950" indent="-285750" defTabSz="457200" eaLnBrk="0">
                <a:defRPr sz="2500" b="1">
                  <a:solidFill>
                    <a:srgbClr val="FFFFFF"/>
                  </a:solidFill>
                  <a:latin typeface="Lato" charset="0"/>
                  <a:ea typeface="MS PGothic" panose="020B0600070205080204" pitchFamily="34" charset="-128"/>
                  <a:sym typeface="Lato" charset="0"/>
                </a:defRPr>
              </a:lvl2pPr>
              <a:lvl3pPr marL="1143000" indent="-228600" defTabSz="457200" eaLnBrk="0">
                <a:defRPr sz="2500" b="1">
                  <a:solidFill>
                    <a:srgbClr val="FFFFFF"/>
                  </a:solidFill>
                  <a:latin typeface="Lato" charset="0"/>
                  <a:ea typeface="MS PGothic" panose="020B0600070205080204" pitchFamily="34" charset="-128"/>
                  <a:sym typeface="Lato" charset="0"/>
                </a:defRPr>
              </a:lvl3pPr>
              <a:lvl4pPr marL="1600200" indent="-228600" defTabSz="457200" eaLnBrk="0">
                <a:defRPr sz="2500" b="1">
                  <a:solidFill>
                    <a:srgbClr val="FFFFFF"/>
                  </a:solidFill>
                  <a:latin typeface="Lato" charset="0"/>
                  <a:ea typeface="MS PGothic" panose="020B0600070205080204" pitchFamily="34" charset="-128"/>
                  <a:sym typeface="Lato" charset="0"/>
                </a:defRPr>
              </a:lvl4pPr>
              <a:lvl5pPr marL="2057400" indent="-228600" defTabSz="457200" eaLnBrk="0">
                <a:defRPr sz="2500" b="1">
                  <a:solidFill>
                    <a:srgbClr val="FFFFFF"/>
                  </a:solidFill>
                  <a:latin typeface="Lato" charset="0"/>
                  <a:ea typeface="MS PGothic" panose="020B0600070205080204" pitchFamily="34" charset="-128"/>
                  <a:sym typeface="Lato" charset="0"/>
                </a:defRPr>
              </a:lvl5pPr>
              <a:lvl6pPr marL="25146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4572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000" b="0" dirty="0">
                  <a:solidFill>
                    <a:srgbClr val="20383F"/>
                  </a:solidFill>
                  <a:latin typeface="Arial" panose="020B0604020202020204" pitchFamily="34" charset="0"/>
                  <a:ea typeface="微软雅黑" panose="020B0503020204020204" pitchFamily="34" charset="-122"/>
                  <a:sym typeface="Arial" panose="020B0604020202020204" pitchFamily="34" charset="0"/>
                </a:rPr>
                <a:t>03</a:t>
              </a:r>
              <a:endParaRPr lang="es-ES" altLang="zh-CN" sz="2000" dirty="0">
                <a:solidFill>
                  <a:srgbClr val="20383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7"/>
            <p:cNvSpPr>
              <a:spLocks/>
            </p:cNvSpPr>
            <p:nvPr/>
          </p:nvSpPr>
          <p:spPr bwMode="auto">
            <a:xfrm>
              <a:off x="7023831" y="2299302"/>
              <a:ext cx="1652625"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663" eaLnBrk="0">
                <a:defRPr sz="2500" b="1">
                  <a:solidFill>
                    <a:srgbClr val="FFFFFF"/>
                  </a:solidFill>
                  <a:latin typeface="Lato" charset="0"/>
                  <a:ea typeface="MS PGothic" panose="020B0600070205080204" pitchFamily="34" charset="-128"/>
                  <a:sym typeface="Lato" charset="0"/>
                </a:defRPr>
              </a:lvl1pPr>
              <a:lvl2pPr marL="742950" indent="-285750" defTabSz="601663" eaLnBrk="0">
                <a:defRPr sz="2500" b="1">
                  <a:solidFill>
                    <a:srgbClr val="FFFFFF"/>
                  </a:solidFill>
                  <a:latin typeface="Lato" charset="0"/>
                  <a:ea typeface="MS PGothic" panose="020B0600070205080204" pitchFamily="34" charset="-128"/>
                  <a:sym typeface="Lato" charset="0"/>
                </a:defRPr>
              </a:lvl2pPr>
              <a:lvl3pPr marL="1143000" indent="-228600" defTabSz="601663" eaLnBrk="0">
                <a:defRPr sz="2500" b="1">
                  <a:solidFill>
                    <a:srgbClr val="FFFFFF"/>
                  </a:solidFill>
                  <a:latin typeface="Lato" charset="0"/>
                  <a:ea typeface="MS PGothic" panose="020B0600070205080204" pitchFamily="34" charset="-128"/>
                  <a:sym typeface="Lato" charset="0"/>
                </a:defRPr>
              </a:lvl3pPr>
              <a:lvl4pPr marL="1600200" indent="-228600" defTabSz="601663" eaLnBrk="0">
                <a:defRPr sz="2500" b="1">
                  <a:solidFill>
                    <a:srgbClr val="FFFFFF"/>
                  </a:solidFill>
                  <a:latin typeface="Lato" charset="0"/>
                  <a:ea typeface="MS PGothic" panose="020B0600070205080204" pitchFamily="34" charset="-128"/>
                  <a:sym typeface="Lato" charset="0"/>
                </a:defRPr>
              </a:lvl4pPr>
              <a:lvl5pPr marL="2057400" indent="-228600" defTabSz="601663" eaLnBrk="0">
                <a:defRPr sz="2500" b="1">
                  <a:solidFill>
                    <a:srgbClr val="FFFFFF"/>
                  </a:solidFill>
                  <a:latin typeface="Lato" charset="0"/>
                  <a:ea typeface="MS PGothic" panose="020B0600070205080204" pitchFamily="34" charset="-128"/>
                  <a:sym typeface="Lato" charset="0"/>
                </a:defRPr>
              </a:lvl5pPr>
              <a:lvl6pPr marL="25146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01663" eaLnBrk="1" fontAlgn="auto" latinLnBrk="0" hangingPunct="1">
                <a:lnSpc>
                  <a:spcPct val="120000"/>
                </a:lnSpc>
                <a:spcBef>
                  <a:spcPts val="687"/>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8"/>
            <p:cNvSpPr>
              <a:spLocks/>
            </p:cNvSpPr>
            <p:nvPr/>
          </p:nvSpPr>
          <p:spPr bwMode="auto">
            <a:xfrm>
              <a:off x="7023831" y="4366823"/>
              <a:ext cx="1652625"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663" eaLnBrk="0">
                <a:defRPr sz="2500" b="1">
                  <a:solidFill>
                    <a:srgbClr val="FFFFFF"/>
                  </a:solidFill>
                  <a:latin typeface="Lato" charset="0"/>
                  <a:ea typeface="MS PGothic" panose="020B0600070205080204" pitchFamily="34" charset="-128"/>
                  <a:sym typeface="Lato" charset="0"/>
                </a:defRPr>
              </a:lvl1pPr>
              <a:lvl2pPr marL="742950" indent="-285750" defTabSz="601663" eaLnBrk="0">
                <a:defRPr sz="2500" b="1">
                  <a:solidFill>
                    <a:srgbClr val="FFFFFF"/>
                  </a:solidFill>
                  <a:latin typeface="Lato" charset="0"/>
                  <a:ea typeface="MS PGothic" panose="020B0600070205080204" pitchFamily="34" charset="-128"/>
                  <a:sym typeface="Lato" charset="0"/>
                </a:defRPr>
              </a:lvl2pPr>
              <a:lvl3pPr marL="1143000" indent="-228600" defTabSz="601663" eaLnBrk="0">
                <a:defRPr sz="2500" b="1">
                  <a:solidFill>
                    <a:srgbClr val="FFFFFF"/>
                  </a:solidFill>
                  <a:latin typeface="Lato" charset="0"/>
                  <a:ea typeface="MS PGothic" panose="020B0600070205080204" pitchFamily="34" charset="-128"/>
                  <a:sym typeface="Lato" charset="0"/>
                </a:defRPr>
              </a:lvl3pPr>
              <a:lvl4pPr marL="1600200" indent="-228600" defTabSz="601663" eaLnBrk="0">
                <a:defRPr sz="2500" b="1">
                  <a:solidFill>
                    <a:srgbClr val="FFFFFF"/>
                  </a:solidFill>
                  <a:latin typeface="Lato" charset="0"/>
                  <a:ea typeface="MS PGothic" panose="020B0600070205080204" pitchFamily="34" charset="-128"/>
                  <a:sym typeface="Lato" charset="0"/>
                </a:defRPr>
              </a:lvl4pPr>
              <a:lvl5pPr marL="2057400" indent="-228600" defTabSz="601663" eaLnBrk="0">
                <a:defRPr sz="2500" b="1">
                  <a:solidFill>
                    <a:srgbClr val="FFFFFF"/>
                  </a:solidFill>
                  <a:latin typeface="Lato" charset="0"/>
                  <a:ea typeface="MS PGothic" panose="020B0600070205080204" pitchFamily="34" charset="-128"/>
                  <a:sym typeface="Lato" charset="0"/>
                </a:defRPr>
              </a:lvl5pPr>
              <a:lvl6pPr marL="25146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defTabSz="601663" eaLnBrk="1" fontAlgn="auto" latinLnBrk="0" hangingPunct="1">
                <a:lnSpc>
                  <a:spcPct val="120000"/>
                </a:lnSpc>
                <a:spcBef>
                  <a:spcPts val="687"/>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9"/>
            <p:cNvSpPr>
              <a:spLocks/>
            </p:cNvSpPr>
            <p:nvPr/>
          </p:nvSpPr>
          <p:spPr bwMode="auto">
            <a:xfrm>
              <a:off x="381452" y="2280756"/>
              <a:ext cx="1627699"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663" eaLnBrk="0">
                <a:defRPr sz="2500" b="1">
                  <a:solidFill>
                    <a:srgbClr val="FFFFFF"/>
                  </a:solidFill>
                  <a:latin typeface="Lato" charset="0"/>
                  <a:ea typeface="MS PGothic" panose="020B0600070205080204" pitchFamily="34" charset="-128"/>
                  <a:sym typeface="Lato" charset="0"/>
                </a:defRPr>
              </a:lvl1pPr>
              <a:lvl2pPr marL="742950" indent="-285750" defTabSz="601663" eaLnBrk="0">
                <a:defRPr sz="2500" b="1">
                  <a:solidFill>
                    <a:srgbClr val="FFFFFF"/>
                  </a:solidFill>
                  <a:latin typeface="Lato" charset="0"/>
                  <a:ea typeface="MS PGothic" panose="020B0600070205080204" pitchFamily="34" charset="-128"/>
                  <a:sym typeface="Lato" charset="0"/>
                </a:defRPr>
              </a:lvl2pPr>
              <a:lvl3pPr marL="1143000" indent="-228600" defTabSz="601663" eaLnBrk="0">
                <a:defRPr sz="2500" b="1">
                  <a:solidFill>
                    <a:srgbClr val="FFFFFF"/>
                  </a:solidFill>
                  <a:latin typeface="Lato" charset="0"/>
                  <a:ea typeface="MS PGothic" panose="020B0600070205080204" pitchFamily="34" charset="-128"/>
                  <a:sym typeface="Lato" charset="0"/>
                </a:defRPr>
              </a:lvl3pPr>
              <a:lvl4pPr marL="1600200" indent="-228600" defTabSz="601663" eaLnBrk="0">
                <a:defRPr sz="2500" b="1">
                  <a:solidFill>
                    <a:srgbClr val="FFFFFF"/>
                  </a:solidFill>
                  <a:latin typeface="Lato" charset="0"/>
                  <a:ea typeface="MS PGothic" panose="020B0600070205080204" pitchFamily="34" charset="-128"/>
                  <a:sym typeface="Lato" charset="0"/>
                </a:defRPr>
              </a:lvl4pPr>
              <a:lvl5pPr marL="2057400" indent="-228600" defTabSz="601663" eaLnBrk="0">
                <a:defRPr sz="2500" b="1">
                  <a:solidFill>
                    <a:srgbClr val="FFFFFF"/>
                  </a:solidFill>
                  <a:latin typeface="Lato" charset="0"/>
                  <a:ea typeface="MS PGothic" panose="020B0600070205080204" pitchFamily="34" charset="-128"/>
                  <a:sym typeface="Lato" charset="0"/>
                </a:defRPr>
              </a:lvl5pPr>
              <a:lvl6pPr marL="25146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r" defTabSz="601663" eaLnBrk="1" fontAlgn="auto" latinLnBrk="0" hangingPunct="1">
                <a:lnSpc>
                  <a:spcPct val="120000"/>
                </a:lnSpc>
                <a:spcBef>
                  <a:spcPts val="687"/>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20"/>
            <p:cNvSpPr>
              <a:spLocks/>
            </p:cNvSpPr>
            <p:nvPr/>
          </p:nvSpPr>
          <p:spPr bwMode="auto">
            <a:xfrm>
              <a:off x="381452" y="4430031"/>
              <a:ext cx="1627699" cy="4672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spAutoFit/>
            </a:bodyPr>
            <a:lstStyle>
              <a:lvl1pPr defTabSz="601663" eaLnBrk="0">
                <a:defRPr sz="2500" b="1">
                  <a:solidFill>
                    <a:srgbClr val="FFFFFF"/>
                  </a:solidFill>
                  <a:latin typeface="Lato" charset="0"/>
                  <a:ea typeface="MS PGothic" panose="020B0600070205080204" pitchFamily="34" charset="-128"/>
                  <a:sym typeface="Lato" charset="0"/>
                </a:defRPr>
              </a:lvl1pPr>
              <a:lvl2pPr marL="742950" indent="-285750" defTabSz="601663" eaLnBrk="0">
                <a:defRPr sz="2500" b="1">
                  <a:solidFill>
                    <a:srgbClr val="FFFFFF"/>
                  </a:solidFill>
                  <a:latin typeface="Lato" charset="0"/>
                  <a:ea typeface="MS PGothic" panose="020B0600070205080204" pitchFamily="34" charset="-128"/>
                  <a:sym typeface="Lato" charset="0"/>
                </a:defRPr>
              </a:lvl2pPr>
              <a:lvl3pPr marL="1143000" indent="-228600" defTabSz="601663" eaLnBrk="0">
                <a:defRPr sz="2500" b="1">
                  <a:solidFill>
                    <a:srgbClr val="FFFFFF"/>
                  </a:solidFill>
                  <a:latin typeface="Lato" charset="0"/>
                  <a:ea typeface="MS PGothic" panose="020B0600070205080204" pitchFamily="34" charset="-128"/>
                  <a:sym typeface="Lato" charset="0"/>
                </a:defRPr>
              </a:lvl3pPr>
              <a:lvl4pPr marL="1600200" indent="-228600" defTabSz="601663" eaLnBrk="0">
                <a:defRPr sz="2500" b="1">
                  <a:solidFill>
                    <a:srgbClr val="FFFFFF"/>
                  </a:solidFill>
                  <a:latin typeface="Lato" charset="0"/>
                  <a:ea typeface="MS PGothic" panose="020B0600070205080204" pitchFamily="34" charset="-128"/>
                  <a:sym typeface="Lato" charset="0"/>
                </a:defRPr>
              </a:lvl4pPr>
              <a:lvl5pPr marL="2057400" indent="-228600" defTabSz="601663" eaLnBrk="0">
                <a:defRPr sz="2500" b="1">
                  <a:solidFill>
                    <a:srgbClr val="FFFFFF"/>
                  </a:solidFill>
                  <a:latin typeface="Lato" charset="0"/>
                  <a:ea typeface="MS PGothic" panose="020B0600070205080204" pitchFamily="34" charset="-128"/>
                  <a:sym typeface="Lato" charset="0"/>
                </a:defRPr>
              </a:lvl5pPr>
              <a:lvl6pPr marL="25146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01663"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marL="0" marR="0" lvl="0" indent="0" algn="r" defTabSz="601663" eaLnBrk="1" fontAlgn="auto" latinLnBrk="0" hangingPunct="1">
                <a:lnSpc>
                  <a:spcPct val="120000"/>
                </a:lnSpc>
                <a:spcBef>
                  <a:spcPts val="687"/>
                </a:spcBef>
                <a:spcAft>
                  <a:spcPts val="0"/>
                </a:spcAft>
                <a:buClrTx/>
                <a:buSzTx/>
                <a:buFontTx/>
                <a:buNone/>
                <a:tabLst/>
                <a:defRPr/>
              </a:pP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a:t>
              </a:r>
              <a:r>
                <a:rPr kumimoji="0" lang="zh-CN" altLang="en-US" sz="8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此。请替换文字内容</a:t>
              </a:r>
              <a:r>
                <a:rPr kumimoji="0" lang="zh-CN" altLang="en-US"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kumimoji="0" lang="es-ES" altLang="zh-CN" sz="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1"/>
            <p:cNvGrpSpPr>
              <a:grpSpLocks/>
            </p:cNvGrpSpPr>
            <p:nvPr/>
          </p:nvGrpSpPr>
          <p:grpSpPr bwMode="auto">
            <a:xfrm>
              <a:off x="3898561" y="3008024"/>
              <a:ext cx="1234406" cy="1231497"/>
              <a:chOff x="0" y="0"/>
              <a:chExt cx="2694538" cy="2689032"/>
            </a:xfrm>
          </p:grpSpPr>
          <p:sp>
            <p:nvSpPr>
              <p:cNvPr id="25" name="AutoShape 22"/>
              <p:cNvSpPr>
                <a:spLocks/>
              </p:cNvSpPr>
              <p:nvPr/>
            </p:nvSpPr>
            <p:spPr bwMode="auto">
              <a:xfrm>
                <a:off x="0" y="0"/>
                <a:ext cx="2689777" cy="2689032"/>
              </a:xfrm>
              <a:custGeom>
                <a:avLst/>
                <a:gdLst>
                  <a:gd name="T0" fmla="*/ 1344820 w 19679"/>
                  <a:gd name="T1" fmla="*/ 1475763 h 19679"/>
                  <a:gd name="T2" fmla="*/ 1344820 w 19679"/>
                  <a:gd name="T3" fmla="*/ 1475763 h 19679"/>
                  <a:gd name="T4" fmla="*/ 1344820 w 19679"/>
                  <a:gd name="T5" fmla="*/ 1475763 h 19679"/>
                  <a:gd name="T6" fmla="*/ 1344820 w 19679"/>
                  <a:gd name="T7" fmla="*/ 147576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23"/>
              <p:cNvSpPr>
                <a:spLocks/>
              </p:cNvSpPr>
              <p:nvPr/>
            </p:nvSpPr>
            <p:spPr bwMode="auto">
              <a:xfrm>
                <a:off x="238033" y="231758"/>
                <a:ext cx="2456505" cy="2320758"/>
              </a:xfrm>
              <a:custGeom>
                <a:avLst/>
                <a:gdLst>
                  <a:gd name="T0" fmla="*/ 1228253 w 21506"/>
                  <a:gd name="T1" fmla="*/ 1160379 h 21600"/>
                  <a:gd name="T2" fmla="*/ 1228253 w 21506"/>
                  <a:gd name="T3" fmla="*/ 1160379 h 21600"/>
                  <a:gd name="T4" fmla="*/ 1228253 w 21506"/>
                  <a:gd name="T5" fmla="*/ 1160379 h 21600"/>
                  <a:gd name="T6" fmla="*/ 1228253 w 21506"/>
                  <a:gd name="T7" fmla="*/ 11603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06" h="21600">
                    <a:moveTo>
                      <a:pt x="15358" y="0"/>
                    </a:moveTo>
                    <a:lnTo>
                      <a:pt x="15183" y="107"/>
                    </a:lnTo>
                    <a:lnTo>
                      <a:pt x="14457" y="1"/>
                    </a:lnTo>
                    <a:lnTo>
                      <a:pt x="13420" y="32"/>
                    </a:lnTo>
                    <a:lnTo>
                      <a:pt x="13421" y="345"/>
                    </a:lnTo>
                    <a:lnTo>
                      <a:pt x="12914" y="387"/>
                    </a:lnTo>
                    <a:lnTo>
                      <a:pt x="12059" y="302"/>
                    </a:lnTo>
                    <a:lnTo>
                      <a:pt x="11793" y="519"/>
                    </a:lnTo>
                    <a:cubicBezTo>
                      <a:pt x="11707" y="564"/>
                      <a:pt x="11616" y="598"/>
                      <a:pt x="11522" y="621"/>
                    </a:cubicBezTo>
                    <a:cubicBezTo>
                      <a:pt x="11378" y="657"/>
                      <a:pt x="11230" y="667"/>
                      <a:pt x="11083" y="650"/>
                    </a:cubicBezTo>
                    <a:lnTo>
                      <a:pt x="10773" y="700"/>
                    </a:lnTo>
                    <a:cubicBezTo>
                      <a:pt x="10738" y="761"/>
                      <a:pt x="10737" y="838"/>
                      <a:pt x="10772" y="900"/>
                    </a:cubicBezTo>
                    <a:cubicBezTo>
                      <a:pt x="10799" y="948"/>
                      <a:pt x="10843" y="980"/>
                      <a:pt x="10894" y="990"/>
                    </a:cubicBezTo>
                    <a:lnTo>
                      <a:pt x="11151" y="905"/>
                    </a:lnTo>
                    <a:lnTo>
                      <a:pt x="11678" y="944"/>
                    </a:lnTo>
                    <a:lnTo>
                      <a:pt x="11968" y="1062"/>
                    </a:lnTo>
                    <a:lnTo>
                      <a:pt x="11809" y="1450"/>
                    </a:lnTo>
                    <a:lnTo>
                      <a:pt x="11642" y="1571"/>
                    </a:lnTo>
                    <a:lnTo>
                      <a:pt x="12127" y="1645"/>
                    </a:lnTo>
                    <a:lnTo>
                      <a:pt x="11988" y="2022"/>
                    </a:lnTo>
                    <a:lnTo>
                      <a:pt x="11506" y="2182"/>
                    </a:lnTo>
                    <a:lnTo>
                      <a:pt x="11695" y="3059"/>
                    </a:lnTo>
                    <a:lnTo>
                      <a:pt x="12105" y="3098"/>
                    </a:lnTo>
                    <a:cubicBezTo>
                      <a:pt x="12162" y="2946"/>
                      <a:pt x="12246" y="2807"/>
                      <a:pt x="12352" y="2689"/>
                    </a:cubicBezTo>
                    <a:cubicBezTo>
                      <a:pt x="12475" y="2554"/>
                      <a:pt x="12623" y="2449"/>
                      <a:pt x="12788" y="2383"/>
                    </a:cubicBezTo>
                    <a:lnTo>
                      <a:pt x="12978" y="2047"/>
                    </a:lnTo>
                    <a:lnTo>
                      <a:pt x="13185" y="2047"/>
                    </a:lnTo>
                    <a:lnTo>
                      <a:pt x="13372" y="2110"/>
                    </a:lnTo>
                    <a:lnTo>
                      <a:pt x="13510" y="1785"/>
                    </a:lnTo>
                    <a:cubicBezTo>
                      <a:pt x="13629" y="1811"/>
                      <a:pt x="13748" y="1830"/>
                      <a:pt x="13869" y="1840"/>
                    </a:cubicBezTo>
                    <a:cubicBezTo>
                      <a:pt x="14010" y="1853"/>
                      <a:pt x="14152" y="1854"/>
                      <a:pt x="14293" y="1844"/>
                    </a:cubicBezTo>
                    <a:lnTo>
                      <a:pt x="14439" y="1530"/>
                    </a:lnTo>
                    <a:lnTo>
                      <a:pt x="14688" y="1459"/>
                    </a:lnTo>
                    <a:cubicBezTo>
                      <a:pt x="14751" y="1390"/>
                      <a:pt x="14817" y="1323"/>
                      <a:pt x="14885" y="1260"/>
                    </a:cubicBezTo>
                    <a:cubicBezTo>
                      <a:pt x="14959" y="1191"/>
                      <a:pt x="15037" y="1127"/>
                      <a:pt x="15117" y="1066"/>
                    </a:cubicBezTo>
                    <a:lnTo>
                      <a:pt x="15126" y="690"/>
                    </a:lnTo>
                    <a:lnTo>
                      <a:pt x="15329" y="346"/>
                    </a:lnTo>
                    <a:lnTo>
                      <a:pt x="15575" y="336"/>
                    </a:lnTo>
                    <a:lnTo>
                      <a:pt x="15625" y="156"/>
                    </a:lnTo>
                    <a:lnTo>
                      <a:pt x="15358" y="0"/>
                    </a:lnTo>
                    <a:close/>
                    <a:moveTo>
                      <a:pt x="11114" y="73"/>
                    </a:moveTo>
                    <a:lnTo>
                      <a:pt x="10739" y="206"/>
                    </a:lnTo>
                    <a:lnTo>
                      <a:pt x="10084" y="302"/>
                    </a:lnTo>
                    <a:lnTo>
                      <a:pt x="9835" y="143"/>
                    </a:lnTo>
                    <a:lnTo>
                      <a:pt x="9241" y="102"/>
                    </a:lnTo>
                    <a:lnTo>
                      <a:pt x="9093" y="316"/>
                    </a:lnTo>
                    <a:lnTo>
                      <a:pt x="8825" y="329"/>
                    </a:lnTo>
                    <a:lnTo>
                      <a:pt x="8795" y="634"/>
                    </a:lnTo>
                    <a:lnTo>
                      <a:pt x="9296" y="673"/>
                    </a:lnTo>
                    <a:lnTo>
                      <a:pt x="9520" y="600"/>
                    </a:lnTo>
                    <a:lnTo>
                      <a:pt x="9550" y="914"/>
                    </a:lnTo>
                    <a:lnTo>
                      <a:pt x="9839" y="1006"/>
                    </a:lnTo>
                    <a:lnTo>
                      <a:pt x="9989" y="671"/>
                    </a:lnTo>
                    <a:lnTo>
                      <a:pt x="10409" y="428"/>
                    </a:lnTo>
                    <a:lnTo>
                      <a:pt x="10749" y="408"/>
                    </a:lnTo>
                    <a:lnTo>
                      <a:pt x="11236" y="338"/>
                    </a:lnTo>
                    <a:lnTo>
                      <a:pt x="11598" y="230"/>
                    </a:lnTo>
                    <a:lnTo>
                      <a:pt x="11114" y="73"/>
                    </a:lnTo>
                    <a:close/>
                    <a:moveTo>
                      <a:pt x="8399" y="529"/>
                    </a:moveTo>
                    <a:lnTo>
                      <a:pt x="8051" y="558"/>
                    </a:lnTo>
                    <a:lnTo>
                      <a:pt x="7628" y="557"/>
                    </a:lnTo>
                    <a:lnTo>
                      <a:pt x="7493" y="821"/>
                    </a:lnTo>
                    <a:lnTo>
                      <a:pt x="7714" y="913"/>
                    </a:lnTo>
                    <a:lnTo>
                      <a:pt x="8098" y="707"/>
                    </a:lnTo>
                    <a:lnTo>
                      <a:pt x="8504" y="634"/>
                    </a:lnTo>
                    <a:lnTo>
                      <a:pt x="8399" y="529"/>
                    </a:lnTo>
                    <a:close/>
                    <a:moveTo>
                      <a:pt x="8332" y="917"/>
                    </a:moveTo>
                    <a:lnTo>
                      <a:pt x="7952" y="958"/>
                    </a:lnTo>
                    <a:lnTo>
                      <a:pt x="8112" y="1199"/>
                    </a:lnTo>
                    <a:lnTo>
                      <a:pt x="8272" y="1179"/>
                    </a:lnTo>
                    <a:lnTo>
                      <a:pt x="8332" y="917"/>
                    </a:lnTo>
                    <a:close/>
                    <a:moveTo>
                      <a:pt x="7232" y="1018"/>
                    </a:moveTo>
                    <a:lnTo>
                      <a:pt x="7005" y="1199"/>
                    </a:lnTo>
                    <a:lnTo>
                      <a:pt x="6350" y="1360"/>
                    </a:lnTo>
                    <a:lnTo>
                      <a:pt x="5911" y="1062"/>
                    </a:lnTo>
                    <a:lnTo>
                      <a:pt x="5433" y="1120"/>
                    </a:lnTo>
                    <a:lnTo>
                      <a:pt x="5006" y="1325"/>
                    </a:lnTo>
                    <a:lnTo>
                      <a:pt x="5337" y="1488"/>
                    </a:lnTo>
                    <a:lnTo>
                      <a:pt x="5768" y="1425"/>
                    </a:lnTo>
                    <a:lnTo>
                      <a:pt x="5846" y="1778"/>
                    </a:lnTo>
                    <a:cubicBezTo>
                      <a:pt x="5889" y="1839"/>
                      <a:pt x="5955" y="1876"/>
                      <a:pt x="6026" y="1879"/>
                    </a:cubicBezTo>
                    <a:cubicBezTo>
                      <a:pt x="6195" y="1888"/>
                      <a:pt x="6328" y="1727"/>
                      <a:pt x="6298" y="1550"/>
                    </a:cubicBezTo>
                    <a:lnTo>
                      <a:pt x="6573" y="1540"/>
                    </a:lnTo>
                    <a:lnTo>
                      <a:pt x="6802" y="1725"/>
                    </a:lnTo>
                    <a:lnTo>
                      <a:pt x="7121" y="1521"/>
                    </a:lnTo>
                    <a:lnTo>
                      <a:pt x="7232" y="1018"/>
                    </a:lnTo>
                    <a:close/>
                    <a:moveTo>
                      <a:pt x="9455" y="1106"/>
                    </a:moveTo>
                    <a:lnTo>
                      <a:pt x="9235" y="1380"/>
                    </a:lnTo>
                    <a:lnTo>
                      <a:pt x="9068" y="1460"/>
                    </a:lnTo>
                    <a:lnTo>
                      <a:pt x="8705" y="1190"/>
                    </a:lnTo>
                    <a:lnTo>
                      <a:pt x="8414" y="1291"/>
                    </a:lnTo>
                    <a:lnTo>
                      <a:pt x="8426" y="1739"/>
                    </a:lnTo>
                    <a:lnTo>
                      <a:pt x="8605" y="1860"/>
                    </a:lnTo>
                    <a:lnTo>
                      <a:pt x="8447" y="2175"/>
                    </a:lnTo>
                    <a:lnTo>
                      <a:pt x="8813" y="2299"/>
                    </a:lnTo>
                    <a:lnTo>
                      <a:pt x="8814" y="1698"/>
                    </a:lnTo>
                    <a:lnTo>
                      <a:pt x="9150" y="1603"/>
                    </a:lnTo>
                    <a:lnTo>
                      <a:pt x="9416" y="1854"/>
                    </a:lnTo>
                    <a:lnTo>
                      <a:pt x="9708" y="2306"/>
                    </a:lnTo>
                    <a:lnTo>
                      <a:pt x="10285" y="2225"/>
                    </a:lnTo>
                    <a:lnTo>
                      <a:pt x="10492" y="2288"/>
                    </a:lnTo>
                    <a:lnTo>
                      <a:pt x="10334" y="1805"/>
                    </a:lnTo>
                    <a:lnTo>
                      <a:pt x="9861" y="1664"/>
                    </a:lnTo>
                    <a:lnTo>
                      <a:pt x="9732" y="1190"/>
                    </a:lnTo>
                    <a:lnTo>
                      <a:pt x="9455" y="1106"/>
                    </a:lnTo>
                    <a:close/>
                    <a:moveTo>
                      <a:pt x="7756" y="1294"/>
                    </a:moveTo>
                    <a:lnTo>
                      <a:pt x="7657" y="1867"/>
                    </a:lnTo>
                    <a:lnTo>
                      <a:pt x="7333" y="2120"/>
                    </a:lnTo>
                    <a:lnTo>
                      <a:pt x="6862" y="2313"/>
                    </a:lnTo>
                    <a:lnTo>
                      <a:pt x="6397" y="2166"/>
                    </a:lnTo>
                    <a:lnTo>
                      <a:pt x="6160" y="1966"/>
                    </a:lnTo>
                    <a:lnTo>
                      <a:pt x="5992" y="2553"/>
                    </a:lnTo>
                    <a:lnTo>
                      <a:pt x="5686" y="2311"/>
                    </a:lnTo>
                    <a:lnTo>
                      <a:pt x="5636" y="1965"/>
                    </a:lnTo>
                    <a:lnTo>
                      <a:pt x="5312" y="2033"/>
                    </a:lnTo>
                    <a:lnTo>
                      <a:pt x="4729" y="1844"/>
                    </a:lnTo>
                    <a:lnTo>
                      <a:pt x="4226" y="1706"/>
                    </a:lnTo>
                    <a:lnTo>
                      <a:pt x="3987" y="1931"/>
                    </a:lnTo>
                    <a:lnTo>
                      <a:pt x="3650" y="2099"/>
                    </a:lnTo>
                    <a:lnTo>
                      <a:pt x="3054" y="1881"/>
                    </a:lnTo>
                    <a:lnTo>
                      <a:pt x="2117" y="1719"/>
                    </a:lnTo>
                    <a:lnTo>
                      <a:pt x="1181" y="1758"/>
                    </a:lnTo>
                    <a:lnTo>
                      <a:pt x="832" y="1973"/>
                    </a:lnTo>
                    <a:cubicBezTo>
                      <a:pt x="682" y="2152"/>
                      <a:pt x="537" y="2335"/>
                      <a:pt x="399" y="2522"/>
                    </a:cubicBezTo>
                    <a:cubicBezTo>
                      <a:pt x="260" y="2708"/>
                      <a:pt x="127" y="2898"/>
                      <a:pt x="0" y="3090"/>
                    </a:cubicBezTo>
                    <a:lnTo>
                      <a:pt x="110" y="3089"/>
                    </a:lnTo>
                    <a:lnTo>
                      <a:pt x="726" y="3365"/>
                    </a:lnTo>
                    <a:lnTo>
                      <a:pt x="1624" y="3256"/>
                    </a:lnTo>
                    <a:lnTo>
                      <a:pt x="2276" y="3097"/>
                    </a:lnTo>
                    <a:lnTo>
                      <a:pt x="2233" y="4100"/>
                    </a:lnTo>
                    <a:lnTo>
                      <a:pt x="2163" y="5066"/>
                    </a:lnTo>
                    <a:lnTo>
                      <a:pt x="1591" y="5667"/>
                    </a:lnTo>
                    <a:lnTo>
                      <a:pt x="1291" y="6154"/>
                    </a:lnTo>
                    <a:lnTo>
                      <a:pt x="1299" y="6807"/>
                    </a:lnTo>
                    <a:lnTo>
                      <a:pt x="1408" y="7158"/>
                    </a:lnTo>
                    <a:lnTo>
                      <a:pt x="1417" y="7787"/>
                    </a:lnTo>
                    <a:lnTo>
                      <a:pt x="1688" y="8623"/>
                    </a:lnTo>
                    <a:lnTo>
                      <a:pt x="1937" y="8746"/>
                    </a:lnTo>
                    <a:lnTo>
                      <a:pt x="1909" y="8466"/>
                    </a:lnTo>
                    <a:lnTo>
                      <a:pt x="1658" y="7886"/>
                    </a:lnTo>
                    <a:lnTo>
                      <a:pt x="1755" y="7618"/>
                    </a:lnTo>
                    <a:lnTo>
                      <a:pt x="2010" y="7912"/>
                    </a:lnTo>
                    <a:lnTo>
                      <a:pt x="2291" y="8570"/>
                    </a:lnTo>
                    <a:lnTo>
                      <a:pt x="2624" y="8986"/>
                    </a:lnTo>
                    <a:lnTo>
                      <a:pt x="2604" y="9523"/>
                    </a:lnTo>
                    <a:lnTo>
                      <a:pt x="2949" y="9942"/>
                    </a:lnTo>
                    <a:lnTo>
                      <a:pt x="3298" y="10092"/>
                    </a:lnTo>
                    <a:lnTo>
                      <a:pt x="3472" y="10266"/>
                    </a:lnTo>
                    <a:lnTo>
                      <a:pt x="4045" y="10245"/>
                    </a:lnTo>
                    <a:lnTo>
                      <a:pt x="4163" y="10433"/>
                    </a:lnTo>
                    <a:lnTo>
                      <a:pt x="4323" y="10555"/>
                    </a:lnTo>
                    <a:lnTo>
                      <a:pt x="4697" y="10545"/>
                    </a:lnTo>
                    <a:lnTo>
                      <a:pt x="4861" y="10684"/>
                    </a:lnTo>
                    <a:lnTo>
                      <a:pt x="4950" y="10926"/>
                    </a:lnTo>
                    <a:lnTo>
                      <a:pt x="5077" y="11170"/>
                    </a:lnTo>
                    <a:lnTo>
                      <a:pt x="5191" y="11440"/>
                    </a:lnTo>
                    <a:lnTo>
                      <a:pt x="5465" y="11573"/>
                    </a:lnTo>
                    <a:lnTo>
                      <a:pt x="5666" y="11433"/>
                    </a:lnTo>
                    <a:lnTo>
                      <a:pt x="5886" y="11402"/>
                    </a:lnTo>
                    <a:lnTo>
                      <a:pt x="6041" y="11703"/>
                    </a:lnTo>
                    <a:lnTo>
                      <a:pt x="6199" y="12089"/>
                    </a:lnTo>
                    <a:lnTo>
                      <a:pt x="6071" y="12511"/>
                    </a:lnTo>
                    <a:lnTo>
                      <a:pt x="5810" y="12763"/>
                    </a:lnTo>
                    <a:lnTo>
                      <a:pt x="5709" y="13050"/>
                    </a:lnTo>
                    <a:lnTo>
                      <a:pt x="5709" y="13383"/>
                    </a:lnTo>
                    <a:lnTo>
                      <a:pt x="5643" y="13672"/>
                    </a:lnTo>
                    <a:cubicBezTo>
                      <a:pt x="5657" y="13765"/>
                      <a:pt x="5686" y="13856"/>
                      <a:pt x="5730" y="13938"/>
                    </a:cubicBezTo>
                    <a:cubicBezTo>
                      <a:pt x="5793" y="14054"/>
                      <a:pt x="5884" y="14152"/>
                      <a:pt x="5994" y="14219"/>
                    </a:cubicBezTo>
                    <a:lnTo>
                      <a:pt x="5978" y="14557"/>
                    </a:lnTo>
                    <a:lnTo>
                      <a:pt x="6103" y="14855"/>
                    </a:lnTo>
                    <a:cubicBezTo>
                      <a:pt x="6223" y="14861"/>
                      <a:pt x="6328" y="14946"/>
                      <a:pt x="6365" y="15067"/>
                    </a:cubicBezTo>
                    <a:cubicBezTo>
                      <a:pt x="6408" y="15204"/>
                      <a:pt x="6354" y="15366"/>
                      <a:pt x="6435" y="15486"/>
                    </a:cubicBezTo>
                    <a:cubicBezTo>
                      <a:pt x="6530" y="15624"/>
                      <a:pt x="6727" y="15618"/>
                      <a:pt x="6813" y="15473"/>
                    </a:cubicBezTo>
                    <a:lnTo>
                      <a:pt x="7140" y="15643"/>
                    </a:lnTo>
                    <a:lnTo>
                      <a:pt x="7353" y="15953"/>
                    </a:lnTo>
                    <a:lnTo>
                      <a:pt x="7286" y="16240"/>
                    </a:lnTo>
                    <a:lnTo>
                      <a:pt x="7325" y="17102"/>
                    </a:lnTo>
                    <a:lnTo>
                      <a:pt x="7572" y="17364"/>
                    </a:lnTo>
                    <a:lnTo>
                      <a:pt x="7331" y="17778"/>
                    </a:lnTo>
                    <a:lnTo>
                      <a:pt x="7474" y="18168"/>
                    </a:lnTo>
                    <a:lnTo>
                      <a:pt x="7356" y="18525"/>
                    </a:lnTo>
                    <a:lnTo>
                      <a:pt x="7572" y="18819"/>
                    </a:lnTo>
                    <a:lnTo>
                      <a:pt x="7533" y="19178"/>
                    </a:lnTo>
                    <a:lnTo>
                      <a:pt x="7682" y="19389"/>
                    </a:lnTo>
                    <a:lnTo>
                      <a:pt x="7763" y="19855"/>
                    </a:lnTo>
                    <a:lnTo>
                      <a:pt x="7803" y="20281"/>
                    </a:lnTo>
                    <a:lnTo>
                      <a:pt x="7911" y="20480"/>
                    </a:lnTo>
                    <a:lnTo>
                      <a:pt x="7784" y="20965"/>
                    </a:lnTo>
                    <a:lnTo>
                      <a:pt x="8040" y="21007"/>
                    </a:lnTo>
                    <a:lnTo>
                      <a:pt x="8137" y="21405"/>
                    </a:lnTo>
                    <a:lnTo>
                      <a:pt x="8393" y="21598"/>
                    </a:lnTo>
                    <a:lnTo>
                      <a:pt x="8667" y="21600"/>
                    </a:lnTo>
                    <a:lnTo>
                      <a:pt x="8765" y="21253"/>
                    </a:lnTo>
                    <a:lnTo>
                      <a:pt x="8848" y="20896"/>
                    </a:lnTo>
                    <a:lnTo>
                      <a:pt x="8969" y="20628"/>
                    </a:lnTo>
                    <a:lnTo>
                      <a:pt x="8624" y="20449"/>
                    </a:lnTo>
                    <a:lnTo>
                      <a:pt x="8614" y="20050"/>
                    </a:lnTo>
                    <a:lnTo>
                      <a:pt x="8752" y="19915"/>
                    </a:lnTo>
                    <a:lnTo>
                      <a:pt x="8630" y="19795"/>
                    </a:lnTo>
                    <a:lnTo>
                      <a:pt x="8620" y="19596"/>
                    </a:lnTo>
                    <a:lnTo>
                      <a:pt x="8830" y="19536"/>
                    </a:lnTo>
                    <a:lnTo>
                      <a:pt x="8849" y="19115"/>
                    </a:lnTo>
                    <a:lnTo>
                      <a:pt x="9166" y="19137"/>
                    </a:lnTo>
                    <a:lnTo>
                      <a:pt x="9413" y="18989"/>
                    </a:lnTo>
                    <a:lnTo>
                      <a:pt x="9365" y="18733"/>
                    </a:lnTo>
                    <a:lnTo>
                      <a:pt x="9187" y="18512"/>
                    </a:lnTo>
                    <a:lnTo>
                      <a:pt x="9286" y="18345"/>
                    </a:lnTo>
                    <a:lnTo>
                      <a:pt x="9543" y="18461"/>
                    </a:lnTo>
                    <a:lnTo>
                      <a:pt x="9934" y="18236"/>
                    </a:lnTo>
                    <a:lnTo>
                      <a:pt x="9858" y="17793"/>
                    </a:lnTo>
                    <a:lnTo>
                      <a:pt x="9947" y="17595"/>
                    </a:lnTo>
                    <a:lnTo>
                      <a:pt x="10270" y="17506"/>
                    </a:lnTo>
                    <a:lnTo>
                      <a:pt x="10109" y="16892"/>
                    </a:lnTo>
                    <a:lnTo>
                      <a:pt x="10353" y="16634"/>
                    </a:lnTo>
                    <a:lnTo>
                      <a:pt x="10767" y="16508"/>
                    </a:lnTo>
                    <a:lnTo>
                      <a:pt x="11052" y="16529"/>
                    </a:lnTo>
                    <a:lnTo>
                      <a:pt x="11185" y="16164"/>
                    </a:lnTo>
                    <a:lnTo>
                      <a:pt x="11313" y="15654"/>
                    </a:lnTo>
                    <a:lnTo>
                      <a:pt x="11215" y="15120"/>
                    </a:lnTo>
                    <a:lnTo>
                      <a:pt x="11356" y="14743"/>
                    </a:lnTo>
                    <a:lnTo>
                      <a:pt x="11619" y="14487"/>
                    </a:lnTo>
                    <a:lnTo>
                      <a:pt x="11856" y="14172"/>
                    </a:lnTo>
                    <a:lnTo>
                      <a:pt x="11780" y="13871"/>
                    </a:lnTo>
                    <a:lnTo>
                      <a:pt x="11412" y="13626"/>
                    </a:lnTo>
                    <a:lnTo>
                      <a:pt x="11185" y="13262"/>
                    </a:lnTo>
                    <a:lnTo>
                      <a:pt x="10603" y="13262"/>
                    </a:lnTo>
                    <a:lnTo>
                      <a:pt x="10331" y="13018"/>
                    </a:lnTo>
                    <a:lnTo>
                      <a:pt x="10016" y="12850"/>
                    </a:lnTo>
                    <a:lnTo>
                      <a:pt x="9660" y="12965"/>
                    </a:lnTo>
                    <a:lnTo>
                      <a:pt x="9645" y="12508"/>
                    </a:lnTo>
                    <a:lnTo>
                      <a:pt x="9507" y="12059"/>
                    </a:lnTo>
                    <a:lnTo>
                      <a:pt x="9235" y="11866"/>
                    </a:lnTo>
                    <a:lnTo>
                      <a:pt x="8724" y="11856"/>
                    </a:lnTo>
                    <a:lnTo>
                      <a:pt x="8614" y="11553"/>
                    </a:lnTo>
                    <a:lnTo>
                      <a:pt x="8293" y="11396"/>
                    </a:lnTo>
                    <a:lnTo>
                      <a:pt x="8114" y="11112"/>
                    </a:lnTo>
                    <a:lnTo>
                      <a:pt x="7445" y="11133"/>
                    </a:lnTo>
                    <a:lnTo>
                      <a:pt x="7276" y="10955"/>
                    </a:lnTo>
                    <a:lnTo>
                      <a:pt x="6932" y="10924"/>
                    </a:lnTo>
                    <a:lnTo>
                      <a:pt x="6719" y="10965"/>
                    </a:lnTo>
                    <a:lnTo>
                      <a:pt x="6408" y="11344"/>
                    </a:lnTo>
                    <a:lnTo>
                      <a:pt x="6248" y="11579"/>
                    </a:lnTo>
                    <a:lnTo>
                      <a:pt x="6019" y="11204"/>
                    </a:lnTo>
                    <a:lnTo>
                      <a:pt x="5675" y="11225"/>
                    </a:lnTo>
                    <a:lnTo>
                      <a:pt x="5497" y="11340"/>
                    </a:lnTo>
                    <a:lnTo>
                      <a:pt x="5370" y="11205"/>
                    </a:lnTo>
                    <a:lnTo>
                      <a:pt x="5273" y="10861"/>
                    </a:lnTo>
                    <a:lnTo>
                      <a:pt x="5279" y="10555"/>
                    </a:lnTo>
                    <a:lnTo>
                      <a:pt x="5376" y="10399"/>
                    </a:lnTo>
                    <a:lnTo>
                      <a:pt x="5259" y="10192"/>
                    </a:lnTo>
                    <a:lnTo>
                      <a:pt x="5047" y="10284"/>
                    </a:lnTo>
                    <a:lnTo>
                      <a:pt x="4749" y="10316"/>
                    </a:lnTo>
                    <a:lnTo>
                      <a:pt x="4613" y="10163"/>
                    </a:lnTo>
                    <a:lnTo>
                      <a:pt x="4674" y="9879"/>
                    </a:lnTo>
                    <a:lnTo>
                      <a:pt x="4714" y="9786"/>
                    </a:lnTo>
                    <a:lnTo>
                      <a:pt x="4896" y="9694"/>
                    </a:lnTo>
                    <a:lnTo>
                      <a:pt x="4869" y="9517"/>
                    </a:lnTo>
                    <a:lnTo>
                      <a:pt x="5003" y="9395"/>
                    </a:lnTo>
                    <a:lnTo>
                      <a:pt x="4844" y="9205"/>
                    </a:lnTo>
                    <a:lnTo>
                      <a:pt x="4538" y="9269"/>
                    </a:lnTo>
                    <a:lnTo>
                      <a:pt x="4432" y="9555"/>
                    </a:lnTo>
                    <a:lnTo>
                      <a:pt x="4347" y="9830"/>
                    </a:lnTo>
                    <a:lnTo>
                      <a:pt x="3999" y="9861"/>
                    </a:lnTo>
                    <a:lnTo>
                      <a:pt x="3834" y="9595"/>
                    </a:lnTo>
                    <a:lnTo>
                      <a:pt x="3616" y="9480"/>
                    </a:lnTo>
                    <a:lnTo>
                      <a:pt x="3534" y="9065"/>
                    </a:lnTo>
                    <a:lnTo>
                      <a:pt x="3629" y="8464"/>
                    </a:lnTo>
                    <a:lnTo>
                      <a:pt x="3784" y="8081"/>
                    </a:lnTo>
                    <a:lnTo>
                      <a:pt x="4175" y="7858"/>
                    </a:lnTo>
                    <a:lnTo>
                      <a:pt x="4480" y="7742"/>
                    </a:lnTo>
                    <a:lnTo>
                      <a:pt x="4588" y="7973"/>
                    </a:lnTo>
                    <a:lnTo>
                      <a:pt x="4824" y="7920"/>
                    </a:lnTo>
                    <a:lnTo>
                      <a:pt x="4902" y="7743"/>
                    </a:lnTo>
                    <a:lnTo>
                      <a:pt x="5259" y="7743"/>
                    </a:lnTo>
                    <a:lnTo>
                      <a:pt x="5586" y="7743"/>
                    </a:lnTo>
                    <a:lnTo>
                      <a:pt x="5734" y="7984"/>
                    </a:lnTo>
                    <a:lnTo>
                      <a:pt x="5808" y="8460"/>
                    </a:lnTo>
                    <a:lnTo>
                      <a:pt x="5963" y="8658"/>
                    </a:lnTo>
                    <a:lnTo>
                      <a:pt x="6115" y="8495"/>
                    </a:lnTo>
                    <a:lnTo>
                      <a:pt x="6064" y="8016"/>
                    </a:lnTo>
                    <a:lnTo>
                      <a:pt x="5997" y="7520"/>
                    </a:lnTo>
                    <a:cubicBezTo>
                      <a:pt x="6081" y="7446"/>
                      <a:pt x="6172" y="7381"/>
                      <a:pt x="6267" y="7324"/>
                    </a:cubicBezTo>
                    <a:cubicBezTo>
                      <a:pt x="6425" y="7231"/>
                      <a:pt x="6597" y="7165"/>
                      <a:pt x="6775" y="7128"/>
                    </a:cubicBezTo>
                    <a:lnTo>
                      <a:pt x="6933" y="6868"/>
                    </a:lnTo>
                    <a:lnTo>
                      <a:pt x="6913" y="6374"/>
                    </a:lnTo>
                    <a:lnTo>
                      <a:pt x="7205" y="6301"/>
                    </a:lnTo>
                    <a:lnTo>
                      <a:pt x="7401" y="6026"/>
                    </a:lnTo>
                    <a:lnTo>
                      <a:pt x="7707" y="5995"/>
                    </a:lnTo>
                    <a:lnTo>
                      <a:pt x="8100" y="5596"/>
                    </a:lnTo>
                    <a:lnTo>
                      <a:pt x="8473" y="5301"/>
                    </a:lnTo>
                    <a:cubicBezTo>
                      <a:pt x="8587" y="5251"/>
                      <a:pt x="8719" y="5289"/>
                      <a:pt x="8794" y="5393"/>
                    </a:cubicBezTo>
                    <a:cubicBezTo>
                      <a:pt x="8854" y="5477"/>
                      <a:pt x="8864" y="5594"/>
                      <a:pt x="8936" y="5668"/>
                    </a:cubicBezTo>
                    <a:cubicBezTo>
                      <a:pt x="9045" y="5780"/>
                      <a:pt x="9224" y="5755"/>
                      <a:pt x="9301" y="5616"/>
                    </a:cubicBezTo>
                    <a:lnTo>
                      <a:pt x="9351" y="5376"/>
                    </a:lnTo>
                    <a:lnTo>
                      <a:pt x="9143" y="5250"/>
                    </a:lnTo>
                    <a:lnTo>
                      <a:pt x="8891" y="5114"/>
                    </a:lnTo>
                    <a:lnTo>
                      <a:pt x="8720" y="4567"/>
                    </a:lnTo>
                    <a:lnTo>
                      <a:pt x="8998" y="4409"/>
                    </a:lnTo>
                    <a:lnTo>
                      <a:pt x="9481" y="4472"/>
                    </a:lnTo>
                    <a:lnTo>
                      <a:pt x="9541" y="4723"/>
                    </a:lnTo>
                    <a:lnTo>
                      <a:pt x="9975" y="4450"/>
                    </a:lnTo>
                    <a:lnTo>
                      <a:pt x="9926" y="4230"/>
                    </a:lnTo>
                    <a:lnTo>
                      <a:pt x="10103" y="4146"/>
                    </a:lnTo>
                    <a:lnTo>
                      <a:pt x="10222" y="3958"/>
                    </a:lnTo>
                    <a:lnTo>
                      <a:pt x="10005" y="3854"/>
                    </a:lnTo>
                    <a:lnTo>
                      <a:pt x="9868" y="3560"/>
                    </a:lnTo>
                    <a:lnTo>
                      <a:pt x="9888" y="3152"/>
                    </a:lnTo>
                    <a:lnTo>
                      <a:pt x="9745" y="3108"/>
                    </a:lnTo>
                    <a:lnTo>
                      <a:pt x="9579" y="3381"/>
                    </a:lnTo>
                    <a:lnTo>
                      <a:pt x="9222" y="3535"/>
                    </a:lnTo>
                    <a:lnTo>
                      <a:pt x="9144" y="3305"/>
                    </a:lnTo>
                    <a:lnTo>
                      <a:pt x="9194" y="3075"/>
                    </a:lnTo>
                    <a:lnTo>
                      <a:pt x="8986" y="2949"/>
                    </a:lnTo>
                    <a:lnTo>
                      <a:pt x="8750" y="2771"/>
                    </a:lnTo>
                    <a:lnTo>
                      <a:pt x="8537" y="3003"/>
                    </a:lnTo>
                    <a:lnTo>
                      <a:pt x="8073" y="3244"/>
                    </a:lnTo>
                    <a:lnTo>
                      <a:pt x="8390" y="3570"/>
                    </a:lnTo>
                    <a:lnTo>
                      <a:pt x="8390" y="3884"/>
                    </a:lnTo>
                    <a:lnTo>
                      <a:pt x="8024" y="3894"/>
                    </a:lnTo>
                    <a:lnTo>
                      <a:pt x="7807" y="3811"/>
                    </a:lnTo>
                    <a:lnTo>
                      <a:pt x="7765" y="4223"/>
                    </a:lnTo>
                    <a:lnTo>
                      <a:pt x="7695" y="4453"/>
                    </a:lnTo>
                    <a:lnTo>
                      <a:pt x="7489" y="4538"/>
                    </a:lnTo>
                    <a:lnTo>
                      <a:pt x="7252" y="4538"/>
                    </a:lnTo>
                    <a:lnTo>
                      <a:pt x="7124" y="4275"/>
                    </a:lnTo>
                    <a:lnTo>
                      <a:pt x="7390" y="4000"/>
                    </a:lnTo>
                    <a:lnTo>
                      <a:pt x="7134" y="3928"/>
                    </a:lnTo>
                    <a:lnTo>
                      <a:pt x="7037" y="3658"/>
                    </a:lnTo>
                    <a:lnTo>
                      <a:pt x="6741" y="3741"/>
                    </a:lnTo>
                    <a:lnTo>
                      <a:pt x="6505" y="3648"/>
                    </a:lnTo>
                    <a:lnTo>
                      <a:pt x="6450" y="3257"/>
                    </a:lnTo>
                    <a:lnTo>
                      <a:pt x="6450" y="3099"/>
                    </a:lnTo>
                    <a:lnTo>
                      <a:pt x="7028" y="2730"/>
                    </a:lnTo>
                    <a:lnTo>
                      <a:pt x="7710" y="2530"/>
                    </a:lnTo>
                    <a:lnTo>
                      <a:pt x="7759" y="2331"/>
                    </a:lnTo>
                    <a:lnTo>
                      <a:pt x="7992" y="2239"/>
                    </a:lnTo>
                    <a:lnTo>
                      <a:pt x="8091" y="2060"/>
                    </a:lnTo>
                    <a:lnTo>
                      <a:pt x="7962" y="1883"/>
                    </a:lnTo>
                    <a:lnTo>
                      <a:pt x="7756" y="1294"/>
                    </a:lnTo>
                    <a:close/>
                    <a:moveTo>
                      <a:pt x="18465" y="1899"/>
                    </a:moveTo>
                    <a:lnTo>
                      <a:pt x="18204" y="2274"/>
                    </a:lnTo>
                    <a:lnTo>
                      <a:pt x="17927" y="2495"/>
                    </a:lnTo>
                    <a:lnTo>
                      <a:pt x="17689" y="2786"/>
                    </a:lnTo>
                    <a:lnTo>
                      <a:pt x="17319" y="2755"/>
                    </a:lnTo>
                    <a:cubicBezTo>
                      <a:pt x="17230" y="2896"/>
                      <a:pt x="17229" y="3079"/>
                      <a:pt x="17318" y="3220"/>
                    </a:cubicBezTo>
                    <a:cubicBezTo>
                      <a:pt x="17375" y="3310"/>
                      <a:pt x="17463" y="3373"/>
                      <a:pt x="17563" y="3393"/>
                    </a:cubicBezTo>
                    <a:lnTo>
                      <a:pt x="18009" y="3130"/>
                    </a:lnTo>
                    <a:cubicBezTo>
                      <a:pt x="18083" y="3141"/>
                      <a:pt x="18149" y="3187"/>
                      <a:pt x="18187" y="3256"/>
                    </a:cubicBezTo>
                    <a:cubicBezTo>
                      <a:pt x="18252" y="3372"/>
                      <a:pt x="18228" y="3521"/>
                      <a:pt x="18130" y="3608"/>
                    </a:cubicBezTo>
                    <a:lnTo>
                      <a:pt x="17607" y="3628"/>
                    </a:lnTo>
                    <a:cubicBezTo>
                      <a:pt x="17568" y="3678"/>
                      <a:pt x="17549" y="3743"/>
                      <a:pt x="17557" y="3807"/>
                    </a:cubicBezTo>
                    <a:cubicBezTo>
                      <a:pt x="17570" y="3918"/>
                      <a:pt x="17654" y="4006"/>
                      <a:pt x="17759" y="4019"/>
                    </a:cubicBezTo>
                    <a:cubicBezTo>
                      <a:pt x="17857" y="3975"/>
                      <a:pt x="17957" y="3931"/>
                      <a:pt x="18056" y="3888"/>
                    </a:cubicBezTo>
                    <a:cubicBezTo>
                      <a:pt x="18191" y="3829"/>
                      <a:pt x="18326" y="3770"/>
                      <a:pt x="18462" y="3712"/>
                    </a:cubicBezTo>
                    <a:lnTo>
                      <a:pt x="18528" y="3405"/>
                    </a:lnTo>
                    <a:lnTo>
                      <a:pt x="18727" y="2933"/>
                    </a:lnTo>
                    <a:lnTo>
                      <a:pt x="18895" y="2755"/>
                    </a:lnTo>
                    <a:lnTo>
                      <a:pt x="19038" y="2631"/>
                    </a:lnTo>
                    <a:cubicBezTo>
                      <a:pt x="19021" y="2609"/>
                      <a:pt x="19005" y="2586"/>
                      <a:pt x="18989" y="2564"/>
                    </a:cubicBezTo>
                    <a:cubicBezTo>
                      <a:pt x="18972" y="2542"/>
                      <a:pt x="18956" y="2520"/>
                      <a:pt x="18939" y="2497"/>
                    </a:cubicBezTo>
                    <a:lnTo>
                      <a:pt x="18630" y="2173"/>
                    </a:lnTo>
                    <a:lnTo>
                      <a:pt x="18540" y="1993"/>
                    </a:lnTo>
                    <a:cubicBezTo>
                      <a:pt x="18527" y="1978"/>
                      <a:pt x="18515" y="1962"/>
                      <a:pt x="18503" y="1946"/>
                    </a:cubicBezTo>
                    <a:cubicBezTo>
                      <a:pt x="18491" y="1930"/>
                      <a:pt x="18478" y="1915"/>
                      <a:pt x="18465" y="1899"/>
                    </a:cubicBezTo>
                    <a:close/>
                    <a:moveTo>
                      <a:pt x="14708" y="2137"/>
                    </a:moveTo>
                    <a:lnTo>
                      <a:pt x="14407" y="2191"/>
                    </a:lnTo>
                    <a:lnTo>
                      <a:pt x="14334" y="2438"/>
                    </a:lnTo>
                    <a:lnTo>
                      <a:pt x="14866" y="2756"/>
                    </a:lnTo>
                    <a:lnTo>
                      <a:pt x="15344" y="2878"/>
                    </a:lnTo>
                    <a:lnTo>
                      <a:pt x="15536" y="2544"/>
                    </a:lnTo>
                    <a:lnTo>
                      <a:pt x="15474" y="2138"/>
                    </a:lnTo>
                    <a:lnTo>
                      <a:pt x="15044" y="2186"/>
                    </a:lnTo>
                    <a:lnTo>
                      <a:pt x="14904" y="2299"/>
                    </a:lnTo>
                    <a:lnTo>
                      <a:pt x="14708" y="2137"/>
                    </a:lnTo>
                    <a:close/>
                    <a:moveTo>
                      <a:pt x="19460" y="3248"/>
                    </a:moveTo>
                    <a:lnTo>
                      <a:pt x="19288" y="3441"/>
                    </a:lnTo>
                    <a:lnTo>
                      <a:pt x="19087" y="3942"/>
                    </a:lnTo>
                    <a:lnTo>
                      <a:pt x="18592" y="4100"/>
                    </a:lnTo>
                    <a:lnTo>
                      <a:pt x="18103" y="4382"/>
                    </a:lnTo>
                    <a:lnTo>
                      <a:pt x="17557" y="4300"/>
                    </a:lnTo>
                    <a:lnTo>
                      <a:pt x="17279" y="4419"/>
                    </a:lnTo>
                    <a:lnTo>
                      <a:pt x="16810" y="4724"/>
                    </a:lnTo>
                    <a:lnTo>
                      <a:pt x="16334" y="4886"/>
                    </a:lnTo>
                    <a:lnTo>
                      <a:pt x="16478" y="5148"/>
                    </a:lnTo>
                    <a:cubicBezTo>
                      <a:pt x="16609" y="5194"/>
                      <a:pt x="16696" y="5328"/>
                      <a:pt x="16689" y="5475"/>
                    </a:cubicBezTo>
                    <a:cubicBezTo>
                      <a:pt x="16682" y="5626"/>
                      <a:pt x="16578" y="5753"/>
                      <a:pt x="16438" y="5781"/>
                    </a:cubicBezTo>
                    <a:lnTo>
                      <a:pt x="15854" y="5654"/>
                    </a:lnTo>
                    <a:lnTo>
                      <a:pt x="15452" y="5628"/>
                    </a:lnTo>
                    <a:lnTo>
                      <a:pt x="15406" y="6014"/>
                    </a:lnTo>
                    <a:lnTo>
                      <a:pt x="15782" y="6681"/>
                    </a:lnTo>
                    <a:lnTo>
                      <a:pt x="15754" y="6807"/>
                    </a:lnTo>
                    <a:lnTo>
                      <a:pt x="16279" y="6649"/>
                    </a:lnTo>
                    <a:lnTo>
                      <a:pt x="16664" y="6576"/>
                    </a:lnTo>
                    <a:lnTo>
                      <a:pt x="16703" y="6115"/>
                    </a:lnTo>
                    <a:lnTo>
                      <a:pt x="16969" y="6000"/>
                    </a:lnTo>
                    <a:lnTo>
                      <a:pt x="17049" y="5578"/>
                    </a:lnTo>
                    <a:lnTo>
                      <a:pt x="17374" y="5537"/>
                    </a:lnTo>
                    <a:lnTo>
                      <a:pt x="17670" y="5537"/>
                    </a:lnTo>
                    <a:lnTo>
                      <a:pt x="17847" y="5819"/>
                    </a:lnTo>
                    <a:lnTo>
                      <a:pt x="18181" y="5819"/>
                    </a:lnTo>
                    <a:lnTo>
                      <a:pt x="18267" y="6103"/>
                    </a:lnTo>
                    <a:lnTo>
                      <a:pt x="18569" y="6144"/>
                    </a:lnTo>
                    <a:lnTo>
                      <a:pt x="18658" y="6531"/>
                    </a:lnTo>
                    <a:lnTo>
                      <a:pt x="18386" y="6715"/>
                    </a:lnTo>
                    <a:lnTo>
                      <a:pt x="18814" y="6755"/>
                    </a:lnTo>
                    <a:lnTo>
                      <a:pt x="18920" y="6417"/>
                    </a:lnTo>
                    <a:lnTo>
                      <a:pt x="18919" y="6123"/>
                    </a:lnTo>
                    <a:lnTo>
                      <a:pt x="18608" y="5974"/>
                    </a:lnTo>
                    <a:lnTo>
                      <a:pt x="18529" y="5744"/>
                    </a:lnTo>
                    <a:lnTo>
                      <a:pt x="18735" y="5754"/>
                    </a:lnTo>
                    <a:lnTo>
                      <a:pt x="18962" y="5869"/>
                    </a:lnTo>
                    <a:lnTo>
                      <a:pt x="19155" y="6347"/>
                    </a:lnTo>
                    <a:lnTo>
                      <a:pt x="19300" y="6718"/>
                    </a:lnTo>
                    <a:lnTo>
                      <a:pt x="19497" y="6745"/>
                    </a:lnTo>
                    <a:lnTo>
                      <a:pt x="19576" y="6276"/>
                    </a:lnTo>
                    <a:lnTo>
                      <a:pt x="19844" y="6210"/>
                    </a:lnTo>
                    <a:lnTo>
                      <a:pt x="19952" y="6484"/>
                    </a:lnTo>
                    <a:lnTo>
                      <a:pt x="20049" y="6629"/>
                    </a:lnTo>
                    <a:lnTo>
                      <a:pt x="20318" y="6773"/>
                    </a:lnTo>
                    <a:lnTo>
                      <a:pt x="20605" y="6752"/>
                    </a:lnTo>
                    <a:lnTo>
                      <a:pt x="20891" y="6742"/>
                    </a:lnTo>
                    <a:lnTo>
                      <a:pt x="21046" y="6830"/>
                    </a:lnTo>
                    <a:cubicBezTo>
                      <a:pt x="20876" y="6202"/>
                      <a:pt x="20658" y="5585"/>
                      <a:pt x="20394" y="4986"/>
                    </a:cubicBezTo>
                    <a:cubicBezTo>
                      <a:pt x="20129" y="4387"/>
                      <a:pt x="19818" y="3806"/>
                      <a:pt x="19460" y="3248"/>
                    </a:cubicBezTo>
                    <a:close/>
                    <a:moveTo>
                      <a:pt x="16371" y="3400"/>
                    </a:moveTo>
                    <a:lnTo>
                      <a:pt x="16187" y="3408"/>
                    </a:lnTo>
                    <a:lnTo>
                      <a:pt x="16204" y="3599"/>
                    </a:lnTo>
                    <a:lnTo>
                      <a:pt x="16371" y="3791"/>
                    </a:lnTo>
                    <a:lnTo>
                      <a:pt x="16447" y="4096"/>
                    </a:lnTo>
                    <a:lnTo>
                      <a:pt x="16225" y="4321"/>
                    </a:lnTo>
                    <a:lnTo>
                      <a:pt x="16196" y="4575"/>
                    </a:lnTo>
                    <a:lnTo>
                      <a:pt x="16562" y="4535"/>
                    </a:lnTo>
                    <a:lnTo>
                      <a:pt x="16871" y="4246"/>
                    </a:lnTo>
                    <a:lnTo>
                      <a:pt x="16825" y="3981"/>
                    </a:lnTo>
                    <a:lnTo>
                      <a:pt x="16624" y="3768"/>
                    </a:lnTo>
                    <a:lnTo>
                      <a:pt x="16525" y="3575"/>
                    </a:lnTo>
                    <a:lnTo>
                      <a:pt x="16371" y="3400"/>
                    </a:lnTo>
                    <a:close/>
                    <a:moveTo>
                      <a:pt x="16005" y="3821"/>
                    </a:moveTo>
                    <a:lnTo>
                      <a:pt x="15507" y="3965"/>
                    </a:lnTo>
                    <a:lnTo>
                      <a:pt x="15422" y="4269"/>
                    </a:lnTo>
                    <a:lnTo>
                      <a:pt x="15605" y="4447"/>
                    </a:lnTo>
                    <a:lnTo>
                      <a:pt x="15865" y="4300"/>
                    </a:lnTo>
                    <a:lnTo>
                      <a:pt x="15995" y="4016"/>
                    </a:lnTo>
                    <a:lnTo>
                      <a:pt x="16005" y="3821"/>
                    </a:lnTo>
                    <a:close/>
                    <a:moveTo>
                      <a:pt x="17601" y="6690"/>
                    </a:moveTo>
                    <a:lnTo>
                      <a:pt x="17018" y="6830"/>
                    </a:lnTo>
                    <a:lnTo>
                      <a:pt x="16472" y="7251"/>
                    </a:lnTo>
                    <a:lnTo>
                      <a:pt x="15883" y="7177"/>
                    </a:lnTo>
                    <a:lnTo>
                      <a:pt x="15371" y="7386"/>
                    </a:lnTo>
                    <a:lnTo>
                      <a:pt x="15351" y="7723"/>
                    </a:lnTo>
                    <a:lnTo>
                      <a:pt x="15344" y="8176"/>
                    </a:lnTo>
                    <a:lnTo>
                      <a:pt x="14791" y="8427"/>
                    </a:lnTo>
                    <a:lnTo>
                      <a:pt x="14470" y="8966"/>
                    </a:lnTo>
                    <a:lnTo>
                      <a:pt x="14427" y="9238"/>
                    </a:lnTo>
                    <a:lnTo>
                      <a:pt x="14485" y="9506"/>
                    </a:lnTo>
                    <a:lnTo>
                      <a:pt x="14559" y="10077"/>
                    </a:lnTo>
                    <a:lnTo>
                      <a:pt x="14291" y="10340"/>
                    </a:lnTo>
                    <a:lnTo>
                      <a:pt x="14489" y="10907"/>
                    </a:lnTo>
                    <a:lnTo>
                      <a:pt x="14705" y="11107"/>
                    </a:lnTo>
                    <a:lnTo>
                      <a:pt x="14863" y="11452"/>
                    </a:lnTo>
                    <a:lnTo>
                      <a:pt x="15224" y="11657"/>
                    </a:lnTo>
                    <a:lnTo>
                      <a:pt x="15440" y="12110"/>
                    </a:lnTo>
                    <a:lnTo>
                      <a:pt x="15915" y="12121"/>
                    </a:lnTo>
                    <a:lnTo>
                      <a:pt x="16507" y="12021"/>
                    </a:lnTo>
                    <a:lnTo>
                      <a:pt x="16615" y="11666"/>
                    </a:lnTo>
                    <a:lnTo>
                      <a:pt x="17043" y="11634"/>
                    </a:lnTo>
                    <a:lnTo>
                      <a:pt x="17329" y="11727"/>
                    </a:lnTo>
                    <a:lnTo>
                      <a:pt x="17368" y="12053"/>
                    </a:lnTo>
                    <a:lnTo>
                      <a:pt x="17970" y="11885"/>
                    </a:lnTo>
                    <a:lnTo>
                      <a:pt x="18070" y="12216"/>
                    </a:lnTo>
                    <a:lnTo>
                      <a:pt x="17958" y="12878"/>
                    </a:lnTo>
                    <a:lnTo>
                      <a:pt x="18010" y="13214"/>
                    </a:lnTo>
                    <a:lnTo>
                      <a:pt x="18223" y="13273"/>
                    </a:lnTo>
                    <a:lnTo>
                      <a:pt x="18469" y="13089"/>
                    </a:lnTo>
                    <a:lnTo>
                      <a:pt x="18775" y="13162"/>
                    </a:lnTo>
                    <a:lnTo>
                      <a:pt x="18804" y="13438"/>
                    </a:lnTo>
                    <a:lnTo>
                      <a:pt x="18775" y="13578"/>
                    </a:lnTo>
                    <a:lnTo>
                      <a:pt x="18481" y="13526"/>
                    </a:lnTo>
                    <a:lnTo>
                      <a:pt x="18342" y="13818"/>
                    </a:lnTo>
                    <a:lnTo>
                      <a:pt x="18401" y="14088"/>
                    </a:lnTo>
                    <a:lnTo>
                      <a:pt x="18437" y="14999"/>
                    </a:lnTo>
                    <a:lnTo>
                      <a:pt x="18180" y="15238"/>
                    </a:lnTo>
                    <a:lnTo>
                      <a:pt x="18111" y="15537"/>
                    </a:lnTo>
                    <a:lnTo>
                      <a:pt x="18151" y="15966"/>
                    </a:lnTo>
                    <a:lnTo>
                      <a:pt x="18521" y="16113"/>
                    </a:lnTo>
                    <a:lnTo>
                      <a:pt x="18628" y="16506"/>
                    </a:lnTo>
                    <a:lnTo>
                      <a:pt x="18521" y="17195"/>
                    </a:lnTo>
                    <a:lnTo>
                      <a:pt x="18964" y="17391"/>
                    </a:lnTo>
                    <a:lnTo>
                      <a:pt x="19026" y="18018"/>
                    </a:lnTo>
                    <a:cubicBezTo>
                      <a:pt x="20122" y="16520"/>
                      <a:pt x="20854" y="14820"/>
                      <a:pt x="21224" y="13051"/>
                    </a:cubicBezTo>
                    <a:cubicBezTo>
                      <a:pt x="21593" y="11282"/>
                      <a:pt x="21599" y="9445"/>
                      <a:pt x="21243" y="7674"/>
                    </a:cubicBezTo>
                    <a:lnTo>
                      <a:pt x="20932" y="7722"/>
                    </a:lnTo>
                    <a:lnTo>
                      <a:pt x="20649" y="7533"/>
                    </a:lnTo>
                    <a:lnTo>
                      <a:pt x="20471" y="7795"/>
                    </a:lnTo>
                    <a:lnTo>
                      <a:pt x="20145" y="7878"/>
                    </a:lnTo>
                    <a:lnTo>
                      <a:pt x="19996" y="7617"/>
                    </a:lnTo>
                    <a:lnTo>
                      <a:pt x="19679" y="7685"/>
                    </a:lnTo>
                    <a:lnTo>
                      <a:pt x="19314" y="7377"/>
                    </a:lnTo>
                    <a:lnTo>
                      <a:pt x="19275" y="7900"/>
                    </a:lnTo>
                    <a:cubicBezTo>
                      <a:pt x="19190" y="7958"/>
                      <a:pt x="19090" y="7989"/>
                      <a:pt x="18989" y="7988"/>
                    </a:cubicBezTo>
                    <a:cubicBezTo>
                      <a:pt x="18859" y="7987"/>
                      <a:pt x="18735" y="7936"/>
                      <a:pt x="18639" y="7843"/>
                    </a:cubicBezTo>
                    <a:lnTo>
                      <a:pt x="18584" y="7632"/>
                    </a:lnTo>
                    <a:lnTo>
                      <a:pt x="18170" y="7718"/>
                    </a:lnTo>
                    <a:lnTo>
                      <a:pt x="17933" y="7603"/>
                    </a:lnTo>
                    <a:lnTo>
                      <a:pt x="18021" y="6795"/>
                    </a:lnTo>
                    <a:lnTo>
                      <a:pt x="17601" y="6690"/>
                    </a:lnTo>
                    <a:close/>
                  </a:path>
                </a:pathLst>
              </a:custGeom>
              <a:solidFill>
                <a:srgbClr val="F2F3F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536091631"/>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062524" y="1540341"/>
            <a:ext cx="9859476" cy="4205629"/>
            <a:chOff x="427524" y="1827753"/>
            <a:chExt cx="8084069" cy="3448317"/>
          </a:xfrm>
        </p:grpSpPr>
        <p:sp>
          <p:nvSpPr>
            <p:cNvPr id="8" name="Shape 1624"/>
            <p:cNvSpPr/>
            <p:nvPr/>
          </p:nvSpPr>
          <p:spPr>
            <a:xfrm>
              <a:off x="2073223" y="2310123"/>
              <a:ext cx="5296312" cy="296594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bg1"/>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 Placeholder 3"/>
            <p:cNvSpPr txBox="1">
              <a:spLocks/>
            </p:cNvSpPr>
            <p:nvPr/>
          </p:nvSpPr>
          <p:spPr>
            <a:xfrm>
              <a:off x="931857" y="3725562"/>
              <a:ext cx="1214850" cy="211978"/>
            </a:xfrm>
            <a:prstGeom prst="rect">
              <a:avLst/>
            </a:prstGeom>
          </p:spPr>
          <p:txBody>
            <a:bodyPr lIns="0" tIns="0" rIns="0" bIns="0" anchor="ct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0" name="Text Placeholder 4"/>
            <p:cNvSpPr txBox="1">
              <a:spLocks/>
            </p:cNvSpPr>
            <p:nvPr/>
          </p:nvSpPr>
          <p:spPr>
            <a:xfrm>
              <a:off x="427524" y="3951060"/>
              <a:ext cx="1727531" cy="242261"/>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26"/>
            <p:cNvSpPr/>
            <p:nvPr/>
          </p:nvSpPr>
          <p:spPr>
            <a:xfrm flipV="1">
              <a:off x="2467718" y="3802423"/>
              <a:ext cx="1" cy="106025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27"/>
            <p:cNvSpPr/>
            <p:nvPr/>
          </p:nvSpPr>
          <p:spPr>
            <a:xfrm flipV="1">
              <a:off x="3483102" y="2644553"/>
              <a:ext cx="1" cy="150573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28"/>
            <p:cNvSpPr/>
            <p:nvPr/>
          </p:nvSpPr>
          <p:spPr>
            <a:xfrm flipV="1">
              <a:off x="4462056" y="2131498"/>
              <a:ext cx="1" cy="1566775"/>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29"/>
            <p:cNvSpPr/>
            <p:nvPr/>
          </p:nvSpPr>
          <p:spPr>
            <a:xfrm flipV="1">
              <a:off x="5833673" y="3272909"/>
              <a:ext cx="1" cy="1040378"/>
            </a:xfrm>
            <a:prstGeom prst="line">
              <a:avLst/>
            </a:prstGeom>
            <a:ln w="12700">
              <a:solidFill>
                <a:schemeClr val="bg1"/>
              </a:solidFill>
              <a:miter lim="400000"/>
            </a:ln>
          </p:spPr>
          <p:txBody>
            <a:bodyPr lIns="23262" tIns="23262" rIns="23262" bIns="23262" anchor="ctr"/>
            <a:lstStyle/>
            <a:p>
              <a:pPr lvl="0"/>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30"/>
            <p:cNvSpPr/>
            <p:nvPr/>
          </p:nvSpPr>
          <p:spPr>
            <a:xfrm>
              <a:off x="2306135" y="3642188"/>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36"/>
            <p:cNvSpPr/>
            <p:nvPr/>
          </p:nvSpPr>
          <p:spPr>
            <a:xfrm>
              <a:off x="3318961" y="2468121"/>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642"/>
            <p:cNvSpPr/>
            <p:nvPr/>
          </p:nvSpPr>
          <p:spPr>
            <a:xfrm>
              <a:off x="4302632" y="1827753"/>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648"/>
            <p:cNvSpPr/>
            <p:nvPr/>
          </p:nvSpPr>
          <p:spPr>
            <a:xfrm>
              <a:off x="5670730" y="4182535"/>
              <a:ext cx="323166" cy="3231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12700" cap="flat">
              <a:noFill/>
              <a:miter lim="400000"/>
            </a:ln>
            <a:effectLst/>
          </p:spPr>
          <p:txBody>
            <a:bodyPr wrap="square" lIns="17447" tIns="17447" rIns="17447" bIns="17447" numCol="1" anchor="ctr">
              <a:noAutofit/>
            </a:bodyP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653"/>
            <p:cNvSpPr/>
            <p:nvPr/>
          </p:nvSpPr>
          <p:spPr>
            <a:xfrm>
              <a:off x="2423551" y="4824799"/>
              <a:ext cx="88329" cy="883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54"/>
            <p:cNvSpPr/>
            <p:nvPr/>
          </p:nvSpPr>
          <p:spPr>
            <a:xfrm>
              <a:off x="3414389" y="4083454"/>
              <a:ext cx="137420" cy="1374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655"/>
            <p:cNvSpPr/>
            <p:nvPr/>
          </p:nvSpPr>
          <p:spPr>
            <a:xfrm>
              <a:off x="4373733" y="3612722"/>
              <a:ext cx="176644" cy="1766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1656"/>
            <p:cNvSpPr/>
            <p:nvPr/>
          </p:nvSpPr>
          <p:spPr>
            <a:xfrm>
              <a:off x="5722070" y="3165853"/>
              <a:ext cx="218442" cy="2184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a:spLocks/>
            </p:cNvSpPr>
            <p:nvPr/>
          </p:nvSpPr>
          <p:spPr>
            <a:xfrm>
              <a:off x="1842573" y="2563838"/>
              <a:ext cx="1310744"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4" name="Text Placeholder 4"/>
            <p:cNvSpPr txBox="1">
              <a:spLocks/>
            </p:cNvSpPr>
            <p:nvPr/>
          </p:nvSpPr>
          <p:spPr>
            <a:xfrm>
              <a:off x="1398727" y="2785695"/>
              <a:ext cx="1722291" cy="24226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3"/>
            <p:cNvSpPr txBox="1">
              <a:spLocks/>
            </p:cNvSpPr>
            <p:nvPr/>
          </p:nvSpPr>
          <p:spPr>
            <a:xfrm>
              <a:off x="4785218" y="1927030"/>
              <a:ext cx="1122883"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4"/>
            <p:cNvSpPr txBox="1">
              <a:spLocks/>
            </p:cNvSpPr>
            <p:nvPr/>
          </p:nvSpPr>
          <p:spPr>
            <a:xfrm>
              <a:off x="4774907" y="2157474"/>
              <a:ext cx="1428709" cy="36339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3"/>
            <p:cNvSpPr txBox="1">
              <a:spLocks/>
            </p:cNvSpPr>
            <p:nvPr/>
          </p:nvSpPr>
          <p:spPr>
            <a:xfrm>
              <a:off x="6155013" y="4280474"/>
              <a:ext cx="1122178" cy="211978"/>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4"/>
            <p:cNvSpPr txBox="1">
              <a:spLocks/>
            </p:cNvSpPr>
            <p:nvPr/>
          </p:nvSpPr>
          <p:spPr>
            <a:xfrm>
              <a:off x="6130223" y="4505456"/>
              <a:ext cx="1722291" cy="242261"/>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4"/>
            <p:cNvSpPr txBox="1">
              <a:spLocks/>
            </p:cNvSpPr>
            <p:nvPr/>
          </p:nvSpPr>
          <p:spPr>
            <a:xfrm>
              <a:off x="2369431" y="3696404"/>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30" name="Text Placeholder 4"/>
            <p:cNvSpPr txBox="1">
              <a:spLocks/>
            </p:cNvSpPr>
            <p:nvPr/>
          </p:nvSpPr>
          <p:spPr>
            <a:xfrm>
              <a:off x="3382262" y="2511576"/>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31" name="Text Placeholder 4"/>
            <p:cNvSpPr txBox="1">
              <a:spLocks/>
            </p:cNvSpPr>
            <p:nvPr/>
          </p:nvSpPr>
          <p:spPr>
            <a:xfrm>
              <a:off x="4368824" y="1871211"/>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32" name="Text Placeholder 4"/>
            <p:cNvSpPr txBox="1">
              <a:spLocks/>
            </p:cNvSpPr>
            <p:nvPr/>
          </p:nvSpPr>
          <p:spPr>
            <a:xfrm>
              <a:off x="5734029" y="4241770"/>
              <a:ext cx="196569" cy="23625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33" name="Shape 1625"/>
            <p:cNvSpPr/>
            <p:nvPr/>
          </p:nvSpPr>
          <p:spPr>
            <a:xfrm>
              <a:off x="7451338" y="2264987"/>
              <a:ext cx="1060255" cy="10602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solidFill>
            <a:ln w="12700">
              <a:miter lim="400000"/>
            </a:ln>
          </p:spPr>
          <p:txBody>
            <a:bodyPr lIns="0" tIns="0" rIns="0" bIns="0"/>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1657"/>
            <p:cNvSpPr/>
            <p:nvPr/>
          </p:nvSpPr>
          <p:spPr>
            <a:xfrm>
              <a:off x="7823499" y="2407709"/>
              <a:ext cx="316123" cy="32316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20383F"/>
            </a:solidFill>
            <a:ln w="12700">
              <a:miter lim="400000"/>
            </a:ln>
          </p:spPr>
          <p:txBody>
            <a:bodyPr lIns="0" tIns="0" rIns="0" bIns="0" anchor="ctr"/>
            <a:lstStyle/>
            <a:p>
              <a:pPr lvl="0">
                <a:lnSpc>
                  <a:spcPct val="120000"/>
                </a:lnSpc>
              </a:pPr>
              <a:endParaRPr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 Placeholder 3"/>
            <p:cNvSpPr txBox="1">
              <a:spLocks/>
            </p:cNvSpPr>
            <p:nvPr/>
          </p:nvSpPr>
          <p:spPr>
            <a:xfrm>
              <a:off x="7585052" y="2774686"/>
              <a:ext cx="779750" cy="31246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6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6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511483257"/>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566449" y="2089010"/>
            <a:ext cx="8477436" cy="4768990"/>
            <a:chOff x="1247135" y="2303906"/>
            <a:chExt cx="6812484" cy="3832370"/>
          </a:xfrm>
        </p:grpSpPr>
        <p:grpSp>
          <p:nvGrpSpPr>
            <p:cNvPr id="8" name="Group 39"/>
            <p:cNvGrpSpPr/>
            <p:nvPr/>
          </p:nvGrpSpPr>
          <p:grpSpPr>
            <a:xfrm>
              <a:off x="4077728" y="2303906"/>
              <a:ext cx="601154" cy="601154"/>
              <a:chOff x="6369311" y="2040370"/>
              <a:chExt cx="755703" cy="755703"/>
            </a:xfrm>
          </p:grpSpPr>
          <p:sp>
            <p:nvSpPr>
              <p:cNvPr id="9" name="Oval 7"/>
              <p:cNvSpPr/>
              <p:nvPr/>
            </p:nvSpPr>
            <p:spPr>
              <a:xfrm>
                <a:off x="6369311" y="2040370"/>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3"/>
              <p:cNvSpPr txBox="1"/>
              <p:nvPr/>
            </p:nvSpPr>
            <p:spPr>
              <a:xfrm>
                <a:off x="6394790" y="2208373"/>
                <a:ext cx="704742" cy="432108"/>
              </a:xfrm>
              <a:prstGeom prst="rect">
                <a:avLst/>
              </a:prstGeom>
              <a:noFill/>
            </p:spPr>
            <p:txBody>
              <a:bodyPr wrap="none" rtlCol="0">
                <a:spAutoFit/>
              </a:bodyPr>
              <a:lstStyle/>
              <a:p>
                <a:pPr algn="just">
                  <a:lnSpc>
                    <a:spcPct val="120000"/>
                  </a:lnSpc>
                </a:pPr>
                <a:r>
                  <a:rPr lang="en-US" sz="20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2000" b="1" dirty="0">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40"/>
            <p:cNvGrpSpPr/>
            <p:nvPr/>
          </p:nvGrpSpPr>
          <p:grpSpPr>
            <a:xfrm>
              <a:off x="4077728" y="3061277"/>
              <a:ext cx="601154" cy="601154"/>
              <a:chOff x="6369311" y="2992454"/>
              <a:chExt cx="755703" cy="755703"/>
            </a:xfrm>
          </p:grpSpPr>
          <p:sp>
            <p:nvSpPr>
              <p:cNvPr id="12" name="Oval 8"/>
              <p:cNvSpPr/>
              <p:nvPr/>
            </p:nvSpPr>
            <p:spPr>
              <a:xfrm>
                <a:off x="6369311" y="299245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p:nvPr/>
            </p:nvSpPr>
            <p:spPr>
              <a:xfrm>
                <a:off x="6394790" y="3160455"/>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41"/>
            <p:cNvGrpSpPr/>
            <p:nvPr/>
          </p:nvGrpSpPr>
          <p:grpSpPr>
            <a:xfrm>
              <a:off x="4077728" y="3818648"/>
              <a:ext cx="601154" cy="601154"/>
              <a:chOff x="6369310" y="3944537"/>
              <a:chExt cx="755703" cy="755703"/>
            </a:xfrm>
          </p:grpSpPr>
          <p:sp>
            <p:nvSpPr>
              <p:cNvPr id="15" name="Oval 10"/>
              <p:cNvSpPr/>
              <p:nvPr/>
            </p:nvSpPr>
            <p:spPr>
              <a:xfrm>
                <a:off x="6369310" y="3944537"/>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9"/>
              <p:cNvSpPr txBox="1"/>
              <p:nvPr/>
            </p:nvSpPr>
            <p:spPr>
              <a:xfrm>
                <a:off x="6394789" y="4114593"/>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42"/>
            <p:cNvGrpSpPr/>
            <p:nvPr/>
          </p:nvGrpSpPr>
          <p:grpSpPr>
            <a:xfrm>
              <a:off x="4077728" y="4579285"/>
              <a:ext cx="601154" cy="601154"/>
              <a:chOff x="6369311" y="4900725"/>
              <a:chExt cx="755703" cy="755703"/>
            </a:xfrm>
          </p:grpSpPr>
          <p:sp>
            <p:nvSpPr>
              <p:cNvPr id="18" name="Oval 9"/>
              <p:cNvSpPr/>
              <p:nvPr/>
            </p:nvSpPr>
            <p:spPr>
              <a:xfrm>
                <a:off x="6369311" y="4900725"/>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2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2"/>
              <p:cNvSpPr txBox="1"/>
              <p:nvPr/>
            </p:nvSpPr>
            <p:spPr>
              <a:xfrm>
                <a:off x="6394790" y="5068728"/>
                <a:ext cx="704742" cy="432108"/>
              </a:xfrm>
              <a:prstGeom prst="rect">
                <a:avLst/>
              </a:prstGeom>
              <a:noFill/>
            </p:spPr>
            <p:txBody>
              <a:bodyPr wrap="none" rtlCol="0">
                <a:spAutoFit/>
              </a:bodyPr>
              <a:lstStyle/>
              <a:p>
                <a:pPr algn="just">
                  <a:lnSpc>
                    <a:spcPct val="120000"/>
                  </a:lnSpc>
                </a:pPr>
                <a:r>
                  <a:rPr lang="en-US"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2000" b="1">
                  <a:solidFill>
                    <a:srgbClr val="20383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36"/>
            <p:cNvGrpSpPr/>
            <p:nvPr/>
          </p:nvGrpSpPr>
          <p:grpSpPr>
            <a:xfrm>
              <a:off x="4855023" y="3068354"/>
              <a:ext cx="2645066" cy="3067922"/>
              <a:chOff x="7346437" y="3001349"/>
              <a:chExt cx="3325083" cy="3856651"/>
            </a:xfrm>
          </p:grpSpPr>
          <p:sp>
            <p:nvSpPr>
              <p:cNvPr id="21"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0383F"/>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37"/>
            <p:cNvGrpSpPr/>
            <p:nvPr/>
          </p:nvGrpSpPr>
          <p:grpSpPr>
            <a:xfrm>
              <a:off x="4855019" y="3829277"/>
              <a:ext cx="2085535" cy="2306997"/>
              <a:chOff x="7346434" y="3957897"/>
              <a:chExt cx="2621703" cy="2900101"/>
            </a:xfrm>
          </p:grpSpPr>
          <p:sp>
            <p:nvSpPr>
              <p:cNvPr id="24"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20383F"/>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35"/>
            <p:cNvGrpSpPr/>
            <p:nvPr/>
          </p:nvGrpSpPr>
          <p:grpSpPr>
            <a:xfrm>
              <a:off x="4855022" y="2310982"/>
              <a:ext cx="3204597" cy="3825294"/>
              <a:chOff x="7346438" y="2049265"/>
              <a:chExt cx="4028463" cy="4808735"/>
            </a:xfrm>
          </p:grpSpPr>
          <p:sp>
            <p:nvSpPr>
              <p:cNvPr id="2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20383F"/>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8"/>
            <p:cNvGrpSpPr/>
            <p:nvPr/>
          </p:nvGrpSpPr>
          <p:grpSpPr>
            <a:xfrm>
              <a:off x="4855020" y="4586362"/>
              <a:ext cx="1526002" cy="1549913"/>
              <a:chOff x="7346434" y="4909620"/>
              <a:chExt cx="1918320" cy="1948378"/>
            </a:xfrm>
          </p:grpSpPr>
          <p:sp>
            <p:nvSpPr>
              <p:cNvPr id="30"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rgbClr val="20383F"/>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Rectangle 22"/>
            <p:cNvSpPr/>
            <p:nvPr/>
          </p:nvSpPr>
          <p:spPr>
            <a:xfrm>
              <a:off x="1247135" y="2315459"/>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26"/>
            <p:cNvSpPr/>
            <p:nvPr/>
          </p:nvSpPr>
          <p:spPr>
            <a:xfrm>
              <a:off x="1247135" y="3148567"/>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0"/>
            <p:cNvSpPr/>
            <p:nvPr/>
          </p:nvSpPr>
          <p:spPr>
            <a:xfrm>
              <a:off x="1247135" y="4001964"/>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1247135" y="4818378"/>
              <a:ext cx="2629027" cy="667791"/>
            </a:xfrm>
            <a:prstGeom prst="rect">
              <a:avLst/>
            </a:prstGeom>
          </p:spPr>
          <p:txBody>
            <a:bodyPr wrap="square">
              <a:spAutoFit/>
            </a:bodyPr>
            <a:lstStyle/>
            <a:p>
              <a:pPr algn="just">
                <a:lnSpc>
                  <a:spcPct val="120000"/>
                </a:lnSpc>
              </a:pP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6970972"/>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8" name="组合 7"/>
          <p:cNvGrpSpPr/>
          <p:nvPr/>
        </p:nvGrpSpPr>
        <p:grpSpPr>
          <a:xfrm>
            <a:off x="975544" y="1674968"/>
            <a:ext cx="9910169" cy="4121540"/>
            <a:chOff x="1248762" y="1960141"/>
            <a:chExt cx="10186407" cy="4236424"/>
          </a:xfrm>
        </p:grpSpPr>
        <p:grpSp>
          <p:nvGrpSpPr>
            <p:cNvPr id="9" name="Group 22"/>
            <p:cNvGrpSpPr/>
            <p:nvPr/>
          </p:nvGrpSpPr>
          <p:grpSpPr>
            <a:xfrm>
              <a:off x="4296281" y="1960141"/>
              <a:ext cx="4266192" cy="4236424"/>
              <a:chOff x="7070680" y="1485705"/>
              <a:chExt cx="4469276" cy="4438095"/>
            </a:xfrm>
          </p:grpSpPr>
          <p:grpSp>
            <p:nvGrpSpPr>
              <p:cNvPr id="22" name="Group 3"/>
              <p:cNvGrpSpPr/>
              <p:nvPr/>
            </p:nvGrpSpPr>
            <p:grpSpPr>
              <a:xfrm>
                <a:off x="7070680" y="1485705"/>
                <a:ext cx="4469276" cy="4020315"/>
                <a:chOff x="3472716" y="1692370"/>
                <a:chExt cx="5246568" cy="4719524"/>
              </a:xfrm>
            </p:grpSpPr>
            <p:sp>
              <p:nvSpPr>
                <p:cNvPr id="24"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bg1"/>
                </a:solidFill>
                <a:ln>
                  <a:noFill/>
                </a:ln>
              </p:spPr>
              <p:txBody>
                <a:bodyPr vert="horz" wrap="square" lIns="96430" tIns="48216" rIns="96430" bIns="48216" numCol="1" anchor="t" anchorCtr="0" compatLnSpc="1">
                  <a:prstTxWarp prst="textNoShape">
                    <a:avLst/>
                  </a:prstTxWarp>
                  <a:noAutofit/>
                </a:bodyPr>
                <a:lstStyle/>
                <a:p>
                  <a:pPr algn="just">
                    <a:lnSpc>
                      <a:spcPct val="120000"/>
                    </a:lnSpc>
                  </a:pPr>
                  <a:endParaRPr lang="id-ID"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US"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14"/>
            <p:cNvGrpSpPr/>
            <p:nvPr/>
          </p:nvGrpSpPr>
          <p:grpSpPr>
            <a:xfrm>
              <a:off x="1248762" y="2419596"/>
              <a:ext cx="2597148" cy="1073475"/>
              <a:chOff x="786306" y="2525730"/>
              <a:chExt cx="2462751" cy="1017926"/>
            </a:xfrm>
          </p:grpSpPr>
          <p:sp>
            <p:nvSpPr>
              <p:cNvPr id="20" name="Rectangle 24"/>
              <p:cNvSpPr/>
              <p:nvPr/>
            </p:nvSpPr>
            <p:spPr>
              <a:xfrm>
                <a:off x="786306" y="2805693"/>
                <a:ext cx="2462751" cy="737963"/>
              </a:xfrm>
              <a:prstGeom prst="rect">
                <a:avLst/>
              </a:prstGeom>
            </p:spPr>
            <p:txBody>
              <a:bodyPr wrap="square">
                <a:spAutoFit/>
              </a:bodyPr>
              <a:lstStyle/>
              <a:p>
                <a:pPr algn="r">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6"/>
              <p:cNvSpPr txBox="1"/>
              <p:nvPr/>
            </p:nvSpPr>
            <p:spPr>
              <a:xfrm>
                <a:off x="1661237" y="2525730"/>
                <a:ext cx="1579920" cy="377981"/>
              </a:xfrm>
              <a:prstGeom prst="rect">
                <a:avLst/>
              </a:prstGeom>
              <a:noFill/>
            </p:spPr>
            <p:txBody>
              <a:bodyPr wrap="none" rtlCol="0">
                <a:spAutoFit/>
              </a:bodyPr>
              <a:lstStyle/>
              <a:p>
                <a:pPr algn="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7"/>
            <p:cNvGrpSpPr/>
            <p:nvPr/>
          </p:nvGrpSpPr>
          <p:grpSpPr>
            <a:xfrm>
              <a:off x="1307737" y="4577349"/>
              <a:ext cx="2597148" cy="1073475"/>
              <a:chOff x="842229" y="4571823"/>
              <a:chExt cx="2462751" cy="1017926"/>
            </a:xfrm>
          </p:grpSpPr>
          <p:sp>
            <p:nvSpPr>
              <p:cNvPr id="18" name="Rectangle 26"/>
              <p:cNvSpPr/>
              <p:nvPr/>
            </p:nvSpPr>
            <p:spPr>
              <a:xfrm>
                <a:off x="842229" y="4851786"/>
                <a:ext cx="2462751" cy="737963"/>
              </a:xfrm>
              <a:prstGeom prst="rect">
                <a:avLst/>
              </a:prstGeom>
            </p:spPr>
            <p:txBody>
              <a:bodyPr wrap="square">
                <a:spAutoFit/>
              </a:bodyPr>
              <a:lstStyle/>
              <a:p>
                <a:pPr algn="r">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9"/>
              <p:cNvSpPr txBox="1"/>
              <p:nvPr/>
            </p:nvSpPr>
            <p:spPr>
              <a:xfrm>
                <a:off x="1725060" y="4571823"/>
                <a:ext cx="1579920" cy="377981"/>
              </a:xfrm>
              <a:prstGeom prst="rect">
                <a:avLst/>
              </a:prstGeom>
              <a:noFill/>
            </p:spPr>
            <p:txBody>
              <a:bodyPr wrap="none" rtlCol="0">
                <a:spAutoFit/>
              </a:bodyPr>
              <a:lstStyle/>
              <a:p>
                <a:pPr algn="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
            <p:cNvGrpSpPr/>
            <p:nvPr/>
          </p:nvGrpSpPr>
          <p:grpSpPr>
            <a:xfrm>
              <a:off x="8666691" y="2419598"/>
              <a:ext cx="2709503" cy="1073475"/>
              <a:chOff x="8780478" y="2525730"/>
              <a:chExt cx="2569292" cy="1017926"/>
            </a:xfrm>
          </p:grpSpPr>
          <p:sp>
            <p:nvSpPr>
              <p:cNvPr id="16" name="Rectangle 28"/>
              <p:cNvSpPr/>
              <p:nvPr/>
            </p:nvSpPr>
            <p:spPr>
              <a:xfrm flipH="1">
                <a:off x="8887019" y="2805693"/>
                <a:ext cx="2462751" cy="737963"/>
              </a:xfrm>
              <a:prstGeom prst="rect">
                <a:avLst/>
              </a:prstGeom>
            </p:spPr>
            <p:txBody>
              <a:bodyPr wrap="square">
                <a:spAutoFit/>
              </a:bodyPr>
              <a:lstStyle/>
              <a:p>
                <a:pPr algn="just">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2"/>
              <p:cNvSpPr txBox="1"/>
              <p:nvPr/>
            </p:nvSpPr>
            <p:spPr>
              <a:xfrm flipH="1">
                <a:off x="8780478" y="2525730"/>
                <a:ext cx="1579921" cy="377981"/>
              </a:xfrm>
              <a:prstGeom prst="rect">
                <a:avLst/>
              </a:prstGeom>
              <a:noFill/>
            </p:spPr>
            <p:txBody>
              <a:bodyPr wrap="none" rtlCol="0">
                <a:spAutoFit/>
              </a:bodyPr>
              <a:lstStyle/>
              <a:p>
                <a:pPr algn="just">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6"/>
            <p:cNvGrpSpPr/>
            <p:nvPr/>
          </p:nvGrpSpPr>
          <p:grpSpPr>
            <a:xfrm>
              <a:off x="8725666" y="4577350"/>
              <a:ext cx="2709503" cy="1073475"/>
              <a:chOff x="8836401" y="4571823"/>
              <a:chExt cx="2569292" cy="1017926"/>
            </a:xfrm>
          </p:grpSpPr>
          <p:sp>
            <p:nvSpPr>
              <p:cNvPr id="14" name="Rectangle 30"/>
              <p:cNvSpPr/>
              <p:nvPr/>
            </p:nvSpPr>
            <p:spPr>
              <a:xfrm flipH="1">
                <a:off x="8942942" y="4851786"/>
                <a:ext cx="2462751" cy="737963"/>
              </a:xfrm>
              <a:prstGeom prst="rect">
                <a:avLst/>
              </a:prstGeom>
            </p:spPr>
            <p:txBody>
              <a:bodyPr wrap="square">
                <a:spAutoFit/>
              </a:bodyPr>
              <a:lstStyle/>
              <a:p>
                <a:pPr algn="just">
                  <a:lnSpc>
                    <a:spcPct val="120000"/>
                  </a:lnSpc>
                </a:pP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a:t>
                </a:r>
                <a:r>
                  <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此。请替换文字内容</a:t>
                </a:r>
                <a:r>
                  <a:rPr lang="zh-CN" alt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altLang="zh-CN"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5"/>
              <p:cNvSpPr txBox="1"/>
              <p:nvPr/>
            </p:nvSpPr>
            <p:spPr>
              <a:xfrm flipH="1">
                <a:off x="8836401" y="4571823"/>
                <a:ext cx="1579921" cy="377981"/>
              </a:xfrm>
              <a:prstGeom prst="rect">
                <a:avLst/>
              </a:prstGeom>
              <a:noFill/>
            </p:spPr>
            <p:txBody>
              <a:bodyPr wrap="none" rtlCol="0">
                <a:spAutoFit/>
              </a:bodyPr>
              <a:lstStyle/>
              <a:p>
                <a:pPr algn="just">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3614317486"/>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032907" y="2177554"/>
            <a:ext cx="8126186" cy="1879186"/>
            <a:chOff x="2018393" y="2177554"/>
            <a:chExt cx="8126186" cy="1879186"/>
          </a:xfrm>
        </p:grpSpPr>
        <p:sp>
          <p:nvSpPr>
            <p:cNvPr id="6" name="文本框 5"/>
            <p:cNvSpPr txBox="1"/>
            <p:nvPr/>
          </p:nvSpPr>
          <p:spPr>
            <a:xfrm>
              <a:off x="2018393" y="2733301"/>
              <a:ext cx="8126186" cy="1323439"/>
            </a:xfrm>
            <a:prstGeom prst="rect">
              <a:avLst/>
            </a:prstGeom>
            <a:noFill/>
          </p:spPr>
          <p:txBody>
            <a:bodyPr wrap="square" rtlCol="0">
              <a:spAutoFit/>
            </a:bodyPr>
            <a:lstStyle/>
            <a:p>
              <a:pPr algn="ctr"/>
              <a:r>
                <a:rPr lang="zh-CN" altLang="en-US" sz="8000" b="1" spc="600" dirty="0">
                  <a:solidFill>
                    <a:schemeClr val="bg1"/>
                  </a:solidFill>
                  <a:latin typeface="微软雅黑" panose="020B0503020204020204" pitchFamily="34" charset="-122"/>
                  <a:ea typeface="微软雅黑" panose="020B0503020204020204" pitchFamily="34" charset="-122"/>
                </a:rPr>
                <a:t>感谢同学们观看</a:t>
              </a:r>
            </a:p>
          </p:txBody>
        </p:sp>
        <p:sp>
          <p:nvSpPr>
            <p:cNvPr id="7" name="文本框 6"/>
            <p:cNvSpPr txBox="1"/>
            <p:nvPr/>
          </p:nvSpPr>
          <p:spPr>
            <a:xfrm>
              <a:off x="2036916" y="2177554"/>
              <a:ext cx="8089140" cy="584775"/>
            </a:xfrm>
            <a:prstGeom prst="rect">
              <a:avLst/>
            </a:prstGeom>
            <a:noFill/>
          </p:spPr>
          <p:txBody>
            <a:bodyPr wrap="square" rtlCol="0">
              <a:spAutoFit/>
            </a:bodyPr>
            <a:lstStyle/>
            <a:p>
              <a:pPr algn="ctr"/>
              <a:r>
                <a:rPr lang="en-US" altLang="zh-CN" sz="3200" dirty="0">
                  <a:solidFill>
                    <a:schemeClr val="bg1"/>
                  </a:solidFill>
                </a:rPr>
                <a:t>EDUCATION PRACTICE SESSION PPT</a:t>
              </a:r>
              <a:endParaRPr lang="zh-CN" altLang="en-US" sz="3200" dirty="0">
                <a:solidFill>
                  <a:schemeClr val="bg1"/>
                </a:solidFill>
              </a:endParaRPr>
            </a:p>
          </p:txBody>
        </p:sp>
      </p:grpSp>
      <p:grpSp>
        <p:nvGrpSpPr>
          <p:cNvPr id="10" name="组合 9"/>
          <p:cNvGrpSpPr/>
          <p:nvPr/>
        </p:nvGrpSpPr>
        <p:grpSpPr>
          <a:xfrm>
            <a:off x="3417661" y="4252686"/>
            <a:ext cx="5356679" cy="470394"/>
            <a:chOff x="2888342" y="4339770"/>
            <a:chExt cx="5356679" cy="470394"/>
          </a:xfrm>
        </p:grpSpPr>
        <p:sp>
          <p:nvSpPr>
            <p:cNvPr id="8" name="矩形 7"/>
            <p:cNvSpPr/>
            <p:nvPr/>
          </p:nvSpPr>
          <p:spPr>
            <a:xfrm>
              <a:off x="2888342" y="4339771"/>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班级：九年级一班</a:t>
              </a:r>
            </a:p>
          </p:txBody>
        </p:sp>
        <p:sp>
          <p:nvSpPr>
            <p:cNvPr id="9" name="矩形 8"/>
            <p:cNvSpPr/>
            <p:nvPr/>
          </p:nvSpPr>
          <p:spPr>
            <a:xfrm>
              <a:off x="6183992" y="4339770"/>
              <a:ext cx="2061029" cy="47039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rPr>
                <a:t>老师：</a:t>
              </a:r>
              <a:r>
                <a:rPr lang="en-US" altLang="zh-CN" dirty="0">
                  <a:latin typeface="+mn-ea"/>
                </a:rPr>
                <a:t>XXX</a:t>
              </a:r>
              <a:endParaRPr lang="zh-CN" altLang="en-US" dirty="0">
                <a:latin typeface="+mn-ea"/>
              </a:endParaRPr>
            </a:p>
          </p:txBody>
        </p:sp>
      </p:grpSp>
    </p:spTree>
    <p:extLst>
      <p:ext uri="{BB962C8B-B14F-4D97-AF65-F5344CB8AC3E}">
        <p14:creationId xmlns:p14="http://schemas.microsoft.com/office/powerpoint/2010/main" val="287416427"/>
      </p:ext>
    </p:extLst>
  </p:cSld>
  <p:clrMapOvr>
    <a:masterClrMapping/>
  </p:clrMapOvr>
  <p:transition spd="slow" advTm="4000">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01</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extLst>
      <p:ext uri="{BB962C8B-B14F-4D97-AF65-F5344CB8AC3E}">
        <p14:creationId xmlns:p14="http://schemas.microsoft.com/office/powerpoint/2010/main" val="4072757947"/>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51" name="组合 250"/>
          <p:cNvGrpSpPr/>
          <p:nvPr/>
        </p:nvGrpSpPr>
        <p:grpSpPr>
          <a:xfrm>
            <a:off x="1049110" y="900631"/>
            <a:ext cx="10171884" cy="5500146"/>
            <a:chOff x="657226" y="591741"/>
            <a:chExt cx="8230790" cy="4450557"/>
          </a:xfrm>
        </p:grpSpPr>
        <p:cxnSp>
          <p:nvCxnSpPr>
            <p:cNvPr id="9" name="Straight Connector 141"/>
            <p:cNvCxnSpPr/>
            <p:nvPr/>
          </p:nvCxnSpPr>
          <p:spPr>
            <a:xfrm flipV="1">
              <a:off x="989410" y="1184672"/>
              <a:ext cx="0" cy="3043238"/>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144"/>
            <p:cNvCxnSpPr/>
            <p:nvPr/>
          </p:nvCxnSpPr>
          <p:spPr>
            <a:xfrm>
              <a:off x="989410" y="1184672"/>
              <a:ext cx="2382440"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45"/>
            <p:cNvCxnSpPr/>
            <p:nvPr/>
          </p:nvCxnSpPr>
          <p:spPr>
            <a:xfrm flipV="1">
              <a:off x="3371850" y="1184672"/>
              <a:ext cx="0" cy="3013472"/>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2" name="Group 99"/>
            <p:cNvGrpSpPr/>
            <p:nvPr/>
          </p:nvGrpSpPr>
          <p:grpSpPr>
            <a:xfrm>
              <a:off x="6989703" y="868400"/>
              <a:ext cx="1751932" cy="1702269"/>
              <a:chOff x="3690938" y="436563"/>
              <a:chExt cx="5264150" cy="5114925"/>
            </a:xfrm>
            <a:solidFill>
              <a:srgbClr val="D4DDDE"/>
            </a:solidFill>
          </p:grpSpPr>
          <p:sp>
            <p:nvSpPr>
              <p:cNvPr id="13" name="Freeform 5"/>
              <p:cNvSpPr>
                <a:spLocks noEditPoints="1"/>
              </p:cNvSpPr>
              <p:nvPr/>
            </p:nvSpPr>
            <p:spPr bwMode="auto">
              <a:xfrm>
                <a:off x="3690938" y="436563"/>
                <a:ext cx="5264150" cy="5114925"/>
              </a:xfrm>
              <a:custGeom>
                <a:avLst/>
                <a:gdLst>
                  <a:gd name="T0" fmla="*/ 2355 w 2519"/>
                  <a:gd name="T1" fmla="*/ 1508 h 2448"/>
                  <a:gd name="T2" fmla="*/ 2189 w 2519"/>
                  <a:gd name="T3" fmla="*/ 1879 h 2448"/>
                  <a:gd name="T4" fmla="*/ 2175 w 2519"/>
                  <a:gd name="T5" fmla="*/ 1942 h 2448"/>
                  <a:gd name="T6" fmla="*/ 2012 w 2519"/>
                  <a:gd name="T7" fmla="*/ 2110 h 2448"/>
                  <a:gd name="T8" fmla="*/ 1952 w 2519"/>
                  <a:gd name="T9" fmla="*/ 2246 h 2448"/>
                  <a:gd name="T10" fmla="*/ 1892 w 2519"/>
                  <a:gd name="T11" fmla="*/ 2214 h 2448"/>
                  <a:gd name="T12" fmla="*/ 1571 w 2519"/>
                  <a:gd name="T13" fmla="*/ 2367 h 2448"/>
                  <a:gd name="T14" fmla="*/ 1499 w 2519"/>
                  <a:gd name="T15" fmla="*/ 2401 h 2448"/>
                  <a:gd name="T16" fmla="*/ 1365 w 2519"/>
                  <a:gd name="T17" fmla="*/ 2378 h 2448"/>
                  <a:gd name="T18" fmla="*/ 856 w 2519"/>
                  <a:gd name="T19" fmla="*/ 2171 h 2448"/>
                  <a:gd name="T20" fmla="*/ 337 w 2519"/>
                  <a:gd name="T21" fmla="*/ 775 h 2448"/>
                  <a:gd name="T22" fmla="*/ 1155 w 2519"/>
                  <a:gd name="T23" fmla="*/ 132 h 2448"/>
                  <a:gd name="T24" fmla="*/ 1223 w 2519"/>
                  <a:gd name="T25" fmla="*/ 75 h 2448"/>
                  <a:gd name="T26" fmla="*/ 1380 w 2519"/>
                  <a:gd name="T27" fmla="*/ 119 h 2448"/>
                  <a:gd name="T28" fmla="*/ 1517 w 2519"/>
                  <a:gd name="T29" fmla="*/ 98 h 2448"/>
                  <a:gd name="T30" fmla="*/ 1927 w 2519"/>
                  <a:gd name="T31" fmla="*/ 444 h 2448"/>
                  <a:gd name="T32" fmla="*/ 2125 w 2519"/>
                  <a:gd name="T33" fmla="*/ 591 h 2448"/>
                  <a:gd name="T34" fmla="*/ 2125 w 2519"/>
                  <a:gd name="T35" fmla="*/ 591 h 2448"/>
                  <a:gd name="T36" fmla="*/ 1690 w 2519"/>
                  <a:gd name="T37" fmla="*/ 393 h 2448"/>
                  <a:gd name="T38" fmla="*/ 195 w 2519"/>
                  <a:gd name="T39" fmla="*/ 1086 h 2448"/>
                  <a:gd name="T40" fmla="*/ 163 w 2519"/>
                  <a:gd name="T41" fmla="*/ 1009 h 2448"/>
                  <a:gd name="T42" fmla="*/ 201 w 2519"/>
                  <a:gd name="T43" fmla="*/ 764 h 2448"/>
                  <a:gd name="T44" fmla="*/ 337 w 2519"/>
                  <a:gd name="T45" fmla="*/ 775 h 2448"/>
                  <a:gd name="T46" fmla="*/ 1384 w 2519"/>
                  <a:gd name="T47" fmla="*/ 66 h 2448"/>
                  <a:gd name="T48" fmla="*/ 1147 w 2519"/>
                  <a:gd name="T49" fmla="*/ 0 h 2448"/>
                  <a:gd name="T50" fmla="*/ 1064 w 2519"/>
                  <a:gd name="T51" fmla="*/ 79 h 2448"/>
                  <a:gd name="T52" fmla="*/ 141 w 2519"/>
                  <a:gd name="T53" fmla="*/ 925 h 2448"/>
                  <a:gd name="T54" fmla="*/ 83 w 2519"/>
                  <a:gd name="T55" fmla="*/ 1247 h 2448"/>
                  <a:gd name="T56" fmla="*/ 1468 w 2519"/>
                  <a:gd name="T57" fmla="*/ 2434 h 2448"/>
                  <a:gd name="T58" fmla="*/ 1476 w 2519"/>
                  <a:gd name="T59" fmla="*/ 2447 h 2448"/>
                  <a:gd name="T60" fmla="*/ 1604 w 2519"/>
                  <a:gd name="T61" fmla="*/ 2447 h 2448"/>
                  <a:gd name="T62" fmla="*/ 1599 w 2519"/>
                  <a:gd name="T63" fmla="*/ 2406 h 2448"/>
                  <a:gd name="T64" fmla="*/ 1941 w 2519"/>
                  <a:gd name="T65" fmla="*/ 2315 h 2448"/>
                  <a:gd name="T66" fmla="*/ 2028 w 2519"/>
                  <a:gd name="T67" fmla="*/ 2212 h 2448"/>
                  <a:gd name="T68" fmla="*/ 2102 w 2519"/>
                  <a:gd name="T69" fmla="*/ 2227 h 2448"/>
                  <a:gd name="T70" fmla="*/ 2154 w 2519"/>
                  <a:gd name="T71" fmla="*/ 2075 h 2448"/>
                  <a:gd name="T72" fmla="*/ 2198 w 2519"/>
                  <a:gd name="T73" fmla="*/ 2030 h 2448"/>
                  <a:gd name="T74" fmla="*/ 2252 w 2519"/>
                  <a:gd name="T75" fmla="*/ 1939 h 2448"/>
                  <a:gd name="T76" fmla="*/ 2274 w 2519"/>
                  <a:gd name="T77" fmla="*/ 1943 h 2448"/>
                  <a:gd name="T78" fmla="*/ 2480 w 2519"/>
                  <a:gd name="T79" fmla="*/ 1372 h 2448"/>
                  <a:gd name="T80" fmla="*/ 2465 w 2519"/>
                  <a:gd name="T81" fmla="*/ 883 h 2448"/>
                  <a:gd name="T82" fmla="*/ 1600 w 2519"/>
                  <a:gd name="T83" fmla="*/ 96 h 2448"/>
                  <a:gd name="T84" fmla="*/ 1553 w 2519"/>
                  <a:gd name="T85" fmla="*/ 0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4" name="Freeform 6"/>
              <p:cNvSpPr>
                <a:spLocks noEditPoints="1"/>
              </p:cNvSpPr>
              <p:nvPr/>
            </p:nvSpPr>
            <p:spPr bwMode="auto">
              <a:xfrm>
                <a:off x="3946526" y="593726"/>
                <a:ext cx="4335463" cy="2343150"/>
              </a:xfrm>
              <a:custGeom>
                <a:avLst/>
                <a:gdLst>
                  <a:gd name="T0" fmla="*/ 2003 w 2075"/>
                  <a:gd name="T1" fmla="*/ 516 h 1122"/>
                  <a:gd name="T2" fmla="*/ 2074 w 2075"/>
                  <a:gd name="T3" fmla="*/ 571 h 1122"/>
                  <a:gd name="T4" fmla="*/ 2003 w 2075"/>
                  <a:gd name="T5" fmla="*/ 516 h 1122"/>
                  <a:gd name="T6" fmla="*/ 1805 w 2075"/>
                  <a:gd name="T7" fmla="*/ 369 h 1122"/>
                  <a:gd name="T8" fmla="*/ 2003 w 2075"/>
                  <a:gd name="T9" fmla="*/ 516 h 1122"/>
                  <a:gd name="T10" fmla="*/ 1880 w 2075"/>
                  <a:gd name="T11" fmla="*/ 417 h 1122"/>
                  <a:gd name="T12" fmla="*/ 1805 w 2075"/>
                  <a:gd name="T13" fmla="*/ 369 h 1122"/>
                  <a:gd name="T14" fmla="*/ 847 w 2075"/>
                  <a:gd name="T15" fmla="*/ 250 h 1122"/>
                  <a:gd name="T16" fmla="*/ 764 w 2075"/>
                  <a:gd name="T17" fmla="*/ 214 h 1122"/>
                  <a:gd name="T18" fmla="*/ 872 w 2075"/>
                  <a:gd name="T19" fmla="*/ 140 h 1122"/>
                  <a:gd name="T20" fmla="*/ 915 w 2075"/>
                  <a:gd name="T21" fmla="*/ 136 h 1122"/>
                  <a:gd name="T22" fmla="*/ 998 w 2075"/>
                  <a:gd name="T23" fmla="*/ 172 h 1122"/>
                  <a:gd name="T24" fmla="*/ 891 w 2075"/>
                  <a:gd name="T25" fmla="*/ 246 h 1122"/>
                  <a:gd name="T26" fmla="*/ 847 w 2075"/>
                  <a:gd name="T27" fmla="*/ 250 h 1122"/>
                  <a:gd name="T28" fmla="*/ 1101 w 2075"/>
                  <a:gd name="T29" fmla="*/ 0 h 1122"/>
                  <a:gd name="T30" fmla="*/ 1100 w 2075"/>
                  <a:gd name="T31" fmla="*/ 0 h 1122"/>
                  <a:gd name="T32" fmla="*/ 1033 w 2075"/>
                  <a:gd name="T33" fmla="*/ 57 h 1122"/>
                  <a:gd name="T34" fmla="*/ 738 w 2075"/>
                  <a:gd name="T35" fmla="*/ 141 h 1122"/>
                  <a:gd name="T36" fmla="*/ 215 w 2075"/>
                  <a:gd name="T37" fmla="*/ 700 h 1122"/>
                  <a:gd name="T38" fmla="*/ 87 w 2075"/>
                  <a:gd name="T39" fmla="*/ 689 h 1122"/>
                  <a:gd name="T40" fmla="*/ 79 w 2075"/>
                  <a:gd name="T41" fmla="*/ 689 h 1122"/>
                  <a:gd name="T42" fmla="*/ 69 w 2075"/>
                  <a:gd name="T43" fmla="*/ 790 h 1122"/>
                  <a:gd name="T44" fmla="*/ 41 w 2075"/>
                  <a:gd name="T45" fmla="*/ 934 h 1122"/>
                  <a:gd name="T46" fmla="*/ 59 w 2075"/>
                  <a:gd name="T47" fmla="*/ 1008 h 1122"/>
                  <a:gd name="T48" fmla="*/ 73 w 2075"/>
                  <a:gd name="T49" fmla="*/ 1011 h 1122"/>
                  <a:gd name="T50" fmla="*/ 37 w 2075"/>
                  <a:gd name="T51" fmla="*/ 1122 h 1122"/>
                  <a:gd name="T52" fmla="*/ 1568 w 2075"/>
                  <a:gd name="T53" fmla="*/ 318 h 1122"/>
                  <a:gd name="T54" fmla="*/ 1805 w 2075"/>
                  <a:gd name="T55" fmla="*/ 369 h 1122"/>
                  <a:gd name="T56" fmla="*/ 1410 w 2075"/>
                  <a:gd name="T57" fmla="*/ 126 h 1122"/>
                  <a:gd name="T58" fmla="*/ 1395 w 2075"/>
                  <a:gd name="T59" fmla="*/ 23 h 1122"/>
                  <a:gd name="T60" fmla="*/ 1278 w 2075"/>
                  <a:gd name="T61" fmla="*/ 42 h 1122"/>
                  <a:gd name="T62" fmla="*/ 1258 w 2075"/>
                  <a:gd name="T63" fmla="*/ 44 h 1122"/>
                  <a:gd name="T64" fmla="*/ 1117 w 2075"/>
                  <a:gd name="T65" fmla="*/ 3 h 1122"/>
                  <a:gd name="T66" fmla="*/ 1101 w 2075"/>
                  <a:gd name="T67"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5" name="Freeform 7"/>
              <p:cNvSpPr>
                <a:spLocks/>
              </p:cNvSpPr>
              <p:nvPr/>
            </p:nvSpPr>
            <p:spPr bwMode="auto">
              <a:xfrm>
                <a:off x="4946651" y="3587751"/>
                <a:ext cx="3665538" cy="1865313"/>
              </a:xfrm>
              <a:custGeom>
                <a:avLst/>
                <a:gdLst>
                  <a:gd name="T0" fmla="*/ 1754 w 1754"/>
                  <a:gd name="T1" fmla="*/ 0 h 893"/>
                  <a:gd name="T2" fmla="*/ 255 w 1754"/>
                  <a:gd name="T3" fmla="*/ 663 h 893"/>
                  <a:gd name="T4" fmla="*/ 0 w 1754"/>
                  <a:gd name="T5" fmla="*/ 637 h 893"/>
                  <a:gd name="T6" fmla="*/ 764 w 1754"/>
                  <a:gd name="T7" fmla="*/ 870 h 893"/>
                  <a:gd name="T8" fmla="*/ 863 w 1754"/>
                  <a:gd name="T9" fmla="*/ 865 h 893"/>
                  <a:gd name="T10" fmla="*/ 898 w 1754"/>
                  <a:gd name="T11" fmla="*/ 893 h 893"/>
                  <a:gd name="T12" fmla="*/ 906 w 1754"/>
                  <a:gd name="T13" fmla="*/ 893 h 893"/>
                  <a:gd name="T14" fmla="*/ 970 w 1754"/>
                  <a:gd name="T15" fmla="*/ 859 h 893"/>
                  <a:gd name="T16" fmla="*/ 978 w 1754"/>
                  <a:gd name="T17" fmla="*/ 846 h 893"/>
                  <a:gd name="T18" fmla="*/ 1291 w 1754"/>
                  <a:gd name="T19" fmla="*/ 706 h 893"/>
                  <a:gd name="T20" fmla="*/ 1345 w 1754"/>
                  <a:gd name="T21" fmla="*/ 739 h 893"/>
                  <a:gd name="T22" fmla="*/ 1351 w 1754"/>
                  <a:gd name="T23" fmla="*/ 738 h 893"/>
                  <a:gd name="T24" fmla="*/ 1422 w 1754"/>
                  <a:gd name="T25" fmla="*/ 651 h 893"/>
                  <a:gd name="T26" fmla="*/ 1411 w 1754"/>
                  <a:gd name="T27" fmla="*/ 602 h 893"/>
                  <a:gd name="T28" fmla="*/ 1507 w 1754"/>
                  <a:gd name="T29" fmla="*/ 492 h 893"/>
                  <a:gd name="T30" fmla="*/ 1574 w 1754"/>
                  <a:gd name="T31" fmla="*/ 434 h 893"/>
                  <a:gd name="T32" fmla="*/ 1595 w 1754"/>
                  <a:gd name="T33" fmla="*/ 379 h 893"/>
                  <a:gd name="T34" fmla="*/ 1588 w 1754"/>
                  <a:gd name="T35" fmla="*/ 371 h 893"/>
                  <a:gd name="T36" fmla="*/ 1754 w 1754"/>
                  <a:gd name="T37" fmla="*/ 0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6" name="Oval 8"/>
              <p:cNvSpPr>
                <a:spLocks noChangeArrowheads="1"/>
              </p:cNvSpPr>
              <p:nvPr/>
            </p:nvSpPr>
            <p:spPr bwMode="auto">
              <a:xfrm>
                <a:off x="5056188" y="2335213"/>
                <a:ext cx="1533525" cy="1533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7" name="Freeform 9"/>
              <p:cNvSpPr>
                <a:spLocks/>
              </p:cNvSpPr>
              <p:nvPr/>
            </p:nvSpPr>
            <p:spPr bwMode="auto">
              <a:xfrm>
                <a:off x="5114926" y="2373313"/>
                <a:ext cx="1301750" cy="744538"/>
              </a:xfrm>
              <a:custGeom>
                <a:avLst/>
                <a:gdLst>
                  <a:gd name="T0" fmla="*/ 292 w 623"/>
                  <a:gd name="T1" fmla="*/ 19 h 356"/>
                  <a:gd name="T2" fmla="*/ 0 w 623"/>
                  <a:gd name="T3" fmla="*/ 356 h 356"/>
                  <a:gd name="T4" fmla="*/ 318 w 623"/>
                  <a:gd name="T5" fmla="*/ 94 h 356"/>
                  <a:gd name="T6" fmla="*/ 623 w 623"/>
                  <a:gd name="T7" fmla="*/ 166 h 356"/>
                  <a:gd name="T8" fmla="*/ 292 w 623"/>
                  <a:gd name="T9" fmla="*/ 19 h 356"/>
                </a:gdLst>
                <a:ahLst/>
                <a:cxnLst>
                  <a:cxn ang="0">
                    <a:pos x="T0" y="T1"/>
                  </a:cxn>
                  <a:cxn ang="0">
                    <a:pos x="T2" y="T3"/>
                  </a:cxn>
                  <a:cxn ang="0">
                    <a:pos x="T4" y="T5"/>
                  </a:cxn>
                  <a:cxn ang="0">
                    <a:pos x="T6" y="T7"/>
                  </a:cxn>
                  <a:cxn ang="0">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8" name="Freeform 10"/>
              <p:cNvSpPr>
                <a:spLocks/>
              </p:cNvSpPr>
              <p:nvPr/>
            </p:nvSpPr>
            <p:spPr bwMode="auto">
              <a:xfrm>
                <a:off x="5051426" y="2249488"/>
                <a:ext cx="1301750" cy="696913"/>
              </a:xfrm>
              <a:custGeom>
                <a:avLst/>
                <a:gdLst>
                  <a:gd name="T0" fmla="*/ 302 w 623"/>
                  <a:gd name="T1" fmla="*/ 19 h 333"/>
                  <a:gd name="T2" fmla="*/ 0 w 623"/>
                  <a:gd name="T3" fmla="*/ 333 h 333"/>
                  <a:gd name="T4" fmla="*/ 316 w 623"/>
                  <a:gd name="T5" fmla="*/ 52 h 333"/>
                  <a:gd name="T6" fmla="*/ 623 w 623"/>
                  <a:gd name="T7" fmla="*/ 143 h 333"/>
                  <a:gd name="T8" fmla="*/ 302 w 623"/>
                  <a:gd name="T9" fmla="*/ 19 h 333"/>
                </a:gdLst>
                <a:ahLst/>
                <a:cxnLst>
                  <a:cxn ang="0">
                    <a:pos x="T0" y="T1"/>
                  </a:cxn>
                  <a:cxn ang="0">
                    <a:pos x="T2" y="T3"/>
                  </a:cxn>
                  <a:cxn ang="0">
                    <a:pos x="T4" y="T5"/>
                  </a:cxn>
                  <a:cxn ang="0">
                    <a:pos x="T6" y="T7"/>
                  </a:cxn>
                  <a:cxn ang="0">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5411788" y="3086101"/>
                <a:ext cx="1362075" cy="973138"/>
              </a:xfrm>
              <a:custGeom>
                <a:avLst/>
                <a:gdLst>
                  <a:gd name="T0" fmla="*/ 565 w 652"/>
                  <a:gd name="T1" fmla="*/ 0 h 466"/>
                  <a:gd name="T2" fmla="*/ 545 w 652"/>
                  <a:gd name="T3" fmla="*/ 108 h 466"/>
                  <a:gd name="T4" fmla="*/ 574 w 652"/>
                  <a:gd name="T5" fmla="*/ 95 h 466"/>
                  <a:gd name="T6" fmla="*/ 565 w 652"/>
                  <a:gd name="T7" fmla="*/ 0 h 466"/>
                  <a:gd name="T8" fmla="*/ 640 w 652"/>
                  <a:gd name="T9" fmla="*/ 129 h 466"/>
                  <a:gd name="T10" fmla="*/ 561 w 652"/>
                  <a:gd name="T11" fmla="*/ 240 h 466"/>
                  <a:gd name="T12" fmla="*/ 489 w 652"/>
                  <a:gd name="T13" fmla="*/ 216 h 466"/>
                  <a:gd name="T14" fmla="*/ 469 w 652"/>
                  <a:gd name="T15" fmla="*/ 240 h 466"/>
                  <a:gd name="T16" fmla="*/ 457 w 652"/>
                  <a:gd name="T17" fmla="*/ 234 h 466"/>
                  <a:gd name="T18" fmla="*/ 467 w 652"/>
                  <a:gd name="T19" fmla="*/ 242 h 466"/>
                  <a:gd name="T20" fmla="*/ 320 w 652"/>
                  <a:gd name="T21" fmla="*/ 344 h 466"/>
                  <a:gd name="T22" fmla="*/ 0 w 652"/>
                  <a:gd name="T23" fmla="*/ 324 h 466"/>
                  <a:gd name="T24" fmla="*/ 367 w 652"/>
                  <a:gd name="T25" fmla="*/ 417 h 466"/>
                  <a:gd name="T26" fmla="*/ 518 w 652"/>
                  <a:gd name="T27" fmla="*/ 287 h 466"/>
                  <a:gd name="T28" fmla="*/ 576 w 652"/>
                  <a:gd name="T29" fmla="*/ 264 h 466"/>
                  <a:gd name="T30" fmla="*/ 640 w 652"/>
                  <a:gd name="T31" fmla="*/ 12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0" name="Oval 12"/>
              <p:cNvSpPr>
                <a:spLocks noChangeArrowheads="1"/>
              </p:cNvSpPr>
              <p:nvPr/>
            </p:nvSpPr>
            <p:spPr bwMode="auto">
              <a:xfrm>
                <a:off x="5616576" y="4618038"/>
                <a:ext cx="657225" cy="657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1" name="Freeform 13"/>
              <p:cNvSpPr>
                <a:spLocks/>
              </p:cNvSpPr>
              <p:nvPr/>
            </p:nvSpPr>
            <p:spPr bwMode="auto">
              <a:xfrm>
                <a:off x="5640388" y="4632326"/>
                <a:ext cx="560388" cy="319088"/>
              </a:xfrm>
              <a:custGeom>
                <a:avLst/>
                <a:gdLst>
                  <a:gd name="T0" fmla="*/ 125 w 268"/>
                  <a:gd name="T1" fmla="*/ 8 h 153"/>
                  <a:gd name="T2" fmla="*/ 0 w 268"/>
                  <a:gd name="T3" fmla="*/ 153 h 153"/>
                  <a:gd name="T4" fmla="*/ 137 w 268"/>
                  <a:gd name="T5" fmla="*/ 40 h 153"/>
                  <a:gd name="T6" fmla="*/ 268 w 268"/>
                  <a:gd name="T7" fmla="*/ 71 h 153"/>
                  <a:gd name="T8" fmla="*/ 125 w 268"/>
                  <a:gd name="T9" fmla="*/ 8 h 153"/>
                </a:gdLst>
                <a:ahLst/>
                <a:cxnLst>
                  <a:cxn ang="0">
                    <a:pos x="T0" y="T1"/>
                  </a:cxn>
                  <a:cxn ang="0">
                    <a:pos x="T2" y="T3"/>
                  </a:cxn>
                  <a:cxn ang="0">
                    <a:pos x="T4" y="T5"/>
                  </a:cxn>
                  <a:cxn ang="0">
                    <a:pos x="T6" y="T7"/>
                  </a:cxn>
                  <a:cxn ang="0">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2" name="Freeform 14"/>
              <p:cNvSpPr>
                <a:spLocks/>
              </p:cNvSpPr>
              <p:nvPr/>
            </p:nvSpPr>
            <p:spPr bwMode="auto">
              <a:xfrm>
                <a:off x="5613401" y="4579938"/>
                <a:ext cx="560388" cy="298450"/>
              </a:xfrm>
              <a:custGeom>
                <a:avLst/>
                <a:gdLst>
                  <a:gd name="T0" fmla="*/ 130 w 268"/>
                  <a:gd name="T1" fmla="*/ 8 h 143"/>
                  <a:gd name="T2" fmla="*/ 0 w 268"/>
                  <a:gd name="T3" fmla="*/ 143 h 143"/>
                  <a:gd name="T4" fmla="*/ 136 w 268"/>
                  <a:gd name="T5" fmla="*/ 22 h 143"/>
                  <a:gd name="T6" fmla="*/ 268 w 268"/>
                  <a:gd name="T7" fmla="*/ 61 h 143"/>
                  <a:gd name="T8" fmla="*/ 130 w 268"/>
                  <a:gd name="T9" fmla="*/ 8 h 143"/>
                </a:gdLst>
                <a:ahLst/>
                <a:cxnLst>
                  <a:cxn ang="0">
                    <a:pos x="T0" y="T1"/>
                  </a:cxn>
                  <a:cxn ang="0">
                    <a:pos x="T2" y="T3"/>
                  </a:cxn>
                  <a:cxn ang="0">
                    <a:pos x="T4" y="T5"/>
                  </a:cxn>
                  <a:cxn ang="0">
                    <a:pos x="T6" y="T7"/>
                  </a:cxn>
                  <a:cxn ang="0">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3" name="Freeform 15"/>
              <p:cNvSpPr>
                <a:spLocks/>
              </p:cNvSpPr>
              <p:nvPr/>
            </p:nvSpPr>
            <p:spPr bwMode="auto">
              <a:xfrm>
                <a:off x="5770563" y="4941888"/>
                <a:ext cx="541338" cy="417513"/>
              </a:xfrm>
              <a:custGeom>
                <a:avLst/>
                <a:gdLst>
                  <a:gd name="T0" fmla="*/ 158 w 259"/>
                  <a:gd name="T1" fmla="*/ 179 h 200"/>
                  <a:gd name="T2" fmla="*/ 243 w 259"/>
                  <a:gd name="T3" fmla="*/ 0 h 200"/>
                  <a:gd name="T4" fmla="*/ 138 w 259"/>
                  <a:gd name="T5" fmla="*/ 148 h 200"/>
                  <a:gd name="T6" fmla="*/ 0 w 259"/>
                  <a:gd name="T7" fmla="*/ 139 h 200"/>
                  <a:gd name="T8" fmla="*/ 158 w 259"/>
                  <a:gd name="T9" fmla="*/ 179 h 200"/>
                </a:gdLst>
                <a:ahLst/>
                <a:cxnLst>
                  <a:cxn ang="0">
                    <a:pos x="T0" y="T1"/>
                  </a:cxn>
                  <a:cxn ang="0">
                    <a:pos x="T2" y="T3"/>
                  </a:cxn>
                  <a:cxn ang="0">
                    <a:pos x="T4" y="T5"/>
                  </a:cxn>
                  <a:cxn ang="0">
                    <a:pos x="T6" y="T7"/>
                  </a:cxn>
                  <a:cxn ang="0">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4" name="Freeform 16"/>
              <p:cNvSpPr>
                <a:spLocks/>
              </p:cNvSpPr>
              <p:nvPr/>
            </p:nvSpPr>
            <p:spPr bwMode="auto">
              <a:xfrm>
                <a:off x="5705476" y="4916488"/>
                <a:ext cx="554038" cy="355600"/>
              </a:xfrm>
              <a:custGeom>
                <a:avLst/>
                <a:gdLst>
                  <a:gd name="T0" fmla="*/ 147 w 265"/>
                  <a:gd name="T1" fmla="*/ 156 h 170"/>
                  <a:gd name="T2" fmla="*/ 258 w 265"/>
                  <a:gd name="T3" fmla="*/ 0 h 170"/>
                  <a:gd name="T4" fmla="*/ 139 w 265"/>
                  <a:gd name="T5" fmla="*/ 126 h 170"/>
                  <a:gd name="T6" fmla="*/ 0 w 265"/>
                  <a:gd name="T7" fmla="*/ 107 h 170"/>
                  <a:gd name="T8" fmla="*/ 147 w 265"/>
                  <a:gd name="T9" fmla="*/ 156 h 170"/>
                </a:gdLst>
                <a:ahLst/>
                <a:cxnLst>
                  <a:cxn ang="0">
                    <a:pos x="T0" y="T1"/>
                  </a:cxn>
                  <a:cxn ang="0">
                    <a:pos x="T2" y="T3"/>
                  </a:cxn>
                  <a:cxn ang="0">
                    <a:pos x="T4" y="T5"/>
                  </a:cxn>
                  <a:cxn ang="0">
                    <a:pos x="T6" y="T7"/>
                  </a:cxn>
                  <a:cxn ang="0">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5" name="Oval 17"/>
              <p:cNvSpPr>
                <a:spLocks noChangeArrowheads="1"/>
              </p:cNvSpPr>
              <p:nvPr/>
            </p:nvSpPr>
            <p:spPr bwMode="auto">
              <a:xfrm>
                <a:off x="4573588" y="3548063"/>
                <a:ext cx="315913" cy="312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6" name="Freeform 18"/>
              <p:cNvSpPr>
                <a:spLocks/>
              </p:cNvSpPr>
              <p:nvPr/>
            </p:nvSpPr>
            <p:spPr bwMode="auto">
              <a:xfrm>
                <a:off x="4586288" y="3554413"/>
                <a:ext cx="266700" cy="152400"/>
              </a:xfrm>
              <a:custGeom>
                <a:avLst/>
                <a:gdLst>
                  <a:gd name="T0" fmla="*/ 60 w 128"/>
                  <a:gd name="T1" fmla="*/ 4 h 73"/>
                  <a:gd name="T2" fmla="*/ 0 w 128"/>
                  <a:gd name="T3" fmla="*/ 73 h 73"/>
                  <a:gd name="T4" fmla="*/ 65 w 128"/>
                  <a:gd name="T5" fmla="*/ 20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7" name="Freeform 19"/>
              <p:cNvSpPr>
                <a:spLocks/>
              </p:cNvSpPr>
              <p:nvPr/>
            </p:nvSpPr>
            <p:spPr bwMode="auto">
              <a:xfrm>
                <a:off x="4573588" y="3529013"/>
                <a:ext cx="266700" cy="141288"/>
              </a:xfrm>
              <a:custGeom>
                <a:avLst/>
                <a:gdLst>
                  <a:gd name="T0" fmla="*/ 62 w 128"/>
                  <a:gd name="T1" fmla="*/ 4 h 68"/>
                  <a:gd name="T2" fmla="*/ 0 w 128"/>
                  <a:gd name="T3" fmla="*/ 68 h 68"/>
                  <a:gd name="T4" fmla="*/ 64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8" name="Freeform 20"/>
              <p:cNvSpPr>
                <a:spLocks/>
              </p:cNvSpPr>
              <p:nvPr/>
            </p:nvSpPr>
            <p:spPr bwMode="auto">
              <a:xfrm>
                <a:off x="4648201" y="3702051"/>
                <a:ext cx="257175" cy="198438"/>
              </a:xfrm>
              <a:custGeom>
                <a:avLst/>
                <a:gdLst>
                  <a:gd name="T0" fmla="*/ 75 w 123"/>
                  <a:gd name="T1" fmla="*/ 85 h 95"/>
                  <a:gd name="T2" fmla="*/ 116 w 123"/>
                  <a:gd name="T3" fmla="*/ 0 h 95"/>
                  <a:gd name="T4" fmla="*/ 65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29" name="Freeform 21"/>
              <p:cNvSpPr>
                <a:spLocks/>
              </p:cNvSpPr>
              <p:nvPr/>
            </p:nvSpPr>
            <p:spPr bwMode="auto">
              <a:xfrm>
                <a:off x="4614863" y="3689351"/>
                <a:ext cx="265113" cy="169863"/>
              </a:xfrm>
              <a:custGeom>
                <a:avLst/>
                <a:gdLst>
                  <a:gd name="T0" fmla="*/ 71 w 127"/>
                  <a:gd name="T1" fmla="*/ 75 h 81"/>
                  <a:gd name="T2" fmla="*/ 124 w 127"/>
                  <a:gd name="T3" fmla="*/ 0 h 81"/>
                  <a:gd name="T4" fmla="*/ 67 w 127"/>
                  <a:gd name="T5" fmla="*/ 60 h 81"/>
                  <a:gd name="T6" fmla="*/ 0 w 127"/>
                  <a:gd name="T7" fmla="*/ 51 h 81"/>
                  <a:gd name="T8" fmla="*/ 71 w 127"/>
                  <a:gd name="T9" fmla="*/ 75 h 81"/>
                </a:gdLst>
                <a:ahLst/>
                <a:cxnLst>
                  <a:cxn ang="0">
                    <a:pos x="T0" y="T1"/>
                  </a:cxn>
                  <a:cxn ang="0">
                    <a:pos x="T2" y="T3"/>
                  </a:cxn>
                  <a:cxn ang="0">
                    <a:pos x="T4" y="T5"/>
                  </a:cxn>
                  <a:cxn ang="0">
                    <a:pos x="T6" y="T7"/>
                  </a:cxn>
                  <a:cxn ang="0">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0" name="Oval 22"/>
              <p:cNvSpPr>
                <a:spLocks noChangeArrowheads="1"/>
              </p:cNvSpPr>
              <p:nvPr/>
            </p:nvSpPr>
            <p:spPr bwMode="auto">
              <a:xfrm>
                <a:off x="4964113" y="1500188"/>
                <a:ext cx="593725" cy="593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1" name="Freeform 23"/>
              <p:cNvSpPr>
                <a:spLocks/>
              </p:cNvSpPr>
              <p:nvPr/>
            </p:nvSpPr>
            <p:spPr bwMode="auto">
              <a:xfrm>
                <a:off x="4986338" y="1512888"/>
                <a:ext cx="504825" cy="287338"/>
              </a:xfrm>
              <a:custGeom>
                <a:avLst/>
                <a:gdLst>
                  <a:gd name="T0" fmla="*/ 113 w 241"/>
                  <a:gd name="T1" fmla="*/ 8 h 138"/>
                  <a:gd name="T2" fmla="*/ 0 w 241"/>
                  <a:gd name="T3" fmla="*/ 138 h 138"/>
                  <a:gd name="T4" fmla="*/ 123 w 241"/>
                  <a:gd name="T5" fmla="*/ 37 h 138"/>
                  <a:gd name="T6" fmla="*/ 241 w 241"/>
                  <a:gd name="T7" fmla="*/ 65 h 138"/>
                  <a:gd name="T8" fmla="*/ 113 w 241"/>
                  <a:gd name="T9" fmla="*/ 8 h 138"/>
                </a:gdLst>
                <a:ahLst/>
                <a:cxnLst>
                  <a:cxn ang="0">
                    <a:pos x="T0" y="T1"/>
                  </a:cxn>
                  <a:cxn ang="0">
                    <a:pos x="T2" y="T3"/>
                  </a:cxn>
                  <a:cxn ang="0">
                    <a:pos x="T4" y="T5"/>
                  </a:cxn>
                  <a:cxn ang="0">
                    <a:pos x="T6" y="T7"/>
                  </a:cxn>
                  <a:cxn ang="0">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2" name="Freeform 24"/>
              <p:cNvSpPr>
                <a:spLocks/>
              </p:cNvSpPr>
              <p:nvPr/>
            </p:nvSpPr>
            <p:spPr bwMode="auto">
              <a:xfrm>
                <a:off x="4962526" y="1465263"/>
                <a:ext cx="503238" cy="268288"/>
              </a:xfrm>
              <a:custGeom>
                <a:avLst/>
                <a:gdLst>
                  <a:gd name="T0" fmla="*/ 117 w 241"/>
                  <a:gd name="T1" fmla="*/ 8 h 129"/>
                  <a:gd name="T2" fmla="*/ 0 w 241"/>
                  <a:gd name="T3" fmla="*/ 129 h 129"/>
                  <a:gd name="T4" fmla="*/ 122 w 241"/>
                  <a:gd name="T5" fmla="*/ 21 h 129"/>
                  <a:gd name="T6" fmla="*/ 241 w 241"/>
                  <a:gd name="T7" fmla="*/ 56 h 129"/>
                  <a:gd name="T8" fmla="*/ 117 w 241"/>
                  <a:gd name="T9" fmla="*/ 8 h 129"/>
                </a:gdLst>
                <a:ahLst/>
                <a:cxnLst>
                  <a:cxn ang="0">
                    <a:pos x="T0" y="T1"/>
                  </a:cxn>
                  <a:cxn ang="0">
                    <a:pos x="T2" y="T3"/>
                  </a:cxn>
                  <a:cxn ang="0">
                    <a:pos x="T4" y="T5"/>
                  </a:cxn>
                  <a:cxn ang="0">
                    <a:pos x="T6" y="T7"/>
                  </a:cxn>
                  <a:cxn ang="0">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3" name="Freeform 25"/>
              <p:cNvSpPr>
                <a:spLocks/>
              </p:cNvSpPr>
              <p:nvPr/>
            </p:nvSpPr>
            <p:spPr bwMode="auto">
              <a:xfrm>
                <a:off x="5103813" y="1792288"/>
                <a:ext cx="487363" cy="376238"/>
              </a:xfrm>
              <a:custGeom>
                <a:avLst/>
                <a:gdLst>
                  <a:gd name="T0" fmla="*/ 142 w 233"/>
                  <a:gd name="T1" fmla="*/ 161 h 180"/>
                  <a:gd name="T2" fmla="*/ 219 w 233"/>
                  <a:gd name="T3" fmla="*/ 0 h 180"/>
                  <a:gd name="T4" fmla="*/ 124 w 233"/>
                  <a:gd name="T5" fmla="*/ 133 h 180"/>
                  <a:gd name="T6" fmla="*/ 0 w 233"/>
                  <a:gd name="T7" fmla="*/ 125 h 180"/>
                  <a:gd name="T8" fmla="*/ 142 w 233"/>
                  <a:gd name="T9" fmla="*/ 161 h 180"/>
                </a:gdLst>
                <a:ahLst/>
                <a:cxnLst>
                  <a:cxn ang="0">
                    <a:pos x="T0" y="T1"/>
                  </a:cxn>
                  <a:cxn ang="0">
                    <a:pos x="T2" y="T3"/>
                  </a:cxn>
                  <a:cxn ang="0">
                    <a:pos x="T4" y="T5"/>
                  </a:cxn>
                  <a:cxn ang="0">
                    <a:pos x="T6" y="T7"/>
                  </a:cxn>
                  <a:cxn ang="0">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4" name="Freeform 26"/>
              <p:cNvSpPr>
                <a:spLocks/>
              </p:cNvSpPr>
              <p:nvPr/>
            </p:nvSpPr>
            <p:spPr bwMode="auto">
              <a:xfrm>
                <a:off x="5043488" y="1770063"/>
                <a:ext cx="498475" cy="319088"/>
              </a:xfrm>
              <a:custGeom>
                <a:avLst/>
                <a:gdLst>
                  <a:gd name="T0" fmla="*/ 133 w 239"/>
                  <a:gd name="T1" fmla="*/ 140 h 153"/>
                  <a:gd name="T2" fmla="*/ 233 w 239"/>
                  <a:gd name="T3" fmla="*/ 0 h 153"/>
                  <a:gd name="T4" fmla="*/ 126 w 239"/>
                  <a:gd name="T5" fmla="*/ 114 h 153"/>
                  <a:gd name="T6" fmla="*/ 0 w 239"/>
                  <a:gd name="T7" fmla="*/ 96 h 153"/>
                  <a:gd name="T8" fmla="*/ 133 w 239"/>
                  <a:gd name="T9" fmla="*/ 140 h 153"/>
                </a:gdLst>
                <a:ahLst/>
                <a:cxnLst>
                  <a:cxn ang="0">
                    <a:pos x="T0" y="T1"/>
                  </a:cxn>
                  <a:cxn ang="0">
                    <a:pos x="T2" y="T3"/>
                  </a:cxn>
                  <a:cxn ang="0">
                    <a:pos x="T4" y="T5"/>
                  </a:cxn>
                  <a:cxn ang="0">
                    <a:pos x="T6" y="T7"/>
                  </a:cxn>
                  <a:cxn ang="0">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5" name="Oval 27"/>
              <p:cNvSpPr>
                <a:spLocks noChangeArrowheads="1"/>
              </p:cNvSpPr>
              <p:nvPr/>
            </p:nvSpPr>
            <p:spPr bwMode="auto">
              <a:xfrm>
                <a:off x="6869113" y="1187451"/>
                <a:ext cx="315913" cy="314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6" name="Freeform 28"/>
              <p:cNvSpPr>
                <a:spLocks/>
              </p:cNvSpPr>
              <p:nvPr/>
            </p:nvSpPr>
            <p:spPr bwMode="auto">
              <a:xfrm>
                <a:off x="6881813" y="1195388"/>
                <a:ext cx="268288" cy="152400"/>
              </a:xfrm>
              <a:custGeom>
                <a:avLst/>
                <a:gdLst>
                  <a:gd name="T0" fmla="*/ 60 w 128"/>
                  <a:gd name="T1" fmla="*/ 4 h 73"/>
                  <a:gd name="T2" fmla="*/ 0 w 128"/>
                  <a:gd name="T3" fmla="*/ 73 h 73"/>
                  <a:gd name="T4" fmla="*/ 65 w 128"/>
                  <a:gd name="T5" fmla="*/ 19 h 73"/>
                  <a:gd name="T6" fmla="*/ 128 w 128"/>
                  <a:gd name="T7" fmla="*/ 34 h 73"/>
                  <a:gd name="T8" fmla="*/ 60 w 128"/>
                  <a:gd name="T9" fmla="*/ 4 h 73"/>
                </a:gdLst>
                <a:ahLst/>
                <a:cxnLst>
                  <a:cxn ang="0">
                    <a:pos x="T0" y="T1"/>
                  </a:cxn>
                  <a:cxn ang="0">
                    <a:pos x="T2" y="T3"/>
                  </a:cxn>
                  <a:cxn ang="0">
                    <a:pos x="T4" y="T5"/>
                  </a:cxn>
                  <a:cxn ang="0">
                    <a:pos x="T6" y="T7"/>
                  </a:cxn>
                  <a:cxn ang="0">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7" name="Freeform 29"/>
              <p:cNvSpPr>
                <a:spLocks/>
              </p:cNvSpPr>
              <p:nvPr/>
            </p:nvSpPr>
            <p:spPr bwMode="auto">
              <a:xfrm>
                <a:off x="6869113" y="1169988"/>
                <a:ext cx="268288" cy="141288"/>
              </a:xfrm>
              <a:custGeom>
                <a:avLst/>
                <a:gdLst>
                  <a:gd name="T0" fmla="*/ 62 w 128"/>
                  <a:gd name="T1" fmla="*/ 4 h 68"/>
                  <a:gd name="T2" fmla="*/ 0 w 128"/>
                  <a:gd name="T3" fmla="*/ 68 h 68"/>
                  <a:gd name="T4" fmla="*/ 65 w 128"/>
                  <a:gd name="T5" fmla="*/ 11 h 68"/>
                  <a:gd name="T6" fmla="*/ 128 w 128"/>
                  <a:gd name="T7" fmla="*/ 29 h 68"/>
                  <a:gd name="T8" fmla="*/ 62 w 128"/>
                  <a:gd name="T9" fmla="*/ 4 h 68"/>
                </a:gdLst>
                <a:ahLst/>
                <a:cxnLst>
                  <a:cxn ang="0">
                    <a:pos x="T0" y="T1"/>
                  </a:cxn>
                  <a:cxn ang="0">
                    <a:pos x="T2" y="T3"/>
                  </a:cxn>
                  <a:cxn ang="0">
                    <a:pos x="T4" y="T5"/>
                  </a:cxn>
                  <a:cxn ang="0">
                    <a:pos x="T6" y="T7"/>
                  </a:cxn>
                  <a:cxn ang="0">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8" name="Freeform 30"/>
              <p:cNvSpPr>
                <a:spLocks/>
              </p:cNvSpPr>
              <p:nvPr/>
            </p:nvSpPr>
            <p:spPr bwMode="auto">
              <a:xfrm>
                <a:off x="6945313" y="1343026"/>
                <a:ext cx="257175" cy="198438"/>
              </a:xfrm>
              <a:custGeom>
                <a:avLst/>
                <a:gdLst>
                  <a:gd name="T0" fmla="*/ 75 w 123"/>
                  <a:gd name="T1" fmla="*/ 85 h 95"/>
                  <a:gd name="T2" fmla="*/ 116 w 123"/>
                  <a:gd name="T3" fmla="*/ 0 h 95"/>
                  <a:gd name="T4" fmla="*/ 66 w 123"/>
                  <a:gd name="T5" fmla="*/ 70 h 95"/>
                  <a:gd name="T6" fmla="*/ 0 w 123"/>
                  <a:gd name="T7" fmla="*/ 66 h 95"/>
                  <a:gd name="T8" fmla="*/ 75 w 123"/>
                  <a:gd name="T9" fmla="*/ 85 h 95"/>
                </a:gdLst>
                <a:ahLst/>
                <a:cxnLst>
                  <a:cxn ang="0">
                    <a:pos x="T0" y="T1"/>
                  </a:cxn>
                  <a:cxn ang="0">
                    <a:pos x="T2" y="T3"/>
                  </a:cxn>
                  <a:cxn ang="0">
                    <a:pos x="T4" y="T5"/>
                  </a:cxn>
                  <a:cxn ang="0">
                    <a:pos x="T6" y="T7"/>
                  </a:cxn>
                  <a:cxn ang="0">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39" name="Freeform 31"/>
              <p:cNvSpPr>
                <a:spLocks/>
              </p:cNvSpPr>
              <p:nvPr/>
            </p:nvSpPr>
            <p:spPr bwMode="auto">
              <a:xfrm>
                <a:off x="6913563" y="1330326"/>
                <a:ext cx="263525" cy="169863"/>
              </a:xfrm>
              <a:custGeom>
                <a:avLst/>
                <a:gdLst>
                  <a:gd name="T0" fmla="*/ 70 w 126"/>
                  <a:gd name="T1" fmla="*/ 74 h 81"/>
                  <a:gd name="T2" fmla="*/ 123 w 126"/>
                  <a:gd name="T3" fmla="*/ 0 h 81"/>
                  <a:gd name="T4" fmla="*/ 66 w 126"/>
                  <a:gd name="T5" fmla="*/ 60 h 81"/>
                  <a:gd name="T6" fmla="*/ 0 w 126"/>
                  <a:gd name="T7" fmla="*/ 51 h 81"/>
                  <a:gd name="T8" fmla="*/ 70 w 126"/>
                  <a:gd name="T9" fmla="*/ 74 h 81"/>
                </a:gdLst>
                <a:ahLst/>
                <a:cxnLst>
                  <a:cxn ang="0">
                    <a:pos x="T0" y="T1"/>
                  </a:cxn>
                  <a:cxn ang="0">
                    <a:pos x="T2" y="T3"/>
                  </a:cxn>
                  <a:cxn ang="0">
                    <a:pos x="T4" y="T5"/>
                  </a:cxn>
                  <a:cxn ang="0">
                    <a:pos x="T6" y="T7"/>
                  </a:cxn>
                  <a:cxn ang="0">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0" name="Freeform 32"/>
              <p:cNvSpPr>
                <a:spLocks/>
              </p:cNvSpPr>
              <p:nvPr/>
            </p:nvSpPr>
            <p:spPr bwMode="auto">
              <a:xfrm>
                <a:off x="7972426" y="3679826"/>
                <a:ext cx="474663" cy="547688"/>
              </a:xfrm>
              <a:custGeom>
                <a:avLst/>
                <a:gdLst>
                  <a:gd name="T0" fmla="*/ 214 w 227"/>
                  <a:gd name="T1" fmla="*/ 151 h 262"/>
                  <a:gd name="T2" fmla="*/ 90 w 227"/>
                  <a:gd name="T3" fmla="*/ 251 h 262"/>
                  <a:gd name="T4" fmla="*/ 13 w 227"/>
                  <a:gd name="T5" fmla="*/ 111 h 262"/>
                  <a:gd name="T6" fmla="*/ 137 w 227"/>
                  <a:gd name="T7" fmla="*/ 11 h 262"/>
                  <a:gd name="T8" fmla="*/ 214 w 227"/>
                  <a:gd name="T9" fmla="*/ 151 h 262"/>
                </a:gdLst>
                <a:ahLst/>
                <a:cxnLst>
                  <a:cxn ang="0">
                    <a:pos x="T0" y="T1"/>
                  </a:cxn>
                  <a:cxn ang="0">
                    <a:pos x="T2" y="T3"/>
                  </a:cxn>
                  <a:cxn ang="0">
                    <a:pos x="T4" y="T5"/>
                  </a:cxn>
                  <a:cxn ang="0">
                    <a:pos x="T6" y="T7"/>
                  </a:cxn>
                  <a:cxn ang="0">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1" name="Freeform 33"/>
              <p:cNvSpPr>
                <a:spLocks/>
              </p:cNvSpPr>
              <p:nvPr/>
            </p:nvSpPr>
            <p:spPr bwMode="auto">
              <a:xfrm>
                <a:off x="8015288" y="3719513"/>
                <a:ext cx="384175" cy="200025"/>
              </a:xfrm>
              <a:custGeom>
                <a:avLst/>
                <a:gdLst>
                  <a:gd name="T0" fmla="*/ 102 w 184"/>
                  <a:gd name="T1" fmla="*/ 2 h 96"/>
                  <a:gd name="T2" fmla="*/ 0 w 184"/>
                  <a:gd name="T3" fmla="*/ 96 h 96"/>
                  <a:gd name="T4" fmla="*/ 105 w 184"/>
                  <a:gd name="T5" fmla="*/ 27 h 96"/>
                  <a:gd name="T6" fmla="*/ 184 w 184"/>
                  <a:gd name="T7" fmla="*/ 68 h 96"/>
                  <a:gd name="T8" fmla="*/ 102 w 184"/>
                  <a:gd name="T9" fmla="*/ 2 h 96"/>
                </a:gdLst>
                <a:ahLst/>
                <a:cxnLst>
                  <a:cxn ang="0">
                    <a:pos x="T0" y="T1"/>
                  </a:cxn>
                  <a:cxn ang="0">
                    <a:pos x="T2" y="T3"/>
                  </a:cxn>
                  <a:cxn ang="0">
                    <a:pos x="T4" y="T5"/>
                  </a:cxn>
                  <a:cxn ang="0">
                    <a:pos x="T6" y="T7"/>
                  </a:cxn>
                  <a:cxn ang="0">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2" name="Freeform 34"/>
              <p:cNvSpPr>
                <a:spLocks/>
              </p:cNvSpPr>
              <p:nvPr/>
            </p:nvSpPr>
            <p:spPr bwMode="auto">
              <a:xfrm>
                <a:off x="8008938" y="3676651"/>
                <a:ext cx="384175" cy="182563"/>
              </a:xfrm>
              <a:custGeom>
                <a:avLst/>
                <a:gdLst>
                  <a:gd name="T0" fmla="*/ 104 w 184"/>
                  <a:gd name="T1" fmla="*/ 1 h 87"/>
                  <a:gd name="T2" fmla="*/ 0 w 184"/>
                  <a:gd name="T3" fmla="*/ 87 h 87"/>
                  <a:gd name="T4" fmla="*/ 105 w 184"/>
                  <a:gd name="T5" fmla="*/ 13 h 87"/>
                  <a:gd name="T6" fmla="*/ 184 w 184"/>
                  <a:gd name="T7" fmla="*/ 59 h 87"/>
                  <a:gd name="T8" fmla="*/ 104 w 184"/>
                  <a:gd name="T9" fmla="*/ 1 h 87"/>
                </a:gdLst>
                <a:ahLst/>
                <a:cxnLst>
                  <a:cxn ang="0">
                    <a:pos x="T0" y="T1"/>
                  </a:cxn>
                  <a:cxn ang="0">
                    <a:pos x="T2" y="T3"/>
                  </a:cxn>
                  <a:cxn ang="0">
                    <a:pos x="T4" y="T5"/>
                  </a:cxn>
                  <a:cxn ang="0">
                    <a:pos x="T6" y="T7"/>
                  </a:cxn>
                  <a:cxn ang="0">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3" name="Freeform 35"/>
              <p:cNvSpPr>
                <a:spLocks/>
              </p:cNvSpPr>
              <p:nvPr/>
            </p:nvSpPr>
            <p:spPr bwMode="auto">
              <a:xfrm>
                <a:off x="8056563" y="3992563"/>
                <a:ext cx="366713" cy="280988"/>
              </a:xfrm>
              <a:custGeom>
                <a:avLst/>
                <a:gdLst>
                  <a:gd name="T0" fmla="*/ 94 w 176"/>
                  <a:gd name="T1" fmla="*/ 125 h 134"/>
                  <a:gd name="T2" fmla="*/ 176 w 176"/>
                  <a:gd name="T3" fmla="*/ 0 h 134"/>
                  <a:gd name="T4" fmla="*/ 86 w 176"/>
                  <a:gd name="T5" fmla="*/ 99 h 134"/>
                  <a:gd name="T6" fmla="*/ 0 w 176"/>
                  <a:gd name="T7" fmla="*/ 75 h 134"/>
                  <a:gd name="T8" fmla="*/ 94 w 176"/>
                  <a:gd name="T9" fmla="*/ 125 h 134"/>
                </a:gdLst>
                <a:ahLst/>
                <a:cxnLst>
                  <a:cxn ang="0">
                    <a:pos x="T0" y="T1"/>
                  </a:cxn>
                  <a:cxn ang="0">
                    <a:pos x="T2" y="T3"/>
                  </a:cxn>
                  <a:cxn ang="0">
                    <a:pos x="T4" y="T5"/>
                  </a:cxn>
                  <a:cxn ang="0">
                    <a:pos x="T6" y="T7"/>
                  </a:cxn>
                  <a:cxn ang="0">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4" name="Freeform 36"/>
              <p:cNvSpPr>
                <a:spLocks/>
              </p:cNvSpPr>
              <p:nvPr/>
            </p:nvSpPr>
            <p:spPr bwMode="auto">
              <a:xfrm>
                <a:off x="8026401" y="3967163"/>
                <a:ext cx="379413" cy="228600"/>
              </a:xfrm>
              <a:custGeom>
                <a:avLst/>
                <a:gdLst>
                  <a:gd name="T0" fmla="*/ 87 w 181"/>
                  <a:gd name="T1" fmla="*/ 105 h 109"/>
                  <a:gd name="T2" fmla="*/ 181 w 181"/>
                  <a:gd name="T3" fmla="*/ 0 h 109"/>
                  <a:gd name="T4" fmla="*/ 86 w 181"/>
                  <a:gd name="T5" fmla="*/ 81 h 109"/>
                  <a:gd name="T6" fmla="*/ 0 w 181"/>
                  <a:gd name="T7" fmla="*/ 49 h 109"/>
                  <a:gd name="T8" fmla="*/ 87 w 181"/>
                  <a:gd name="T9" fmla="*/ 105 h 109"/>
                </a:gdLst>
                <a:ahLst/>
                <a:cxnLst>
                  <a:cxn ang="0">
                    <a:pos x="T0" y="T1"/>
                  </a:cxn>
                  <a:cxn ang="0">
                    <a:pos x="T2" y="T3"/>
                  </a:cxn>
                  <a:cxn ang="0">
                    <a:pos x="T4" y="T5"/>
                  </a:cxn>
                  <a:cxn ang="0">
                    <a:pos x="T6" y="T7"/>
                  </a:cxn>
                  <a:cxn ang="0">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5" name="Oval 37"/>
              <p:cNvSpPr>
                <a:spLocks noChangeArrowheads="1"/>
              </p:cNvSpPr>
              <p:nvPr/>
            </p:nvSpPr>
            <p:spPr bwMode="auto">
              <a:xfrm>
                <a:off x="6254751" y="3117851"/>
                <a:ext cx="495300" cy="496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6" name="Freeform 38"/>
              <p:cNvSpPr>
                <a:spLocks/>
              </p:cNvSpPr>
              <p:nvPr/>
            </p:nvSpPr>
            <p:spPr bwMode="auto">
              <a:xfrm>
                <a:off x="5273676" y="3405188"/>
                <a:ext cx="1393825" cy="492125"/>
              </a:xfrm>
              <a:custGeom>
                <a:avLst/>
                <a:gdLst>
                  <a:gd name="T0" fmla="*/ 667 w 667"/>
                  <a:gd name="T1" fmla="*/ 0 h 235"/>
                  <a:gd name="T2" fmla="*/ 529 w 667"/>
                  <a:gd name="T3" fmla="*/ 60 h 235"/>
                  <a:gd name="T4" fmla="*/ 332 w 667"/>
                  <a:gd name="T5" fmla="*/ 156 h 235"/>
                  <a:gd name="T6" fmla="*/ 0 w 667"/>
                  <a:gd name="T7" fmla="*/ 93 h 235"/>
                  <a:gd name="T8" fmla="*/ 367 w 667"/>
                  <a:gd name="T9" fmla="*/ 186 h 235"/>
                  <a:gd name="T10" fmla="*/ 530 w 667"/>
                  <a:gd name="T11" fmla="*/ 77 h 235"/>
                  <a:gd name="T12" fmla="*/ 594 w 667"/>
                  <a:gd name="T13" fmla="*/ 87 h 235"/>
                  <a:gd name="T14" fmla="*/ 667 w 667"/>
                  <a:gd name="T15" fmla="*/ 0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7" name="Oval 39"/>
              <p:cNvSpPr>
                <a:spLocks noChangeArrowheads="1"/>
              </p:cNvSpPr>
              <p:nvPr/>
            </p:nvSpPr>
            <p:spPr bwMode="auto">
              <a:xfrm>
                <a:off x="6496051" y="3814763"/>
                <a:ext cx="620713" cy="622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8" name="Freeform 40"/>
              <p:cNvSpPr>
                <a:spLocks/>
              </p:cNvSpPr>
              <p:nvPr/>
            </p:nvSpPr>
            <p:spPr bwMode="auto">
              <a:xfrm>
                <a:off x="6518276" y="3829051"/>
                <a:ext cx="528638" cy="303213"/>
              </a:xfrm>
              <a:custGeom>
                <a:avLst/>
                <a:gdLst>
                  <a:gd name="T0" fmla="*/ 118 w 253"/>
                  <a:gd name="T1" fmla="*/ 8 h 145"/>
                  <a:gd name="T2" fmla="*/ 0 w 253"/>
                  <a:gd name="T3" fmla="*/ 145 h 145"/>
                  <a:gd name="T4" fmla="*/ 129 w 253"/>
                  <a:gd name="T5" fmla="*/ 39 h 145"/>
                  <a:gd name="T6" fmla="*/ 253 w 253"/>
                  <a:gd name="T7" fmla="*/ 68 h 145"/>
                  <a:gd name="T8" fmla="*/ 118 w 253"/>
                  <a:gd name="T9" fmla="*/ 8 h 145"/>
                </a:gdLst>
                <a:ahLst/>
                <a:cxnLst>
                  <a:cxn ang="0">
                    <a:pos x="T0" y="T1"/>
                  </a:cxn>
                  <a:cxn ang="0">
                    <a:pos x="T2" y="T3"/>
                  </a:cxn>
                  <a:cxn ang="0">
                    <a:pos x="T4" y="T5"/>
                  </a:cxn>
                  <a:cxn ang="0">
                    <a:pos x="T6" y="T7"/>
                  </a:cxn>
                  <a:cxn ang="0">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49" name="Freeform 41"/>
              <p:cNvSpPr>
                <a:spLocks/>
              </p:cNvSpPr>
              <p:nvPr/>
            </p:nvSpPr>
            <p:spPr bwMode="auto">
              <a:xfrm>
                <a:off x="6492876" y="3779838"/>
                <a:ext cx="528638" cy="282575"/>
              </a:xfrm>
              <a:custGeom>
                <a:avLst/>
                <a:gdLst>
                  <a:gd name="T0" fmla="*/ 122 w 253"/>
                  <a:gd name="T1" fmla="*/ 8 h 135"/>
                  <a:gd name="T2" fmla="*/ 0 w 253"/>
                  <a:gd name="T3" fmla="*/ 135 h 135"/>
                  <a:gd name="T4" fmla="*/ 128 w 253"/>
                  <a:gd name="T5" fmla="*/ 22 h 135"/>
                  <a:gd name="T6" fmla="*/ 253 w 253"/>
                  <a:gd name="T7" fmla="*/ 58 h 135"/>
                  <a:gd name="T8" fmla="*/ 122 w 253"/>
                  <a:gd name="T9" fmla="*/ 8 h 135"/>
                </a:gdLst>
                <a:ahLst/>
                <a:cxnLst>
                  <a:cxn ang="0">
                    <a:pos x="T0" y="T1"/>
                  </a:cxn>
                  <a:cxn ang="0">
                    <a:pos x="T2" y="T3"/>
                  </a:cxn>
                  <a:cxn ang="0">
                    <a:pos x="T4" y="T5"/>
                  </a:cxn>
                  <a:cxn ang="0">
                    <a:pos x="T6" y="T7"/>
                  </a:cxn>
                  <a:cxn ang="0">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0" name="Freeform 42"/>
              <p:cNvSpPr>
                <a:spLocks/>
              </p:cNvSpPr>
              <p:nvPr/>
            </p:nvSpPr>
            <p:spPr bwMode="auto">
              <a:xfrm>
                <a:off x="6642101" y="4122738"/>
                <a:ext cx="509588" cy="393700"/>
              </a:xfrm>
              <a:custGeom>
                <a:avLst/>
                <a:gdLst>
                  <a:gd name="T0" fmla="*/ 148 w 244"/>
                  <a:gd name="T1" fmla="*/ 169 h 189"/>
                  <a:gd name="T2" fmla="*/ 229 w 244"/>
                  <a:gd name="T3" fmla="*/ 0 h 189"/>
                  <a:gd name="T4" fmla="*/ 130 w 244"/>
                  <a:gd name="T5" fmla="*/ 139 h 189"/>
                  <a:gd name="T6" fmla="*/ 0 w 244"/>
                  <a:gd name="T7" fmla="*/ 131 h 189"/>
                  <a:gd name="T8" fmla="*/ 148 w 244"/>
                  <a:gd name="T9" fmla="*/ 169 h 189"/>
                </a:gdLst>
                <a:ahLst/>
                <a:cxnLst>
                  <a:cxn ang="0">
                    <a:pos x="T0" y="T1"/>
                  </a:cxn>
                  <a:cxn ang="0">
                    <a:pos x="T2" y="T3"/>
                  </a:cxn>
                  <a:cxn ang="0">
                    <a:pos x="T4" y="T5"/>
                  </a:cxn>
                  <a:cxn ang="0">
                    <a:pos x="T6" y="T7"/>
                  </a:cxn>
                  <a:cxn ang="0">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1" name="Freeform 43"/>
              <p:cNvSpPr>
                <a:spLocks/>
              </p:cNvSpPr>
              <p:nvPr/>
            </p:nvSpPr>
            <p:spPr bwMode="auto">
              <a:xfrm>
                <a:off x="6578601" y="4098926"/>
                <a:ext cx="522288" cy="334963"/>
              </a:xfrm>
              <a:custGeom>
                <a:avLst/>
                <a:gdLst>
                  <a:gd name="T0" fmla="*/ 139 w 250"/>
                  <a:gd name="T1" fmla="*/ 147 h 160"/>
                  <a:gd name="T2" fmla="*/ 244 w 250"/>
                  <a:gd name="T3" fmla="*/ 0 h 160"/>
                  <a:gd name="T4" fmla="*/ 132 w 250"/>
                  <a:gd name="T5" fmla="*/ 119 h 160"/>
                  <a:gd name="T6" fmla="*/ 0 w 250"/>
                  <a:gd name="T7" fmla="*/ 101 h 160"/>
                  <a:gd name="T8" fmla="*/ 139 w 250"/>
                  <a:gd name="T9" fmla="*/ 147 h 160"/>
                </a:gdLst>
                <a:ahLst/>
                <a:cxnLst>
                  <a:cxn ang="0">
                    <a:pos x="T0" y="T1"/>
                  </a:cxn>
                  <a:cxn ang="0">
                    <a:pos x="T2" y="T3"/>
                  </a:cxn>
                  <a:cxn ang="0">
                    <a:pos x="T4" y="T5"/>
                  </a:cxn>
                  <a:cxn ang="0">
                    <a:pos x="T6" y="T7"/>
                  </a:cxn>
                  <a:cxn ang="0">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2" name="Freeform 44"/>
              <p:cNvSpPr>
                <a:spLocks/>
              </p:cNvSpPr>
              <p:nvPr/>
            </p:nvSpPr>
            <p:spPr bwMode="auto">
              <a:xfrm>
                <a:off x="5532438" y="877888"/>
                <a:ext cx="509588" cy="238125"/>
              </a:xfrm>
              <a:custGeom>
                <a:avLst/>
                <a:gdLst>
                  <a:gd name="T0" fmla="*/ 156 w 244"/>
                  <a:gd name="T1" fmla="*/ 0 h 114"/>
                  <a:gd name="T2" fmla="*/ 113 w 244"/>
                  <a:gd name="T3" fmla="*/ 4 h 114"/>
                  <a:gd name="T4" fmla="*/ 5 w 244"/>
                  <a:gd name="T5" fmla="*/ 78 h 114"/>
                  <a:gd name="T6" fmla="*/ 88 w 244"/>
                  <a:gd name="T7" fmla="*/ 114 h 114"/>
                  <a:gd name="T8" fmla="*/ 132 w 244"/>
                  <a:gd name="T9" fmla="*/ 110 h 114"/>
                  <a:gd name="T10" fmla="*/ 239 w 244"/>
                  <a:gd name="T11" fmla="*/ 36 h 114"/>
                  <a:gd name="T12" fmla="*/ 156 w 24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3" name="Freeform 45"/>
              <p:cNvSpPr>
                <a:spLocks/>
              </p:cNvSpPr>
              <p:nvPr/>
            </p:nvSpPr>
            <p:spPr bwMode="auto">
              <a:xfrm>
                <a:off x="5553076" y="879476"/>
                <a:ext cx="414338" cy="158750"/>
              </a:xfrm>
              <a:custGeom>
                <a:avLst/>
                <a:gdLst>
                  <a:gd name="T0" fmla="*/ 88 w 198"/>
                  <a:gd name="T1" fmla="*/ 11 h 76"/>
                  <a:gd name="T2" fmla="*/ 4 w 198"/>
                  <a:gd name="T3" fmla="*/ 76 h 76"/>
                  <a:gd name="T4" fmla="*/ 99 w 198"/>
                  <a:gd name="T5" fmla="*/ 20 h 76"/>
                  <a:gd name="T6" fmla="*/ 198 w 198"/>
                  <a:gd name="T7" fmla="*/ 13 h 76"/>
                  <a:gd name="T8" fmla="*/ 88 w 198"/>
                  <a:gd name="T9" fmla="*/ 11 h 76"/>
                </a:gdLst>
                <a:ahLst/>
                <a:cxnLst>
                  <a:cxn ang="0">
                    <a:pos x="T0" y="T1"/>
                  </a:cxn>
                  <a:cxn ang="0">
                    <a:pos x="T2" y="T3"/>
                  </a:cxn>
                  <a:cxn ang="0">
                    <a:pos x="T4" y="T5"/>
                  </a:cxn>
                  <a:cxn ang="0">
                    <a:pos x="T6" y="T7"/>
                  </a:cxn>
                  <a:cxn ang="0">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4" name="Freeform 46"/>
              <p:cNvSpPr>
                <a:spLocks/>
              </p:cNvSpPr>
              <p:nvPr/>
            </p:nvSpPr>
            <p:spPr bwMode="auto">
              <a:xfrm>
                <a:off x="5530851" y="863601"/>
                <a:ext cx="411163" cy="153988"/>
              </a:xfrm>
              <a:custGeom>
                <a:avLst/>
                <a:gdLst>
                  <a:gd name="T0" fmla="*/ 92 w 197"/>
                  <a:gd name="T1" fmla="*/ 12 h 74"/>
                  <a:gd name="T2" fmla="*/ 4 w 197"/>
                  <a:gd name="T3" fmla="*/ 74 h 74"/>
                  <a:gd name="T4" fmla="*/ 97 w 197"/>
                  <a:gd name="T5" fmla="*/ 15 h 74"/>
                  <a:gd name="T6" fmla="*/ 197 w 197"/>
                  <a:gd name="T7" fmla="*/ 11 h 74"/>
                  <a:gd name="T8" fmla="*/ 92 w 197"/>
                  <a:gd name="T9" fmla="*/ 12 h 74"/>
                </a:gdLst>
                <a:ahLst/>
                <a:cxnLst>
                  <a:cxn ang="0">
                    <a:pos x="T0" y="T1"/>
                  </a:cxn>
                  <a:cxn ang="0">
                    <a:pos x="T2" y="T3"/>
                  </a:cxn>
                  <a:cxn ang="0">
                    <a:pos x="T4" y="T5"/>
                  </a:cxn>
                  <a:cxn ang="0">
                    <a:pos x="T6" y="T7"/>
                  </a:cxn>
                  <a:cxn ang="0">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5" name="Freeform 47"/>
              <p:cNvSpPr>
                <a:spLocks/>
              </p:cNvSpPr>
              <p:nvPr/>
            </p:nvSpPr>
            <p:spPr bwMode="auto">
              <a:xfrm>
                <a:off x="5676901" y="950913"/>
                <a:ext cx="390525" cy="179388"/>
              </a:xfrm>
              <a:custGeom>
                <a:avLst/>
                <a:gdLst>
                  <a:gd name="T0" fmla="*/ 119 w 187"/>
                  <a:gd name="T1" fmla="*/ 71 h 86"/>
                  <a:gd name="T2" fmla="*/ 171 w 187"/>
                  <a:gd name="T3" fmla="*/ 0 h 86"/>
                  <a:gd name="T4" fmla="*/ 102 w 187"/>
                  <a:gd name="T5" fmla="*/ 63 h 86"/>
                  <a:gd name="T6" fmla="*/ 0 w 187"/>
                  <a:gd name="T7" fmla="*/ 79 h 86"/>
                  <a:gd name="T8" fmla="*/ 119 w 187"/>
                  <a:gd name="T9" fmla="*/ 71 h 86"/>
                </a:gdLst>
                <a:ahLst/>
                <a:cxnLst>
                  <a:cxn ang="0">
                    <a:pos x="T0" y="T1"/>
                  </a:cxn>
                  <a:cxn ang="0">
                    <a:pos x="T2" y="T3"/>
                  </a:cxn>
                  <a:cxn ang="0">
                    <a:pos x="T4" y="T5"/>
                  </a:cxn>
                  <a:cxn ang="0">
                    <a:pos x="T6" y="T7"/>
                  </a:cxn>
                  <a:cxn ang="0">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6" name="Freeform 48"/>
              <p:cNvSpPr>
                <a:spLocks/>
              </p:cNvSpPr>
              <p:nvPr/>
            </p:nvSpPr>
            <p:spPr bwMode="auto">
              <a:xfrm>
                <a:off x="5619751" y="946151"/>
                <a:ext cx="407988" cy="166688"/>
              </a:xfrm>
              <a:custGeom>
                <a:avLst/>
                <a:gdLst>
                  <a:gd name="T0" fmla="*/ 113 w 195"/>
                  <a:gd name="T1" fmla="*/ 67 h 80"/>
                  <a:gd name="T2" fmla="*/ 185 w 195"/>
                  <a:gd name="T3" fmla="*/ 0 h 80"/>
                  <a:gd name="T4" fmla="*/ 105 w 195"/>
                  <a:gd name="T5" fmla="*/ 58 h 80"/>
                  <a:gd name="T6" fmla="*/ 0 w 195"/>
                  <a:gd name="T7" fmla="*/ 70 h 80"/>
                  <a:gd name="T8" fmla="*/ 113 w 195"/>
                  <a:gd name="T9" fmla="*/ 67 h 80"/>
                </a:gdLst>
                <a:ahLst/>
                <a:cxnLst>
                  <a:cxn ang="0">
                    <a:pos x="T0" y="T1"/>
                  </a:cxn>
                  <a:cxn ang="0">
                    <a:pos x="T2" y="T3"/>
                  </a:cxn>
                  <a:cxn ang="0">
                    <a:pos x="T4" y="T5"/>
                  </a:cxn>
                  <a:cxn ang="0">
                    <a:pos x="T6" y="T7"/>
                  </a:cxn>
                  <a:cxn ang="0">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7" name="Freeform 49"/>
              <p:cNvSpPr>
                <a:spLocks/>
              </p:cNvSpPr>
              <p:nvPr/>
            </p:nvSpPr>
            <p:spPr bwMode="auto">
              <a:xfrm>
                <a:off x="4552951" y="4435476"/>
                <a:ext cx="346075" cy="565150"/>
              </a:xfrm>
              <a:custGeom>
                <a:avLst/>
                <a:gdLst>
                  <a:gd name="T0" fmla="*/ 136 w 166"/>
                  <a:gd name="T1" fmla="*/ 112 h 270"/>
                  <a:gd name="T2" fmla="*/ 137 w 166"/>
                  <a:gd name="T3" fmla="*/ 258 h 270"/>
                  <a:gd name="T4" fmla="*/ 30 w 166"/>
                  <a:gd name="T5" fmla="*/ 158 h 270"/>
                  <a:gd name="T6" fmla="*/ 30 w 166"/>
                  <a:gd name="T7" fmla="*/ 13 h 270"/>
                  <a:gd name="T8" fmla="*/ 136 w 166"/>
                  <a:gd name="T9" fmla="*/ 112 h 270"/>
                </a:gdLst>
                <a:ahLst/>
                <a:cxnLst>
                  <a:cxn ang="0">
                    <a:pos x="T0" y="T1"/>
                  </a:cxn>
                  <a:cxn ang="0">
                    <a:pos x="T2" y="T3"/>
                  </a:cxn>
                  <a:cxn ang="0">
                    <a:pos x="T4" y="T5"/>
                  </a:cxn>
                  <a:cxn ang="0">
                    <a:pos x="T6" y="T7"/>
                  </a:cxn>
                  <a:cxn ang="0">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8" name="Freeform 50"/>
              <p:cNvSpPr>
                <a:spLocks/>
              </p:cNvSpPr>
              <p:nvPr/>
            </p:nvSpPr>
            <p:spPr bwMode="auto">
              <a:xfrm>
                <a:off x="4567238" y="4462463"/>
                <a:ext cx="187325" cy="304800"/>
              </a:xfrm>
              <a:custGeom>
                <a:avLst/>
                <a:gdLst>
                  <a:gd name="T0" fmla="*/ 21 w 90"/>
                  <a:gd name="T1" fmla="*/ 15 h 146"/>
                  <a:gd name="T2" fmla="*/ 28 w 90"/>
                  <a:gd name="T3" fmla="*/ 146 h 146"/>
                  <a:gd name="T4" fmla="*/ 36 w 90"/>
                  <a:gd name="T5" fmla="*/ 38 h 146"/>
                  <a:gd name="T6" fmla="*/ 90 w 90"/>
                  <a:gd name="T7" fmla="*/ 43 h 146"/>
                  <a:gd name="T8" fmla="*/ 21 w 90"/>
                  <a:gd name="T9" fmla="*/ 15 h 146"/>
                </a:gdLst>
                <a:ahLst/>
                <a:cxnLst>
                  <a:cxn ang="0">
                    <a:pos x="T0" y="T1"/>
                  </a:cxn>
                  <a:cxn ang="0">
                    <a:pos x="T2" y="T3"/>
                  </a:cxn>
                  <a:cxn ang="0">
                    <a:pos x="T4" y="T5"/>
                  </a:cxn>
                  <a:cxn ang="0">
                    <a:pos x="T6" y="T7"/>
                  </a:cxn>
                  <a:cxn ang="0">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59" name="Freeform 51"/>
              <p:cNvSpPr>
                <a:spLocks/>
              </p:cNvSpPr>
              <p:nvPr/>
            </p:nvSpPr>
            <p:spPr bwMode="auto">
              <a:xfrm>
                <a:off x="4541838" y="4425951"/>
                <a:ext cx="179388" cy="287338"/>
              </a:xfrm>
              <a:custGeom>
                <a:avLst/>
                <a:gdLst>
                  <a:gd name="T0" fmla="*/ 22 w 86"/>
                  <a:gd name="T1" fmla="*/ 15 h 138"/>
                  <a:gd name="T2" fmla="*/ 24 w 86"/>
                  <a:gd name="T3" fmla="*/ 138 h 138"/>
                  <a:gd name="T4" fmla="*/ 28 w 86"/>
                  <a:gd name="T5" fmla="*/ 25 h 138"/>
                  <a:gd name="T6" fmla="*/ 86 w 86"/>
                  <a:gd name="T7" fmla="*/ 36 h 138"/>
                  <a:gd name="T8" fmla="*/ 22 w 86"/>
                  <a:gd name="T9" fmla="*/ 15 h 138"/>
                </a:gdLst>
                <a:ahLst/>
                <a:cxnLst>
                  <a:cxn ang="0">
                    <a:pos x="T0" y="T1"/>
                  </a:cxn>
                  <a:cxn ang="0">
                    <a:pos x="T2" y="T3"/>
                  </a:cxn>
                  <a:cxn ang="0">
                    <a:pos x="T4" y="T5"/>
                  </a:cxn>
                  <a:cxn ang="0">
                    <a:pos x="T6" y="T7"/>
                  </a:cxn>
                  <a:cxn ang="0">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0" name="Freeform 52"/>
              <p:cNvSpPr>
                <a:spLocks/>
              </p:cNvSpPr>
              <p:nvPr/>
            </p:nvSpPr>
            <p:spPr bwMode="auto">
              <a:xfrm>
                <a:off x="4765676" y="4665663"/>
                <a:ext cx="166688" cy="368300"/>
              </a:xfrm>
              <a:custGeom>
                <a:avLst/>
                <a:gdLst>
                  <a:gd name="T0" fmla="*/ 66 w 80"/>
                  <a:gd name="T1" fmla="*/ 151 h 176"/>
                  <a:gd name="T2" fmla="*/ 34 w 80"/>
                  <a:gd name="T3" fmla="*/ 0 h 176"/>
                  <a:gd name="T4" fmla="*/ 49 w 80"/>
                  <a:gd name="T5" fmla="*/ 130 h 176"/>
                  <a:gd name="T6" fmla="*/ 0 w 80"/>
                  <a:gd name="T7" fmla="*/ 144 h 176"/>
                  <a:gd name="T8" fmla="*/ 66 w 80"/>
                  <a:gd name="T9" fmla="*/ 151 h 176"/>
                </a:gdLst>
                <a:ahLst/>
                <a:cxnLst>
                  <a:cxn ang="0">
                    <a:pos x="T0" y="T1"/>
                  </a:cxn>
                  <a:cxn ang="0">
                    <a:pos x="T2" y="T3"/>
                  </a:cxn>
                  <a:cxn ang="0">
                    <a:pos x="T4" y="T5"/>
                  </a:cxn>
                  <a:cxn ang="0">
                    <a:pos x="T6" y="T7"/>
                  </a:cxn>
                  <a:cxn ang="0">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1" name="Freeform 53"/>
              <p:cNvSpPr>
                <a:spLocks/>
              </p:cNvSpPr>
              <p:nvPr/>
            </p:nvSpPr>
            <p:spPr bwMode="auto">
              <a:xfrm>
                <a:off x="4711701" y="4651376"/>
                <a:ext cx="174625" cy="325438"/>
              </a:xfrm>
              <a:custGeom>
                <a:avLst/>
                <a:gdLst>
                  <a:gd name="T0" fmla="*/ 66 w 84"/>
                  <a:gd name="T1" fmla="*/ 137 h 156"/>
                  <a:gd name="T2" fmla="*/ 50 w 84"/>
                  <a:gd name="T3" fmla="*/ 0 h 156"/>
                  <a:gd name="T4" fmla="*/ 53 w 84"/>
                  <a:gd name="T5" fmla="*/ 115 h 156"/>
                  <a:gd name="T6" fmla="*/ 0 w 84"/>
                  <a:gd name="T7" fmla="*/ 121 h 156"/>
                  <a:gd name="T8" fmla="*/ 66 w 84"/>
                  <a:gd name="T9" fmla="*/ 137 h 156"/>
                </a:gdLst>
                <a:ahLst/>
                <a:cxnLst>
                  <a:cxn ang="0">
                    <a:pos x="T0" y="T1"/>
                  </a:cxn>
                  <a:cxn ang="0">
                    <a:pos x="T2" y="T3"/>
                  </a:cxn>
                  <a:cxn ang="0">
                    <a:pos x="T4" y="T5"/>
                  </a:cxn>
                  <a:cxn ang="0">
                    <a:pos x="T6" y="T7"/>
                  </a:cxn>
                  <a:cxn ang="0">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2" name="Freeform 54"/>
              <p:cNvSpPr>
                <a:spLocks/>
              </p:cNvSpPr>
              <p:nvPr/>
            </p:nvSpPr>
            <p:spPr bwMode="auto">
              <a:xfrm>
                <a:off x="7156451" y="1752601"/>
                <a:ext cx="927100" cy="831850"/>
              </a:xfrm>
              <a:custGeom>
                <a:avLst/>
                <a:gdLst>
                  <a:gd name="T0" fmla="*/ 419 w 444"/>
                  <a:gd name="T1" fmla="*/ 146 h 398"/>
                  <a:gd name="T2" fmla="*/ 267 w 444"/>
                  <a:gd name="T3" fmla="*/ 368 h 398"/>
                  <a:gd name="T4" fmla="*/ 25 w 444"/>
                  <a:gd name="T5" fmla="*/ 252 h 398"/>
                  <a:gd name="T6" fmla="*/ 177 w 444"/>
                  <a:gd name="T7" fmla="*/ 29 h 398"/>
                  <a:gd name="T8" fmla="*/ 419 w 444"/>
                  <a:gd name="T9" fmla="*/ 146 h 398"/>
                </a:gdLst>
                <a:ahLst/>
                <a:cxnLst>
                  <a:cxn ang="0">
                    <a:pos x="T0" y="T1"/>
                  </a:cxn>
                  <a:cxn ang="0">
                    <a:pos x="T2" y="T3"/>
                  </a:cxn>
                  <a:cxn ang="0">
                    <a:pos x="T4" y="T5"/>
                  </a:cxn>
                  <a:cxn ang="0">
                    <a:pos x="T6" y="T7"/>
                  </a:cxn>
                  <a:cxn ang="0">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3" name="Freeform 55"/>
              <p:cNvSpPr>
                <a:spLocks/>
              </p:cNvSpPr>
              <p:nvPr/>
            </p:nvSpPr>
            <p:spPr bwMode="auto">
              <a:xfrm>
                <a:off x="7197726" y="1804988"/>
                <a:ext cx="693738" cy="473075"/>
              </a:xfrm>
              <a:custGeom>
                <a:avLst/>
                <a:gdLst>
                  <a:gd name="T0" fmla="*/ 136 w 332"/>
                  <a:gd name="T1" fmla="*/ 28 h 226"/>
                  <a:gd name="T2" fmla="*/ 21 w 332"/>
                  <a:gd name="T3" fmla="*/ 226 h 226"/>
                  <a:gd name="T4" fmla="*/ 159 w 332"/>
                  <a:gd name="T5" fmla="*/ 59 h 226"/>
                  <a:gd name="T6" fmla="*/ 332 w 332"/>
                  <a:gd name="T7" fmla="*/ 48 h 226"/>
                  <a:gd name="T8" fmla="*/ 136 w 332"/>
                  <a:gd name="T9" fmla="*/ 28 h 226"/>
                </a:gdLst>
                <a:ahLst/>
                <a:cxnLst>
                  <a:cxn ang="0">
                    <a:pos x="T0" y="T1"/>
                  </a:cxn>
                  <a:cxn ang="0">
                    <a:pos x="T2" y="T3"/>
                  </a:cxn>
                  <a:cxn ang="0">
                    <a:pos x="T4" y="T5"/>
                  </a:cxn>
                  <a:cxn ang="0">
                    <a:pos x="T6" y="T7"/>
                  </a:cxn>
                  <a:cxn ang="0">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4" name="Freeform 56"/>
              <p:cNvSpPr>
                <a:spLocks/>
              </p:cNvSpPr>
              <p:nvPr/>
            </p:nvSpPr>
            <p:spPr bwMode="auto">
              <a:xfrm>
                <a:off x="7143751" y="1752601"/>
                <a:ext cx="693738" cy="454025"/>
              </a:xfrm>
              <a:custGeom>
                <a:avLst/>
                <a:gdLst>
                  <a:gd name="T0" fmla="*/ 144 w 332"/>
                  <a:gd name="T1" fmla="*/ 29 h 217"/>
                  <a:gd name="T2" fmla="*/ 21 w 332"/>
                  <a:gd name="T3" fmla="*/ 217 h 217"/>
                  <a:gd name="T4" fmla="*/ 155 w 332"/>
                  <a:gd name="T5" fmla="*/ 42 h 217"/>
                  <a:gd name="T6" fmla="*/ 332 w 332"/>
                  <a:gd name="T7" fmla="*/ 39 h 217"/>
                  <a:gd name="T8" fmla="*/ 144 w 332"/>
                  <a:gd name="T9" fmla="*/ 29 h 217"/>
                </a:gdLst>
                <a:ahLst/>
                <a:cxnLst>
                  <a:cxn ang="0">
                    <a:pos x="T0" y="T1"/>
                  </a:cxn>
                  <a:cxn ang="0">
                    <a:pos x="T2" y="T3"/>
                  </a:cxn>
                  <a:cxn ang="0">
                    <a:pos x="T4" y="T5"/>
                  </a:cxn>
                  <a:cxn ang="0">
                    <a:pos x="T6" y="T7"/>
                  </a:cxn>
                  <a:cxn ang="0">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5" name="Freeform 57"/>
              <p:cNvSpPr>
                <a:spLocks/>
              </p:cNvSpPr>
              <p:nvPr/>
            </p:nvSpPr>
            <p:spPr bwMode="auto">
              <a:xfrm>
                <a:off x="7483476" y="2051051"/>
                <a:ext cx="635000" cy="547688"/>
              </a:xfrm>
              <a:custGeom>
                <a:avLst/>
                <a:gdLst>
                  <a:gd name="T0" fmla="*/ 209 w 304"/>
                  <a:gd name="T1" fmla="*/ 221 h 262"/>
                  <a:gd name="T2" fmla="*/ 264 w 304"/>
                  <a:gd name="T3" fmla="*/ 0 h 262"/>
                  <a:gd name="T4" fmla="*/ 175 w 304"/>
                  <a:gd name="T5" fmla="*/ 194 h 262"/>
                  <a:gd name="T6" fmla="*/ 0 w 304"/>
                  <a:gd name="T7" fmla="*/ 231 h 262"/>
                  <a:gd name="T8" fmla="*/ 209 w 304"/>
                  <a:gd name="T9" fmla="*/ 221 h 262"/>
                </a:gdLst>
                <a:ahLst/>
                <a:cxnLst>
                  <a:cxn ang="0">
                    <a:pos x="T0" y="T1"/>
                  </a:cxn>
                  <a:cxn ang="0">
                    <a:pos x="T2" y="T3"/>
                  </a:cxn>
                  <a:cxn ang="0">
                    <a:pos x="T4" y="T5"/>
                  </a:cxn>
                  <a:cxn ang="0">
                    <a:pos x="T6" y="T7"/>
                  </a:cxn>
                  <a:cxn ang="0">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6" name="Freeform 58"/>
              <p:cNvSpPr>
                <a:spLocks/>
              </p:cNvSpPr>
              <p:nvPr/>
            </p:nvSpPr>
            <p:spPr bwMode="auto">
              <a:xfrm>
                <a:off x="7375526" y="2036763"/>
                <a:ext cx="669925" cy="496888"/>
              </a:xfrm>
              <a:custGeom>
                <a:avLst/>
                <a:gdLst>
                  <a:gd name="T0" fmla="*/ 199 w 321"/>
                  <a:gd name="T1" fmla="*/ 204 h 238"/>
                  <a:gd name="T2" fmla="*/ 292 w 321"/>
                  <a:gd name="T3" fmla="*/ 0 h 238"/>
                  <a:gd name="T4" fmla="*/ 180 w 321"/>
                  <a:gd name="T5" fmla="*/ 175 h 238"/>
                  <a:gd name="T6" fmla="*/ 0 w 321"/>
                  <a:gd name="T7" fmla="*/ 201 h 238"/>
                  <a:gd name="T8" fmla="*/ 199 w 321"/>
                  <a:gd name="T9" fmla="*/ 204 h 238"/>
                </a:gdLst>
                <a:ahLst/>
                <a:cxnLst>
                  <a:cxn ang="0">
                    <a:pos x="T0" y="T1"/>
                  </a:cxn>
                  <a:cxn ang="0">
                    <a:pos x="T2" y="T3"/>
                  </a:cxn>
                  <a:cxn ang="0">
                    <a:pos x="T4" y="T5"/>
                  </a:cxn>
                  <a:cxn ang="0">
                    <a:pos x="T6" y="T7"/>
                  </a:cxn>
                  <a:cxn ang="0">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7" name="Freeform 59"/>
              <p:cNvSpPr>
                <a:spLocks/>
              </p:cNvSpPr>
              <p:nvPr/>
            </p:nvSpPr>
            <p:spPr bwMode="auto">
              <a:xfrm>
                <a:off x="7394576" y="2155826"/>
                <a:ext cx="133350" cy="92075"/>
              </a:xfrm>
              <a:custGeom>
                <a:avLst/>
                <a:gdLst>
                  <a:gd name="T0" fmla="*/ 26 w 64"/>
                  <a:gd name="T1" fmla="*/ 5 h 44"/>
                  <a:gd name="T2" fmla="*/ 4 w 64"/>
                  <a:gd name="T3" fmla="*/ 44 h 44"/>
                  <a:gd name="T4" fmla="*/ 31 w 64"/>
                  <a:gd name="T5" fmla="*/ 11 h 44"/>
                  <a:gd name="T6" fmla="*/ 64 w 64"/>
                  <a:gd name="T7" fmla="*/ 9 h 44"/>
                  <a:gd name="T8" fmla="*/ 26 w 64"/>
                  <a:gd name="T9" fmla="*/ 5 h 44"/>
                </a:gdLst>
                <a:ahLst/>
                <a:cxnLst>
                  <a:cxn ang="0">
                    <a:pos x="T0" y="T1"/>
                  </a:cxn>
                  <a:cxn ang="0">
                    <a:pos x="T2" y="T3"/>
                  </a:cxn>
                  <a:cxn ang="0">
                    <a:pos x="T4" y="T5"/>
                  </a:cxn>
                  <a:cxn ang="0">
                    <a:pos x="T6" y="T7"/>
                  </a:cxn>
                  <a:cxn ang="0">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8" name="Freeform 60"/>
              <p:cNvSpPr>
                <a:spLocks/>
              </p:cNvSpPr>
              <p:nvPr/>
            </p:nvSpPr>
            <p:spPr bwMode="auto">
              <a:xfrm>
                <a:off x="7381876" y="2146301"/>
                <a:ext cx="134938" cy="87313"/>
              </a:xfrm>
              <a:custGeom>
                <a:avLst/>
                <a:gdLst>
                  <a:gd name="T0" fmla="*/ 28 w 65"/>
                  <a:gd name="T1" fmla="*/ 5 h 42"/>
                  <a:gd name="T2" fmla="*/ 4 w 65"/>
                  <a:gd name="T3" fmla="*/ 42 h 42"/>
                  <a:gd name="T4" fmla="*/ 31 w 65"/>
                  <a:gd name="T5" fmla="*/ 8 h 42"/>
                  <a:gd name="T6" fmla="*/ 65 w 65"/>
                  <a:gd name="T7" fmla="*/ 8 h 42"/>
                  <a:gd name="T8" fmla="*/ 28 w 65"/>
                  <a:gd name="T9" fmla="*/ 5 h 42"/>
                </a:gdLst>
                <a:ahLst/>
                <a:cxnLst>
                  <a:cxn ang="0">
                    <a:pos x="T0" y="T1"/>
                  </a:cxn>
                  <a:cxn ang="0">
                    <a:pos x="T2" y="T3"/>
                  </a:cxn>
                  <a:cxn ang="0">
                    <a:pos x="T4" y="T5"/>
                  </a:cxn>
                  <a:cxn ang="0">
                    <a:pos x="T6" y="T7"/>
                  </a:cxn>
                  <a:cxn ang="0">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69" name="Freeform 61"/>
              <p:cNvSpPr>
                <a:spLocks/>
              </p:cNvSpPr>
              <p:nvPr/>
            </p:nvSpPr>
            <p:spPr bwMode="auto">
              <a:xfrm>
                <a:off x="7448551" y="2203451"/>
                <a:ext cx="122238" cy="107950"/>
              </a:xfrm>
              <a:custGeom>
                <a:avLst/>
                <a:gdLst>
                  <a:gd name="T0" fmla="*/ 41 w 59"/>
                  <a:gd name="T1" fmla="*/ 43 h 51"/>
                  <a:gd name="T2" fmla="*/ 52 w 59"/>
                  <a:gd name="T3" fmla="*/ 0 h 51"/>
                  <a:gd name="T4" fmla="*/ 34 w 59"/>
                  <a:gd name="T5" fmla="*/ 38 h 51"/>
                  <a:gd name="T6" fmla="*/ 0 w 59"/>
                  <a:gd name="T7" fmla="*/ 45 h 51"/>
                  <a:gd name="T8" fmla="*/ 41 w 59"/>
                  <a:gd name="T9" fmla="*/ 43 h 51"/>
                </a:gdLst>
                <a:ahLst/>
                <a:cxnLst>
                  <a:cxn ang="0">
                    <a:pos x="T0" y="T1"/>
                  </a:cxn>
                  <a:cxn ang="0">
                    <a:pos x="T2" y="T3"/>
                  </a:cxn>
                  <a:cxn ang="0">
                    <a:pos x="T4" y="T5"/>
                  </a:cxn>
                  <a:cxn ang="0">
                    <a:pos x="T6" y="T7"/>
                  </a:cxn>
                  <a:cxn ang="0">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0" name="Freeform 62"/>
              <p:cNvSpPr>
                <a:spLocks/>
              </p:cNvSpPr>
              <p:nvPr/>
            </p:nvSpPr>
            <p:spPr bwMode="auto">
              <a:xfrm>
                <a:off x="7427913" y="2200276"/>
                <a:ext cx="131763" cy="98425"/>
              </a:xfrm>
              <a:custGeom>
                <a:avLst/>
                <a:gdLst>
                  <a:gd name="T0" fmla="*/ 39 w 63"/>
                  <a:gd name="T1" fmla="*/ 40 h 47"/>
                  <a:gd name="T2" fmla="*/ 57 w 63"/>
                  <a:gd name="T3" fmla="*/ 0 h 47"/>
                  <a:gd name="T4" fmla="*/ 35 w 63"/>
                  <a:gd name="T5" fmla="*/ 35 h 47"/>
                  <a:gd name="T6" fmla="*/ 0 w 63"/>
                  <a:gd name="T7" fmla="*/ 40 h 47"/>
                  <a:gd name="T8" fmla="*/ 39 w 63"/>
                  <a:gd name="T9" fmla="*/ 40 h 47"/>
                </a:gdLst>
                <a:ahLst/>
                <a:cxnLst>
                  <a:cxn ang="0">
                    <a:pos x="T0" y="T1"/>
                  </a:cxn>
                  <a:cxn ang="0">
                    <a:pos x="T2" y="T3"/>
                  </a:cxn>
                  <a:cxn ang="0">
                    <a:pos x="T4" y="T5"/>
                  </a:cxn>
                  <a:cxn ang="0">
                    <a:pos x="T6" y="T7"/>
                  </a:cxn>
                  <a:cxn ang="0">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1" name="Freeform 63"/>
              <p:cNvSpPr>
                <a:spLocks/>
              </p:cNvSpPr>
              <p:nvPr/>
            </p:nvSpPr>
            <p:spPr bwMode="auto">
              <a:xfrm>
                <a:off x="7583488" y="1982788"/>
                <a:ext cx="98425" cy="66675"/>
              </a:xfrm>
              <a:custGeom>
                <a:avLst/>
                <a:gdLst>
                  <a:gd name="T0" fmla="*/ 19 w 47"/>
                  <a:gd name="T1" fmla="*/ 4 h 32"/>
                  <a:gd name="T2" fmla="*/ 3 w 47"/>
                  <a:gd name="T3" fmla="*/ 32 h 32"/>
                  <a:gd name="T4" fmla="*/ 22 w 47"/>
                  <a:gd name="T5" fmla="*/ 9 h 32"/>
                  <a:gd name="T6" fmla="*/ 47 w 47"/>
                  <a:gd name="T7" fmla="*/ 7 h 32"/>
                  <a:gd name="T8" fmla="*/ 19 w 47"/>
                  <a:gd name="T9" fmla="*/ 4 h 32"/>
                </a:gdLst>
                <a:ahLst/>
                <a:cxnLst>
                  <a:cxn ang="0">
                    <a:pos x="T0" y="T1"/>
                  </a:cxn>
                  <a:cxn ang="0">
                    <a:pos x="T2" y="T3"/>
                  </a:cxn>
                  <a:cxn ang="0">
                    <a:pos x="T4" y="T5"/>
                  </a:cxn>
                  <a:cxn ang="0">
                    <a:pos x="T6" y="T7"/>
                  </a:cxn>
                  <a:cxn ang="0">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2" name="Freeform 64"/>
              <p:cNvSpPr>
                <a:spLocks/>
              </p:cNvSpPr>
              <p:nvPr/>
            </p:nvSpPr>
            <p:spPr bwMode="auto">
              <a:xfrm>
                <a:off x="7575551" y="1976438"/>
                <a:ext cx="98425" cy="63500"/>
              </a:xfrm>
              <a:custGeom>
                <a:avLst/>
                <a:gdLst>
                  <a:gd name="T0" fmla="*/ 20 w 47"/>
                  <a:gd name="T1" fmla="*/ 4 h 30"/>
                  <a:gd name="T2" fmla="*/ 3 w 47"/>
                  <a:gd name="T3" fmla="*/ 30 h 30"/>
                  <a:gd name="T4" fmla="*/ 22 w 47"/>
                  <a:gd name="T5" fmla="*/ 6 h 30"/>
                  <a:gd name="T6" fmla="*/ 47 w 47"/>
                  <a:gd name="T7" fmla="*/ 5 h 30"/>
                  <a:gd name="T8" fmla="*/ 20 w 47"/>
                  <a:gd name="T9" fmla="*/ 4 h 30"/>
                </a:gdLst>
                <a:ahLst/>
                <a:cxnLst>
                  <a:cxn ang="0">
                    <a:pos x="T0" y="T1"/>
                  </a:cxn>
                  <a:cxn ang="0">
                    <a:pos x="T2" y="T3"/>
                  </a:cxn>
                  <a:cxn ang="0">
                    <a:pos x="T4" y="T5"/>
                  </a:cxn>
                  <a:cxn ang="0">
                    <a:pos x="T6" y="T7"/>
                  </a:cxn>
                  <a:cxn ang="0">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3" name="Freeform 65"/>
              <p:cNvSpPr>
                <a:spLocks/>
              </p:cNvSpPr>
              <p:nvPr/>
            </p:nvSpPr>
            <p:spPr bwMode="auto">
              <a:xfrm>
                <a:off x="7623176" y="2017713"/>
                <a:ext cx="90488" cy="77788"/>
              </a:xfrm>
              <a:custGeom>
                <a:avLst/>
                <a:gdLst>
                  <a:gd name="T0" fmla="*/ 29 w 43"/>
                  <a:gd name="T1" fmla="*/ 31 h 37"/>
                  <a:gd name="T2" fmla="*/ 37 w 43"/>
                  <a:gd name="T3" fmla="*/ 0 h 37"/>
                  <a:gd name="T4" fmla="*/ 25 w 43"/>
                  <a:gd name="T5" fmla="*/ 27 h 37"/>
                  <a:gd name="T6" fmla="*/ 0 w 43"/>
                  <a:gd name="T7" fmla="*/ 32 h 37"/>
                  <a:gd name="T8" fmla="*/ 29 w 43"/>
                  <a:gd name="T9" fmla="*/ 31 h 37"/>
                </a:gdLst>
                <a:ahLst/>
                <a:cxnLst>
                  <a:cxn ang="0">
                    <a:pos x="T0" y="T1"/>
                  </a:cxn>
                  <a:cxn ang="0">
                    <a:pos x="T2" y="T3"/>
                  </a:cxn>
                  <a:cxn ang="0">
                    <a:pos x="T4" y="T5"/>
                  </a:cxn>
                  <a:cxn ang="0">
                    <a:pos x="T6" y="T7"/>
                  </a:cxn>
                  <a:cxn ang="0">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4" name="Freeform 66"/>
              <p:cNvSpPr>
                <a:spLocks/>
              </p:cNvSpPr>
              <p:nvPr/>
            </p:nvSpPr>
            <p:spPr bwMode="auto">
              <a:xfrm>
                <a:off x="7608888" y="2016126"/>
                <a:ext cx="93663" cy="68263"/>
              </a:xfrm>
              <a:custGeom>
                <a:avLst/>
                <a:gdLst>
                  <a:gd name="T0" fmla="*/ 28 w 45"/>
                  <a:gd name="T1" fmla="*/ 29 h 33"/>
                  <a:gd name="T2" fmla="*/ 41 w 45"/>
                  <a:gd name="T3" fmla="*/ 0 h 33"/>
                  <a:gd name="T4" fmla="*/ 25 w 45"/>
                  <a:gd name="T5" fmla="*/ 25 h 33"/>
                  <a:gd name="T6" fmla="*/ 0 w 45"/>
                  <a:gd name="T7" fmla="*/ 28 h 33"/>
                  <a:gd name="T8" fmla="*/ 28 w 45"/>
                  <a:gd name="T9" fmla="*/ 29 h 33"/>
                </a:gdLst>
                <a:ahLst/>
                <a:cxnLst>
                  <a:cxn ang="0">
                    <a:pos x="T0" y="T1"/>
                  </a:cxn>
                  <a:cxn ang="0">
                    <a:pos x="T2" y="T3"/>
                  </a:cxn>
                  <a:cxn ang="0">
                    <a:pos x="T4" y="T5"/>
                  </a:cxn>
                  <a:cxn ang="0">
                    <a:pos x="T6" y="T7"/>
                  </a:cxn>
                  <a:cxn ang="0">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5" name="Oval 67"/>
              <p:cNvSpPr>
                <a:spLocks noChangeArrowheads="1"/>
              </p:cNvSpPr>
              <p:nvPr/>
            </p:nvSpPr>
            <p:spPr bwMode="auto">
              <a:xfrm>
                <a:off x="5640388" y="2644776"/>
                <a:ext cx="400050" cy="3698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6" name="Freeform 68"/>
              <p:cNvSpPr>
                <a:spLocks/>
              </p:cNvSpPr>
              <p:nvPr/>
            </p:nvSpPr>
            <p:spPr bwMode="auto">
              <a:xfrm>
                <a:off x="5656263" y="2652713"/>
                <a:ext cx="339725" cy="180975"/>
              </a:xfrm>
              <a:custGeom>
                <a:avLst/>
                <a:gdLst>
                  <a:gd name="T0" fmla="*/ 76 w 163"/>
                  <a:gd name="T1" fmla="*/ 5 h 86"/>
                  <a:gd name="T2" fmla="*/ 0 w 163"/>
                  <a:gd name="T3" fmla="*/ 86 h 86"/>
                  <a:gd name="T4" fmla="*/ 83 w 163"/>
                  <a:gd name="T5" fmla="*/ 23 h 86"/>
                  <a:gd name="T6" fmla="*/ 163 w 163"/>
                  <a:gd name="T7" fmla="*/ 40 h 86"/>
                  <a:gd name="T8" fmla="*/ 76 w 163"/>
                  <a:gd name="T9" fmla="*/ 5 h 86"/>
                </a:gdLst>
                <a:ahLst/>
                <a:cxnLst>
                  <a:cxn ang="0">
                    <a:pos x="T0" y="T1"/>
                  </a:cxn>
                  <a:cxn ang="0">
                    <a:pos x="T2" y="T3"/>
                  </a:cxn>
                  <a:cxn ang="0">
                    <a:pos x="T4" y="T5"/>
                  </a:cxn>
                  <a:cxn ang="0">
                    <a:pos x="T6" y="T7"/>
                  </a:cxn>
                  <a:cxn ang="0">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7" name="Freeform 69"/>
              <p:cNvSpPr>
                <a:spLocks/>
              </p:cNvSpPr>
              <p:nvPr/>
            </p:nvSpPr>
            <p:spPr bwMode="auto">
              <a:xfrm>
                <a:off x="5638801" y="2624138"/>
                <a:ext cx="341313" cy="166688"/>
              </a:xfrm>
              <a:custGeom>
                <a:avLst/>
                <a:gdLst>
                  <a:gd name="T0" fmla="*/ 79 w 163"/>
                  <a:gd name="T1" fmla="*/ 5 h 80"/>
                  <a:gd name="T2" fmla="*/ 0 w 163"/>
                  <a:gd name="T3" fmla="*/ 80 h 80"/>
                  <a:gd name="T4" fmla="*/ 83 w 163"/>
                  <a:gd name="T5" fmla="*/ 13 h 80"/>
                  <a:gd name="T6" fmla="*/ 163 w 163"/>
                  <a:gd name="T7" fmla="*/ 35 h 80"/>
                  <a:gd name="T8" fmla="*/ 79 w 163"/>
                  <a:gd name="T9" fmla="*/ 5 h 80"/>
                </a:gdLst>
                <a:ahLst/>
                <a:cxnLst>
                  <a:cxn ang="0">
                    <a:pos x="T0" y="T1"/>
                  </a:cxn>
                  <a:cxn ang="0">
                    <a:pos x="T2" y="T3"/>
                  </a:cxn>
                  <a:cxn ang="0">
                    <a:pos x="T4" y="T5"/>
                  </a:cxn>
                  <a:cxn ang="0">
                    <a:pos x="T6" y="T7"/>
                  </a:cxn>
                  <a:cxn ang="0">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8" name="Freeform 70"/>
              <p:cNvSpPr>
                <a:spLocks/>
              </p:cNvSpPr>
              <p:nvPr/>
            </p:nvSpPr>
            <p:spPr bwMode="auto">
              <a:xfrm>
                <a:off x="5735638" y="2827338"/>
                <a:ext cx="327025" cy="234950"/>
              </a:xfrm>
              <a:custGeom>
                <a:avLst/>
                <a:gdLst>
                  <a:gd name="T0" fmla="*/ 96 w 157"/>
                  <a:gd name="T1" fmla="*/ 101 h 113"/>
                  <a:gd name="T2" fmla="*/ 148 w 157"/>
                  <a:gd name="T3" fmla="*/ 0 h 113"/>
                  <a:gd name="T4" fmla="*/ 84 w 157"/>
                  <a:gd name="T5" fmla="*/ 83 h 113"/>
                  <a:gd name="T6" fmla="*/ 0 w 157"/>
                  <a:gd name="T7" fmla="*/ 79 h 113"/>
                  <a:gd name="T8" fmla="*/ 96 w 157"/>
                  <a:gd name="T9" fmla="*/ 101 h 113"/>
                </a:gdLst>
                <a:ahLst/>
                <a:cxnLst>
                  <a:cxn ang="0">
                    <a:pos x="T0" y="T1"/>
                  </a:cxn>
                  <a:cxn ang="0">
                    <a:pos x="T2" y="T3"/>
                  </a:cxn>
                  <a:cxn ang="0">
                    <a:pos x="T4" y="T5"/>
                  </a:cxn>
                  <a:cxn ang="0">
                    <a:pos x="T6" y="T7"/>
                  </a:cxn>
                  <a:cxn ang="0">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79" name="Freeform 71"/>
              <p:cNvSpPr>
                <a:spLocks/>
              </p:cNvSpPr>
              <p:nvPr/>
            </p:nvSpPr>
            <p:spPr bwMode="auto">
              <a:xfrm>
                <a:off x="5695951" y="2814638"/>
                <a:ext cx="334963" cy="198438"/>
              </a:xfrm>
              <a:custGeom>
                <a:avLst/>
                <a:gdLst>
                  <a:gd name="T0" fmla="*/ 90 w 161"/>
                  <a:gd name="T1" fmla="*/ 87 h 95"/>
                  <a:gd name="T2" fmla="*/ 157 w 161"/>
                  <a:gd name="T3" fmla="*/ 0 h 95"/>
                  <a:gd name="T4" fmla="*/ 85 w 161"/>
                  <a:gd name="T5" fmla="*/ 71 h 95"/>
                  <a:gd name="T6" fmla="*/ 0 w 161"/>
                  <a:gd name="T7" fmla="*/ 60 h 95"/>
                  <a:gd name="T8" fmla="*/ 90 w 161"/>
                  <a:gd name="T9" fmla="*/ 87 h 95"/>
                </a:gdLst>
                <a:ahLst/>
                <a:cxnLst>
                  <a:cxn ang="0">
                    <a:pos x="T0" y="T1"/>
                  </a:cxn>
                  <a:cxn ang="0">
                    <a:pos x="T2" y="T3"/>
                  </a:cxn>
                  <a:cxn ang="0">
                    <a:pos x="T4" y="T5"/>
                  </a:cxn>
                  <a:cxn ang="0">
                    <a:pos x="T6" y="T7"/>
                  </a:cxn>
                  <a:cxn ang="0">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0" name="Oval 72"/>
              <p:cNvSpPr>
                <a:spLocks noChangeArrowheads="1"/>
              </p:cNvSpPr>
              <p:nvPr/>
            </p:nvSpPr>
            <p:spPr bwMode="auto">
              <a:xfrm>
                <a:off x="6572251" y="4597401"/>
                <a:ext cx="257175" cy="255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1" name="Freeform 73"/>
              <p:cNvSpPr>
                <a:spLocks/>
              </p:cNvSpPr>
              <p:nvPr/>
            </p:nvSpPr>
            <p:spPr bwMode="auto">
              <a:xfrm>
                <a:off x="6583363" y="4602163"/>
                <a:ext cx="217488" cy="125413"/>
              </a:xfrm>
              <a:custGeom>
                <a:avLst/>
                <a:gdLst>
                  <a:gd name="T0" fmla="*/ 49 w 104"/>
                  <a:gd name="T1" fmla="*/ 4 h 60"/>
                  <a:gd name="T2" fmla="*/ 0 w 104"/>
                  <a:gd name="T3" fmla="*/ 60 h 60"/>
                  <a:gd name="T4" fmla="*/ 53 w 104"/>
                  <a:gd name="T5" fmla="*/ 16 h 60"/>
                  <a:gd name="T6" fmla="*/ 104 w 104"/>
                  <a:gd name="T7" fmla="*/ 28 h 60"/>
                  <a:gd name="T8" fmla="*/ 49 w 104"/>
                  <a:gd name="T9" fmla="*/ 4 h 60"/>
                </a:gdLst>
                <a:ahLst/>
                <a:cxnLst>
                  <a:cxn ang="0">
                    <a:pos x="T0" y="T1"/>
                  </a:cxn>
                  <a:cxn ang="0">
                    <a:pos x="T2" y="T3"/>
                  </a:cxn>
                  <a:cxn ang="0">
                    <a:pos x="T4" y="T5"/>
                  </a:cxn>
                  <a:cxn ang="0">
                    <a:pos x="T6" y="T7"/>
                  </a:cxn>
                  <a:cxn ang="0">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2" name="Freeform 74"/>
              <p:cNvSpPr>
                <a:spLocks/>
              </p:cNvSpPr>
              <p:nvPr/>
            </p:nvSpPr>
            <p:spPr bwMode="auto">
              <a:xfrm>
                <a:off x="6572251" y="4584701"/>
                <a:ext cx="217488" cy="114300"/>
              </a:xfrm>
              <a:custGeom>
                <a:avLst/>
                <a:gdLst>
                  <a:gd name="T0" fmla="*/ 50 w 104"/>
                  <a:gd name="T1" fmla="*/ 3 h 55"/>
                  <a:gd name="T2" fmla="*/ 0 w 104"/>
                  <a:gd name="T3" fmla="*/ 55 h 55"/>
                  <a:gd name="T4" fmla="*/ 53 w 104"/>
                  <a:gd name="T5" fmla="*/ 8 h 55"/>
                  <a:gd name="T6" fmla="*/ 104 w 104"/>
                  <a:gd name="T7" fmla="*/ 23 h 55"/>
                  <a:gd name="T8" fmla="*/ 50 w 104"/>
                  <a:gd name="T9" fmla="*/ 3 h 55"/>
                </a:gdLst>
                <a:ahLst/>
                <a:cxnLst>
                  <a:cxn ang="0">
                    <a:pos x="T0" y="T1"/>
                  </a:cxn>
                  <a:cxn ang="0">
                    <a:pos x="T2" y="T3"/>
                  </a:cxn>
                  <a:cxn ang="0">
                    <a:pos x="T4" y="T5"/>
                  </a:cxn>
                  <a:cxn ang="0">
                    <a:pos x="T6" y="T7"/>
                  </a:cxn>
                  <a:cxn ang="0">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3" name="Freeform 75"/>
              <p:cNvSpPr>
                <a:spLocks/>
              </p:cNvSpPr>
              <p:nvPr/>
            </p:nvSpPr>
            <p:spPr bwMode="auto">
              <a:xfrm>
                <a:off x="6634163" y="4724401"/>
                <a:ext cx="209550" cy="160338"/>
              </a:xfrm>
              <a:custGeom>
                <a:avLst/>
                <a:gdLst>
                  <a:gd name="T0" fmla="*/ 61 w 101"/>
                  <a:gd name="T1" fmla="*/ 69 h 77"/>
                  <a:gd name="T2" fmla="*/ 94 w 101"/>
                  <a:gd name="T3" fmla="*/ 0 h 77"/>
                  <a:gd name="T4" fmla="*/ 54 w 101"/>
                  <a:gd name="T5" fmla="*/ 57 h 77"/>
                  <a:gd name="T6" fmla="*/ 0 w 101"/>
                  <a:gd name="T7" fmla="*/ 54 h 77"/>
                  <a:gd name="T8" fmla="*/ 61 w 101"/>
                  <a:gd name="T9" fmla="*/ 69 h 77"/>
                </a:gdLst>
                <a:ahLst/>
                <a:cxnLst>
                  <a:cxn ang="0">
                    <a:pos x="T0" y="T1"/>
                  </a:cxn>
                  <a:cxn ang="0">
                    <a:pos x="T2" y="T3"/>
                  </a:cxn>
                  <a:cxn ang="0">
                    <a:pos x="T4" y="T5"/>
                  </a:cxn>
                  <a:cxn ang="0">
                    <a:pos x="T6" y="T7"/>
                  </a:cxn>
                  <a:cxn ang="0">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4" name="Freeform 76"/>
              <p:cNvSpPr>
                <a:spLocks/>
              </p:cNvSpPr>
              <p:nvPr/>
            </p:nvSpPr>
            <p:spPr bwMode="auto">
              <a:xfrm>
                <a:off x="6608763" y="4713288"/>
                <a:ext cx="214313" cy="138113"/>
              </a:xfrm>
              <a:custGeom>
                <a:avLst/>
                <a:gdLst>
                  <a:gd name="T0" fmla="*/ 57 w 103"/>
                  <a:gd name="T1" fmla="*/ 60 h 66"/>
                  <a:gd name="T2" fmla="*/ 100 w 103"/>
                  <a:gd name="T3" fmla="*/ 0 h 66"/>
                  <a:gd name="T4" fmla="*/ 54 w 103"/>
                  <a:gd name="T5" fmla="*/ 49 h 66"/>
                  <a:gd name="T6" fmla="*/ 0 w 103"/>
                  <a:gd name="T7" fmla="*/ 42 h 66"/>
                  <a:gd name="T8" fmla="*/ 57 w 103"/>
                  <a:gd name="T9" fmla="*/ 60 h 66"/>
                </a:gdLst>
                <a:ahLst/>
                <a:cxnLst>
                  <a:cxn ang="0">
                    <a:pos x="T0" y="T1"/>
                  </a:cxn>
                  <a:cxn ang="0">
                    <a:pos x="T2" y="T3"/>
                  </a:cxn>
                  <a:cxn ang="0">
                    <a:pos x="T4" y="T5"/>
                  </a:cxn>
                  <a:cxn ang="0">
                    <a:pos x="T6" y="T7"/>
                  </a:cxn>
                  <a:cxn ang="0">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5" name="Oval 77"/>
              <p:cNvSpPr>
                <a:spLocks noChangeArrowheads="1"/>
              </p:cNvSpPr>
              <p:nvPr/>
            </p:nvSpPr>
            <p:spPr bwMode="auto">
              <a:xfrm>
                <a:off x="5751513" y="4765676"/>
                <a:ext cx="196850" cy="1952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6" name="Freeform 78"/>
              <p:cNvSpPr>
                <a:spLocks/>
              </p:cNvSpPr>
              <p:nvPr/>
            </p:nvSpPr>
            <p:spPr bwMode="auto">
              <a:xfrm>
                <a:off x="5759451" y="4770438"/>
                <a:ext cx="165100" cy="93663"/>
              </a:xfrm>
              <a:custGeom>
                <a:avLst/>
                <a:gdLst>
                  <a:gd name="T0" fmla="*/ 37 w 79"/>
                  <a:gd name="T1" fmla="*/ 3 h 45"/>
                  <a:gd name="T2" fmla="*/ 0 w 79"/>
                  <a:gd name="T3" fmla="*/ 45 h 45"/>
                  <a:gd name="T4" fmla="*/ 40 w 79"/>
                  <a:gd name="T5" fmla="*/ 12 h 45"/>
                  <a:gd name="T6" fmla="*/ 79 w 79"/>
                  <a:gd name="T7" fmla="*/ 21 h 45"/>
                  <a:gd name="T8" fmla="*/ 37 w 79"/>
                  <a:gd name="T9" fmla="*/ 3 h 45"/>
                </a:gdLst>
                <a:ahLst/>
                <a:cxnLst>
                  <a:cxn ang="0">
                    <a:pos x="T0" y="T1"/>
                  </a:cxn>
                  <a:cxn ang="0">
                    <a:pos x="T2" y="T3"/>
                  </a:cxn>
                  <a:cxn ang="0">
                    <a:pos x="T4" y="T5"/>
                  </a:cxn>
                  <a:cxn ang="0">
                    <a:pos x="T6" y="T7"/>
                  </a:cxn>
                  <a:cxn ang="0">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7" name="Freeform 79"/>
              <p:cNvSpPr>
                <a:spLocks/>
              </p:cNvSpPr>
              <p:nvPr/>
            </p:nvSpPr>
            <p:spPr bwMode="auto">
              <a:xfrm>
                <a:off x="5751513" y="4756151"/>
                <a:ext cx="165100" cy="87313"/>
              </a:xfrm>
              <a:custGeom>
                <a:avLst/>
                <a:gdLst>
                  <a:gd name="T0" fmla="*/ 39 w 79"/>
                  <a:gd name="T1" fmla="*/ 2 h 42"/>
                  <a:gd name="T2" fmla="*/ 0 w 79"/>
                  <a:gd name="T3" fmla="*/ 42 h 42"/>
                  <a:gd name="T4" fmla="*/ 40 w 79"/>
                  <a:gd name="T5" fmla="*/ 6 h 42"/>
                  <a:gd name="T6" fmla="*/ 79 w 79"/>
                  <a:gd name="T7" fmla="*/ 18 h 42"/>
                  <a:gd name="T8" fmla="*/ 39 w 79"/>
                  <a:gd name="T9" fmla="*/ 2 h 42"/>
                </a:gdLst>
                <a:ahLst/>
                <a:cxnLst>
                  <a:cxn ang="0">
                    <a:pos x="T0" y="T1"/>
                  </a:cxn>
                  <a:cxn ang="0">
                    <a:pos x="T2" y="T3"/>
                  </a:cxn>
                  <a:cxn ang="0">
                    <a:pos x="T4" y="T5"/>
                  </a:cxn>
                  <a:cxn ang="0">
                    <a:pos x="T6" y="T7"/>
                  </a:cxn>
                  <a:cxn ang="0">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8" name="Freeform 80"/>
              <p:cNvSpPr>
                <a:spLocks/>
              </p:cNvSpPr>
              <p:nvPr/>
            </p:nvSpPr>
            <p:spPr bwMode="auto">
              <a:xfrm>
                <a:off x="5797551" y="4862513"/>
                <a:ext cx="160338" cy="122238"/>
              </a:xfrm>
              <a:custGeom>
                <a:avLst/>
                <a:gdLst>
                  <a:gd name="T0" fmla="*/ 47 w 77"/>
                  <a:gd name="T1" fmla="*/ 53 h 59"/>
                  <a:gd name="T2" fmla="*/ 72 w 77"/>
                  <a:gd name="T3" fmla="*/ 0 h 59"/>
                  <a:gd name="T4" fmla="*/ 41 w 77"/>
                  <a:gd name="T5" fmla="*/ 43 h 59"/>
                  <a:gd name="T6" fmla="*/ 0 w 77"/>
                  <a:gd name="T7" fmla="*/ 41 h 59"/>
                  <a:gd name="T8" fmla="*/ 47 w 77"/>
                  <a:gd name="T9" fmla="*/ 53 h 59"/>
                </a:gdLst>
                <a:ahLst/>
                <a:cxnLst>
                  <a:cxn ang="0">
                    <a:pos x="T0" y="T1"/>
                  </a:cxn>
                  <a:cxn ang="0">
                    <a:pos x="T2" y="T3"/>
                  </a:cxn>
                  <a:cxn ang="0">
                    <a:pos x="T4" y="T5"/>
                  </a:cxn>
                  <a:cxn ang="0">
                    <a:pos x="T6" y="T7"/>
                  </a:cxn>
                  <a:cxn ang="0">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89" name="Freeform 81"/>
              <p:cNvSpPr>
                <a:spLocks/>
              </p:cNvSpPr>
              <p:nvPr/>
            </p:nvSpPr>
            <p:spPr bwMode="auto">
              <a:xfrm>
                <a:off x="5778501" y="4852988"/>
                <a:ext cx="163513" cy="104775"/>
              </a:xfrm>
              <a:custGeom>
                <a:avLst/>
                <a:gdLst>
                  <a:gd name="T0" fmla="*/ 44 w 78"/>
                  <a:gd name="T1" fmla="*/ 46 h 50"/>
                  <a:gd name="T2" fmla="*/ 76 w 78"/>
                  <a:gd name="T3" fmla="*/ 0 h 50"/>
                  <a:gd name="T4" fmla="*/ 41 w 78"/>
                  <a:gd name="T5" fmla="*/ 37 h 50"/>
                  <a:gd name="T6" fmla="*/ 0 w 78"/>
                  <a:gd name="T7" fmla="*/ 32 h 50"/>
                  <a:gd name="T8" fmla="*/ 44 w 78"/>
                  <a:gd name="T9" fmla="*/ 46 h 50"/>
                </a:gdLst>
                <a:ahLst/>
                <a:cxnLst>
                  <a:cxn ang="0">
                    <a:pos x="T0" y="T1"/>
                  </a:cxn>
                  <a:cxn ang="0">
                    <a:pos x="T2" y="T3"/>
                  </a:cxn>
                  <a:cxn ang="0">
                    <a:pos x="T4" y="T5"/>
                  </a:cxn>
                  <a:cxn ang="0">
                    <a:pos x="T6" y="T7"/>
                  </a:cxn>
                  <a:cxn ang="0">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0" name="Oval 82"/>
              <p:cNvSpPr>
                <a:spLocks noChangeArrowheads="1"/>
              </p:cNvSpPr>
              <p:nvPr/>
            </p:nvSpPr>
            <p:spPr bwMode="auto">
              <a:xfrm>
                <a:off x="6311901" y="4613276"/>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1" name="Freeform 83"/>
              <p:cNvSpPr>
                <a:spLocks/>
              </p:cNvSpPr>
              <p:nvPr/>
            </p:nvSpPr>
            <p:spPr bwMode="auto">
              <a:xfrm>
                <a:off x="6318251" y="4618038"/>
                <a:ext cx="127000" cy="73025"/>
              </a:xfrm>
              <a:custGeom>
                <a:avLst/>
                <a:gdLst>
                  <a:gd name="T0" fmla="*/ 28 w 61"/>
                  <a:gd name="T1" fmla="*/ 2 h 35"/>
                  <a:gd name="T2" fmla="*/ 0 w 61"/>
                  <a:gd name="T3" fmla="*/ 35 h 35"/>
                  <a:gd name="T4" fmla="*/ 31 w 61"/>
                  <a:gd name="T5" fmla="*/ 9 h 35"/>
                  <a:gd name="T6" fmla="*/ 61 w 61"/>
                  <a:gd name="T7" fmla="*/ 16 h 35"/>
                  <a:gd name="T8" fmla="*/ 28 w 61"/>
                  <a:gd name="T9" fmla="*/ 2 h 35"/>
                </a:gdLst>
                <a:ahLst/>
                <a:cxnLst>
                  <a:cxn ang="0">
                    <a:pos x="T0" y="T1"/>
                  </a:cxn>
                  <a:cxn ang="0">
                    <a:pos x="T2" y="T3"/>
                  </a:cxn>
                  <a:cxn ang="0">
                    <a:pos x="T4" y="T5"/>
                  </a:cxn>
                  <a:cxn ang="0">
                    <a:pos x="T6" y="T7"/>
                  </a:cxn>
                  <a:cxn ang="0">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2" name="Freeform 84"/>
              <p:cNvSpPr>
                <a:spLocks/>
              </p:cNvSpPr>
              <p:nvPr/>
            </p:nvSpPr>
            <p:spPr bwMode="auto">
              <a:xfrm>
                <a:off x="6311901" y="4605338"/>
                <a:ext cx="127000" cy="68263"/>
              </a:xfrm>
              <a:custGeom>
                <a:avLst/>
                <a:gdLst>
                  <a:gd name="T0" fmla="*/ 30 w 61"/>
                  <a:gd name="T1" fmla="*/ 2 h 33"/>
                  <a:gd name="T2" fmla="*/ 0 w 61"/>
                  <a:gd name="T3" fmla="*/ 33 h 33"/>
                  <a:gd name="T4" fmla="*/ 31 w 61"/>
                  <a:gd name="T5" fmla="*/ 5 h 33"/>
                  <a:gd name="T6" fmla="*/ 61 w 61"/>
                  <a:gd name="T7" fmla="*/ 14 h 33"/>
                  <a:gd name="T8" fmla="*/ 30 w 61"/>
                  <a:gd name="T9" fmla="*/ 2 h 33"/>
                </a:gdLst>
                <a:ahLst/>
                <a:cxnLst>
                  <a:cxn ang="0">
                    <a:pos x="T0" y="T1"/>
                  </a:cxn>
                  <a:cxn ang="0">
                    <a:pos x="T2" y="T3"/>
                  </a:cxn>
                  <a:cxn ang="0">
                    <a:pos x="T4" y="T5"/>
                  </a:cxn>
                  <a:cxn ang="0">
                    <a:pos x="T6" y="T7"/>
                  </a:cxn>
                  <a:cxn ang="0">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3" name="Freeform 85"/>
              <p:cNvSpPr>
                <a:spLocks/>
              </p:cNvSpPr>
              <p:nvPr/>
            </p:nvSpPr>
            <p:spPr bwMode="auto">
              <a:xfrm>
                <a:off x="6346826" y="4686301"/>
                <a:ext cx="123825" cy="96838"/>
              </a:xfrm>
              <a:custGeom>
                <a:avLst/>
                <a:gdLst>
                  <a:gd name="T0" fmla="*/ 36 w 59"/>
                  <a:gd name="T1" fmla="*/ 42 h 46"/>
                  <a:gd name="T2" fmla="*/ 56 w 59"/>
                  <a:gd name="T3" fmla="*/ 0 h 46"/>
                  <a:gd name="T4" fmla="*/ 32 w 59"/>
                  <a:gd name="T5" fmla="*/ 34 h 46"/>
                  <a:gd name="T6" fmla="*/ 0 w 59"/>
                  <a:gd name="T7" fmla="*/ 32 h 46"/>
                  <a:gd name="T8" fmla="*/ 36 w 59"/>
                  <a:gd name="T9" fmla="*/ 42 h 46"/>
                </a:gdLst>
                <a:ahLst/>
                <a:cxnLst>
                  <a:cxn ang="0">
                    <a:pos x="T0" y="T1"/>
                  </a:cxn>
                  <a:cxn ang="0">
                    <a:pos x="T2" y="T3"/>
                  </a:cxn>
                  <a:cxn ang="0">
                    <a:pos x="T4" y="T5"/>
                  </a:cxn>
                  <a:cxn ang="0">
                    <a:pos x="T6" y="T7"/>
                  </a:cxn>
                  <a:cxn ang="0">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4" name="Freeform 86"/>
              <p:cNvSpPr>
                <a:spLocks/>
              </p:cNvSpPr>
              <p:nvPr/>
            </p:nvSpPr>
            <p:spPr bwMode="auto">
              <a:xfrm>
                <a:off x="6332538" y="4681538"/>
                <a:ext cx="127000" cy="82550"/>
              </a:xfrm>
              <a:custGeom>
                <a:avLst/>
                <a:gdLst>
                  <a:gd name="T0" fmla="*/ 34 w 61"/>
                  <a:gd name="T1" fmla="*/ 36 h 39"/>
                  <a:gd name="T2" fmla="*/ 59 w 61"/>
                  <a:gd name="T3" fmla="*/ 0 h 39"/>
                  <a:gd name="T4" fmla="*/ 32 w 61"/>
                  <a:gd name="T5" fmla="*/ 29 h 39"/>
                  <a:gd name="T6" fmla="*/ 0 w 61"/>
                  <a:gd name="T7" fmla="*/ 24 h 39"/>
                  <a:gd name="T8" fmla="*/ 34 w 61"/>
                  <a:gd name="T9" fmla="*/ 36 h 39"/>
                </a:gdLst>
                <a:ahLst/>
                <a:cxnLst>
                  <a:cxn ang="0">
                    <a:pos x="T0" y="T1"/>
                  </a:cxn>
                  <a:cxn ang="0">
                    <a:pos x="T2" y="T3"/>
                  </a:cxn>
                  <a:cxn ang="0">
                    <a:pos x="T4" y="T5"/>
                  </a:cxn>
                  <a:cxn ang="0">
                    <a:pos x="T6" y="T7"/>
                  </a:cxn>
                  <a:cxn ang="0">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5" name="Freeform 87"/>
              <p:cNvSpPr>
                <a:spLocks/>
              </p:cNvSpPr>
              <p:nvPr/>
            </p:nvSpPr>
            <p:spPr bwMode="auto">
              <a:xfrm>
                <a:off x="7454901" y="4743451"/>
                <a:ext cx="357188" cy="304800"/>
              </a:xfrm>
              <a:custGeom>
                <a:avLst/>
                <a:gdLst>
                  <a:gd name="T0" fmla="*/ 161 w 171"/>
                  <a:gd name="T1" fmla="*/ 50 h 146"/>
                  <a:gd name="T2" fmla="*/ 103 w 171"/>
                  <a:gd name="T3" fmla="*/ 133 h 146"/>
                  <a:gd name="T4" fmla="*/ 10 w 171"/>
                  <a:gd name="T5" fmla="*/ 96 h 146"/>
                  <a:gd name="T6" fmla="*/ 67 w 171"/>
                  <a:gd name="T7" fmla="*/ 13 h 146"/>
                  <a:gd name="T8" fmla="*/ 161 w 171"/>
                  <a:gd name="T9" fmla="*/ 50 h 146"/>
                </a:gdLst>
                <a:ahLst/>
                <a:cxnLst>
                  <a:cxn ang="0">
                    <a:pos x="T0" y="T1"/>
                  </a:cxn>
                  <a:cxn ang="0">
                    <a:pos x="T2" y="T3"/>
                  </a:cxn>
                  <a:cxn ang="0">
                    <a:pos x="T4" y="T5"/>
                  </a:cxn>
                  <a:cxn ang="0">
                    <a:pos x="T6" y="T7"/>
                  </a:cxn>
                  <a:cxn ang="0">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6" name="Freeform 88"/>
              <p:cNvSpPr>
                <a:spLocks/>
              </p:cNvSpPr>
              <p:nvPr/>
            </p:nvSpPr>
            <p:spPr bwMode="auto">
              <a:xfrm>
                <a:off x="7470776" y="4764088"/>
                <a:ext cx="265113" cy="177800"/>
              </a:xfrm>
              <a:custGeom>
                <a:avLst/>
                <a:gdLst>
                  <a:gd name="T0" fmla="*/ 52 w 127"/>
                  <a:gd name="T1" fmla="*/ 12 h 85"/>
                  <a:gd name="T2" fmla="*/ 8 w 127"/>
                  <a:gd name="T3" fmla="*/ 85 h 85"/>
                  <a:gd name="T4" fmla="*/ 61 w 127"/>
                  <a:gd name="T5" fmla="*/ 22 h 85"/>
                  <a:gd name="T6" fmla="*/ 127 w 127"/>
                  <a:gd name="T7" fmla="*/ 15 h 85"/>
                  <a:gd name="T8" fmla="*/ 52 w 127"/>
                  <a:gd name="T9" fmla="*/ 12 h 85"/>
                </a:gdLst>
                <a:ahLst/>
                <a:cxnLst>
                  <a:cxn ang="0">
                    <a:pos x="T0" y="T1"/>
                  </a:cxn>
                  <a:cxn ang="0">
                    <a:pos x="T2" y="T3"/>
                  </a:cxn>
                  <a:cxn ang="0">
                    <a:pos x="T4" y="T5"/>
                  </a:cxn>
                  <a:cxn ang="0">
                    <a:pos x="T6" y="T7"/>
                  </a:cxn>
                  <a:cxn ang="0">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7" name="Freeform 89"/>
              <p:cNvSpPr>
                <a:spLocks/>
              </p:cNvSpPr>
              <p:nvPr/>
            </p:nvSpPr>
            <p:spPr bwMode="auto">
              <a:xfrm>
                <a:off x="7450138" y="4745038"/>
                <a:ext cx="265113" cy="171450"/>
              </a:xfrm>
              <a:custGeom>
                <a:avLst/>
                <a:gdLst>
                  <a:gd name="T0" fmla="*/ 55 w 127"/>
                  <a:gd name="T1" fmla="*/ 12 h 82"/>
                  <a:gd name="T2" fmla="*/ 8 w 127"/>
                  <a:gd name="T3" fmla="*/ 82 h 82"/>
                  <a:gd name="T4" fmla="*/ 59 w 127"/>
                  <a:gd name="T5" fmla="*/ 17 h 82"/>
                  <a:gd name="T6" fmla="*/ 127 w 127"/>
                  <a:gd name="T7" fmla="*/ 13 h 82"/>
                  <a:gd name="T8" fmla="*/ 55 w 127"/>
                  <a:gd name="T9" fmla="*/ 12 h 82"/>
                </a:gdLst>
                <a:ahLst/>
                <a:cxnLst>
                  <a:cxn ang="0">
                    <a:pos x="T0" y="T1"/>
                  </a:cxn>
                  <a:cxn ang="0">
                    <a:pos x="T2" y="T3"/>
                  </a:cxn>
                  <a:cxn ang="0">
                    <a:pos x="T4" y="T5"/>
                  </a:cxn>
                  <a:cxn ang="0">
                    <a:pos x="T6" y="T7"/>
                  </a:cxn>
                  <a:cxn ang="0">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8" name="Freeform 90"/>
              <p:cNvSpPr>
                <a:spLocks/>
              </p:cNvSpPr>
              <p:nvPr/>
            </p:nvSpPr>
            <p:spPr bwMode="auto">
              <a:xfrm>
                <a:off x="7581901" y="4845051"/>
                <a:ext cx="242888" cy="203200"/>
              </a:xfrm>
              <a:custGeom>
                <a:avLst/>
                <a:gdLst>
                  <a:gd name="T0" fmla="*/ 80 w 116"/>
                  <a:gd name="T1" fmla="*/ 81 h 97"/>
                  <a:gd name="T2" fmla="*/ 101 w 116"/>
                  <a:gd name="T3" fmla="*/ 0 h 97"/>
                  <a:gd name="T4" fmla="*/ 67 w 116"/>
                  <a:gd name="T5" fmla="*/ 72 h 97"/>
                  <a:gd name="T6" fmla="*/ 0 w 116"/>
                  <a:gd name="T7" fmla="*/ 88 h 97"/>
                  <a:gd name="T8" fmla="*/ 80 w 116"/>
                  <a:gd name="T9" fmla="*/ 81 h 97"/>
                </a:gdLst>
                <a:ahLst/>
                <a:cxnLst>
                  <a:cxn ang="0">
                    <a:pos x="T0" y="T1"/>
                  </a:cxn>
                  <a:cxn ang="0">
                    <a:pos x="T2" y="T3"/>
                  </a:cxn>
                  <a:cxn ang="0">
                    <a:pos x="T4" y="T5"/>
                  </a:cxn>
                  <a:cxn ang="0">
                    <a:pos x="T6" y="T7"/>
                  </a:cxn>
                  <a:cxn ang="0">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99" name="Freeform 91"/>
              <p:cNvSpPr>
                <a:spLocks/>
              </p:cNvSpPr>
              <p:nvPr/>
            </p:nvSpPr>
            <p:spPr bwMode="auto">
              <a:xfrm>
                <a:off x="7540626" y="4841876"/>
                <a:ext cx="257175" cy="185738"/>
              </a:xfrm>
              <a:custGeom>
                <a:avLst/>
                <a:gdLst>
                  <a:gd name="T0" fmla="*/ 76 w 123"/>
                  <a:gd name="T1" fmla="*/ 75 h 89"/>
                  <a:gd name="T2" fmla="*/ 111 w 123"/>
                  <a:gd name="T3" fmla="*/ 0 h 89"/>
                  <a:gd name="T4" fmla="*/ 69 w 123"/>
                  <a:gd name="T5" fmla="*/ 65 h 89"/>
                  <a:gd name="T6" fmla="*/ 0 w 123"/>
                  <a:gd name="T7" fmla="*/ 78 h 89"/>
                  <a:gd name="T8" fmla="*/ 76 w 123"/>
                  <a:gd name="T9" fmla="*/ 75 h 89"/>
                </a:gdLst>
                <a:ahLst/>
                <a:cxnLst>
                  <a:cxn ang="0">
                    <a:pos x="T0" y="T1"/>
                  </a:cxn>
                  <a:cxn ang="0">
                    <a:pos x="T2" y="T3"/>
                  </a:cxn>
                  <a:cxn ang="0">
                    <a:pos x="T4" y="T5"/>
                  </a:cxn>
                  <a:cxn ang="0">
                    <a:pos x="T6" y="T7"/>
                  </a:cxn>
                  <a:cxn ang="0">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0" name="Oval 92"/>
              <p:cNvSpPr>
                <a:spLocks noChangeArrowheads="1"/>
              </p:cNvSpPr>
              <p:nvPr/>
            </p:nvSpPr>
            <p:spPr bwMode="auto">
              <a:xfrm>
                <a:off x="8261351" y="2668588"/>
                <a:ext cx="319088" cy="404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1" name="Freeform 93"/>
              <p:cNvSpPr>
                <a:spLocks/>
              </p:cNvSpPr>
              <p:nvPr/>
            </p:nvSpPr>
            <p:spPr bwMode="auto">
              <a:xfrm>
                <a:off x="8274051" y="2678113"/>
                <a:ext cx="271463" cy="196850"/>
              </a:xfrm>
              <a:custGeom>
                <a:avLst/>
                <a:gdLst>
                  <a:gd name="T0" fmla="*/ 61 w 130"/>
                  <a:gd name="T1" fmla="*/ 5 h 94"/>
                  <a:gd name="T2" fmla="*/ 0 w 130"/>
                  <a:gd name="T3" fmla="*/ 94 h 94"/>
                  <a:gd name="T4" fmla="*/ 66 w 130"/>
                  <a:gd name="T5" fmla="*/ 25 h 94"/>
                  <a:gd name="T6" fmla="*/ 130 w 130"/>
                  <a:gd name="T7" fmla="*/ 44 h 94"/>
                  <a:gd name="T8" fmla="*/ 61 w 130"/>
                  <a:gd name="T9" fmla="*/ 5 h 94"/>
                </a:gdLst>
                <a:ahLst/>
                <a:cxnLst>
                  <a:cxn ang="0">
                    <a:pos x="T0" y="T1"/>
                  </a:cxn>
                  <a:cxn ang="0">
                    <a:pos x="T2" y="T3"/>
                  </a:cxn>
                  <a:cxn ang="0">
                    <a:pos x="T4" y="T5"/>
                  </a:cxn>
                  <a:cxn ang="0">
                    <a:pos x="T6" y="T7"/>
                  </a:cxn>
                  <a:cxn ang="0">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2" name="Freeform 94"/>
              <p:cNvSpPr>
                <a:spLocks/>
              </p:cNvSpPr>
              <p:nvPr/>
            </p:nvSpPr>
            <p:spPr bwMode="auto">
              <a:xfrm>
                <a:off x="8261351" y="2644776"/>
                <a:ext cx="271463" cy="184150"/>
              </a:xfrm>
              <a:custGeom>
                <a:avLst/>
                <a:gdLst>
                  <a:gd name="T0" fmla="*/ 63 w 130"/>
                  <a:gd name="T1" fmla="*/ 5 h 88"/>
                  <a:gd name="T2" fmla="*/ 0 w 130"/>
                  <a:gd name="T3" fmla="*/ 88 h 88"/>
                  <a:gd name="T4" fmla="*/ 66 w 130"/>
                  <a:gd name="T5" fmla="*/ 14 h 88"/>
                  <a:gd name="T6" fmla="*/ 130 w 130"/>
                  <a:gd name="T7" fmla="*/ 38 h 88"/>
                  <a:gd name="T8" fmla="*/ 63 w 130"/>
                  <a:gd name="T9" fmla="*/ 5 h 88"/>
                </a:gdLst>
                <a:ahLst/>
                <a:cxnLst>
                  <a:cxn ang="0">
                    <a:pos x="T0" y="T1"/>
                  </a:cxn>
                  <a:cxn ang="0">
                    <a:pos x="T2" y="T3"/>
                  </a:cxn>
                  <a:cxn ang="0">
                    <a:pos x="T4" y="T5"/>
                  </a:cxn>
                  <a:cxn ang="0">
                    <a:pos x="T6" y="T7"/>
                  </a:cxn>
                  <a:cxn ang="0">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3" name="Freeform 95"/>
              <p:cNvSpPr>
                <a:spLocks/>
              </p:cNvSpPr>
              <p:nvPr/>
            </p:nvSpPr>
            <p:spPr bwMode="auto">
              <a:xfrm>
                <a:off x="8335963" y="2868613"/>
                <a:ext cx="263525" cy="257175"/>
              </a:xfrm>
              <a:custGeom>
                <a:avLst/>
                <a:gdLst>
                  <a:gd name="T0" fmla="*/ 77 w 126"/>
                  <a:gd name="T1" fmla="*/ 110 h 123"/>
                  <a:gd name="T2" fmla="*/ 118 w 126"/>
                  <a:gd name="T3" fmla="*/ 0 h 123"/>
                  <a:gd name="T4" fmla="*/ 67 w 126"/>
                  <a:gd name="T5" fmla="*/ 91 h 123"/>
                  <a:gd name="T6" fmla="*/ 0 w 126"/>
                  <a:gd name="T7" fmla="*/ 85 h 123"/>
                  <a:gd name="T8" fmla="*/ 77 w 126"/>
                  <a:gd name="T9" fmla="*/ 110 h 123"/>
                </a:gdLst>
                <a:ahLst/>
                <a:cxnLst>
                  <a:cxn ang="0">
                    <a:pos x="T0" y="T1"/>
                  </a:cxn>
                  <a:cxn ang="0">
                    <a:pos x="T2" y="T3"/>
                  </a:cxn>
                  <a:cxn ang="0">
                    <a:pos x="T4" y="T5"/>
                  </a:cxn>
                  <a:cxn ang="0">
                    <a:pos x="T6" y="T7"/>
                  </a:cxn>
                  <a:cxn ang="0">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4" name="Freeform 96"/>
              <p:cNvSpPr>
                <a:spLocks/>
              </p:cNvSpPr>
              <p:nvPr/>
            </p:nvSpPr>
            <p:spPr bwMode="auto">
              <a:xfrm>
                <a:off x="8304213" y="2852738"/>
                <a:ext cx="268288" cy="219075"/>
              </a:xfrm>
              <a:custGeom>
                <a:avLst/>
                <a:gdLst>
                  <a:gd name="T0" fmla="*/ 72 w 128"/>
                  <a:gd name="T1" fmla="*/ 96 h 105"/>
                  <a:gd name="T2" fmla="*/ 125 w 128"/>
                  <a:gd name="T3" fmla="*/ 0 h 105"/>
                  <a:gd name="T4" fmla="*/ 68 w 128"/>
                  <a:gd name="T5" fmla="*/ 78 h 105"/>
                  <a:gd name="T6" fmla="*/ 0 w 128"/>
                  <a:gd name="T7" fmla="*/ 66 h 105"/>
                  <a:gd name="T8" fmla="*/ 72 w 128"/>
                  <a:gd name="T9" fmla="*/ 96 h 105"/>
                </a:gdLst>
                <a:ahLst/>
                <a:cxnLst>
                  <a:cxn ang="0">
                    <a:pos x="T0" y="T1"/>
                  </a:cxn>
                  <a:cxn ang="0">
                    <a:pos x="T2" y="T3"/>
                  </a:cxn>
                  <a:cxn ang="0">
                    <a:pos x="T4" y="T5"/>
                  </a:cxn>
                  <a:cxn ang="0">
                    <a:pos x="T6" y="T7"/>
                  </a:cxn>
                  <a:cxn ang="0">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5" name="Freeform 97"/>
              <p:cNvSpPr>
                <a:spLocks/>
              </p:cNvSpPr>
              <p:nvPr/>
            </p:nvSpPr>
            <p:spPr bwMode="auto">
              <a:xfrm>
                <a:off x="6273801" y="3178176"/>
                <a:ext cx="298450" cy="269875"/>
              </a:xfrm>
              <a:custGeom>
                <a:avLst/>
                <a:gdLst>
                  <a:gd name="T0" fmla="*/ 49 w 143"/>
                  <a:gd name="T1" fmla="*/ 22 h 129"/>
                  <a:gd name="T2" fmla="*/ 19 w 143"/>
                  <a:gd name="T3" fmla="*/ 129 h 129"/>
                  <a:gd name="T4" fmla="*/ 64 w 143"/>
                  <a:gd name="T5" fmla="*/ 35 h 129"/>
                  <a:gd name="T6" fmla="*/ 143 w 143"/>
                  <a:gd name="T7" fmla="*/ 14 h 129"/>
                  <a:gd name="T8" fmla="*/ 49 w 143"/>
                  <a:gd name="T9" fmla="*/ 22 h 129"/>
                </a:gdLst>
                <a:ahLst/>
                <a:cxnLst>
                  <a:cxn ang="0">
                    <a:pos x="T0" y="T1"/>
                  </a:cxn>
                  <a:cxn ang="0">
                    <a:pos x="T2" y="T3"/>
                  </a:cxn>
                  <a:cxn ang="0">
                    <a:pos x="T4" y="T5"/>
                  </a:cxn>
                  <a:cxn ang="0">
                    <a:pos x="T6" y="T7"/>
                  </a:cxn>
                  <a:cxn ang="0">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sp>
            <p:nvSpPr>
              <p:cNvPr id="106" name="Freeform 98"/>
              <p:cNvSpPr>
                <a:spLocks/>
              </p:cNvSpPr>
              <p:nvPr/>
            </p:nvSpPr>
            <p:spPr bwMode="auto">
              <a:xfrm>
                <a:off x="6246813" y="3148013"/>
                <a:ext cx="325438" cy="227013"/>
              </a:xfrm>
              <a:custGeom>
                <a:avLst/>
                <a:gdLst>
                  <a:gd name="T0" fmla="*/ 67 w 156"/>
                  <a:gd name="T1" fmla="*/ 14 h 108"/>
                  <a:gd name="T2" fmla="*/ 11 w 156"/>
                  <a:gd name="T3" fmla="*/ 108 h 108"/>
                  <a:gd name="T4" fmla="*/ 72 w 156"/>
                  <a:gd name="T5" fmla="*/ 21 h 108"/>
                  <a:gd name="T6" fmla="*/ 156 w 156"/>
                  <a:gd name="T7" fmla="*/ 21 h 108"/>
                  <a:gd name="T8" fmla="*/ 67 w 156"/>
                  <a:gd name="T9" fmla="*/ 14 h 108"/>
                </a:gdLst>
                <a:ahLst/>
                <a:cxnLst>
                  <a:cxn ang="0">
                    <a:pos x="T0" y="T1"/>
                  </a:cxn>
                  <a:cxn ang="0">
                    <a:pos x="T2" y="T3"/>
                  </a:cxn>
                  <a:cxn ang="0">
                    <a:pos x="T4" y="T5"/>
                  </a:cxn>
                  <a:cxn ang="0">
                    <a:pos x="T6" y="T7"/>
                  </a:cxn>
                  <a:cxn ang="0">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微软雅黑" panose="020B0503020204020204" pitchFamily="34" charset="-122"/>
                  <a:ea typeface="微软雅黑" panose="020B0503020204020204" pitchFamily="34" charset="-122"/>
                </a:endParaRPr>
              </a:p>
            </p:txBody>
          </p:sp>
        </p:grpSp>
        <p:grpSp>
          <p:nvGrpSpPr>
            <p:cNvPr id="107" name="Group 139"/>
            <p:cNvGrpSpPr>
              <a:grpSpLocks/>
            </p:cNvGrpSpPr>
            <p:nvPr/>
          </p:nvGrpSpPr>
          <p:grpSpPr bwMode="auto">
            <a:xfrm>
              <a:off x="657226" y="3538538"/>
              <a:ext cx="669131" cy="1503760"/>
              <a:chOff x="2284413" y="412750"/>
              <a:chExt cx="2824162" cy="6337301"/>
            </a:xfrm>
          </p:grpSpPr>
          <p:grpSp>
            <p:nvGrpSpPr>
              <p:cNvPr id="108" name="Group 138"/>
              <p:cNvGrpSpPr>
                <a:grpSpLocks/>
              </p:cNvGrpSpPr>
              <p:nvPr/>
            </p:nvGrpSpPr>
            <p:grpSpPr bwMode="auto">
              <a:xfrm>
                <a:off x="2971800" y="4267201"/>
                <a:ext cx="1501776" cy="2482850"/>
                <a:chOff x="6661150" y="2820988"/>
                <a:chExt cx="1501776" cy="2482850"/>
              </a:xfrm>
            </p:grpSpPr>
            <p:sp>
              <p:nvSpPr>
                <p:cNvPr id="131" name="Freeform 133"/>
                <p:cNvSpPr>
                  <a:spLocks/>
                </p:cNvSpPr>
                <p:nvPr/>
              </p:nvSpPr>
              <p:spPr bwMode="auto">
                <a:xfrm>
                  <a:off x="6661150" y="2820988"/>
                  <a:ext cx="1501776" cy="2482850"/>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2A30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2" name="Freeform 134"/>
                <p:cNvSpPr>
                  <a:spLocks/>
                </p:cNvSpPr>
                <p:nvPr/>
              </p:nvSpPr>
              <p:spPr bwMode="auto">
                <a:xfrm>
                  <a:off x="6794500" y="2892426"/>
                  <a:ext cx="1223963" cy="156368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3" name="Freeform 135"/>
                <p:cNvSpPr>
                  <a:spLocks/>
                </p:cNvSpPr>
                <p:nvPr/>
              </p:nvSpPr>
              <p:spPr bwMode="auto">
                <a:xfrm>
                  <a:off x="6994525" y="2979738"/>
                  <a:ext cx="801688" cy="1130300"/>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grpSp>
            <p:nvGrpSpPr>
              <p:cNvPr id="109" name="Group 124"/>
              <p:cNvGrpSpPr>
                <a:grpSpLocks/>
              </p:cNvGrpSpPr>
              <p:nvPr/>
            </p:nvGrpSpPr>
            <p:grpSpPr bwMode="auto">
              <a:xfrm>
                <a:off x="2284413" y="412750"/>
                <a:ext cx="2824162" cy="4770438"/>
                <a:chOff x="2284413" y="412750"/>
                <a:chExt cx="2824162" cy="4770438"/>
              </a:xfrm>
            </p:grpSpPr>
            <p:sp>
              <p:nvSpPr>
                <p:cNvPr id="110" name="Freeform 102"/>
                <p:cNvSpPr>
                  <a:spLocks/>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1" name="Freeform 103"/>
                <p:cNvSpPr>
                  <a:spLocks/>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2" name="Freeform 104"/>
                <p:cNvSpPr>
                  <a:spLocks/>
                </p:cNvSpPr>
                <p:nvPr/>
              </p:nvSpPr>
              <p:spPr bwMode="auto">
                <a:xfrm>
                  <a:off x="2284413" y="3319463"/>
                  <a:ext cx="1177925" cy="1860550"/>
                </a:xfrm>
                <a:custGeom>
                  <a:avLst/>
                  <a:gdLst>
                    <a:gd name="T0" fmla="*/ 587081 w 313"/>
                    <a:gd name="T1" fmla="*/ 0 h 495"/>
                    <a:gd name="T2" fmla="*/ 0 w 313"/>
                    <a:gd name="T3" fmla="*/ 597631 h 495"/>
                    <a:gd name="T4" fmla="*/ 0 w 313"/>
                    <a:gd name="T5" fmla="*/ 612666 h 495"/>
                    <a:gd name="T6" fmla="*/ 0 w 313"/>
                    <a:gd name="T7" fmla="*/ 612666 h 495"/>
                    <a:gd name="T8" fmla="*/ 380097 w 313"/>
                    <a:gd name="T9" fmla="*/ 1804170 h 495"/>
                    <a:gd name="T10" fmla="*/ 398914 w 313"/>
                    <a:gd name="T11" fmla="*/ 1826722 h 495"/>
                    <a:gd name="T12" fmla="*/ 398914 w 313"/>
                    <a:gd name="T13" fmla="*/ 1826722 h 495"/>
                    <a:gd name="T14" fmla="*/ 398914 w 313"/>
                    <a:gd name="T15" fmla="*/ 1826722 h 495"/>
                    <a:gd name="T16" fmla="*/ 481707 w 313"/>
                    <a:gd name="T17" fmla="*/ 1860550 h 495"/>
                    <a:gd name="T18" fmla="*/ 594608 w 313"/>
                    <a:gd name="T19" fmla="*/ 1762824 h 495"/>
                    <a:gd name="T20" fmla="*/ 587081 w 313"/>
                    <a:gd name="T21" fmla="*/ 1740272 h 495"/>
                    <a:gd name="T22" fmla="*/ 587081 w 313"/>
                    <a:gd name="T23" fmla="*/ 1740272 h 495"/>
                    <a:gd name="T24" fmla="*/ 556974 w 313"/>
                    <a:gd name="T25" fmla="*/ 1559855 h 495"/>
                    <a:gd name="T26" fmla="*/ 718798 w 313"/>
                    <a:gd name="T27" fmla="*/ 1168952 h 495"/>
                    <a:gd name="T28" fmla="*/ 718798 w 313"/>
                    <a:gd name="T29" fmla="*/ 1165193 h 495"/>
                    <a:gd name="T30" fmla="*/ 1016101 w 313"/>
                    <a:gd name="T31" fmla="*/ 992293 h 495"/>
                    <a:gd name="T32" fmla="*/ 1177925 w 313"/>
                    <a:gd name="T33" fmla="*/ 590114 h 495"/>
                    <a:gd name="T34" fmla="*/ 587081 w 313"/>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3" name="Freeform 105"/>
                <p:cNvSpPr>
                  <a:spLocks/>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4" name="Freeform 106"/>
                <p:cNvSpPr>
                  <a:spLocks/>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5" name="Freeform 107"/>
                <p:cNvSpPr>
                  <a:spLocks/>
                </p:cNvSpPr>
                <p:nvPr/>
              </p:nvSpPr>
              <p:spPr bwMode="auto">
                <a:xfrm>
                  <a:off x="3933825" y="3319463"/>
                  <a:ext cx="1174750" cy="1860550"/>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6" name="Freeform 108"/>
                <p:cNvSpPr>
                  <a:spLocks/>
                </p:cNvSpPr>
                <p:nvPr/>
              </p:nvSpPr>
              <p:spPr bwMode="auto">
                <a:xfrm>
                  <a:off x="2597150" y="412750"/>
                  <a:ext cx="2244725" cy="410527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7" name="Freeform 109"/>
                <p:cNvSpPr>
                  <a:spLocks/>
                </p:cNvSpPr>
                <p:nvPr/>
              </p:nvSpPr>
              <p:spPr bwMode="auto">
                <a:xfrm>
                  <a:off x="2728913" y="2792413"/>
                  <a:ext cx="1987550" cy="647700"/>
                </a:xfrm>
                <a:custGeom>
                  <a:avLst/>
                  <a:gdLst>
                    <a:gd name="T0" fmla="*/ 1912264 w 528"/>
                    <a:gd name="T1" fmla="*/ 466947 h 172"/>
                    <a:gd name="T2" fmla="*/ 1987550 w 528"/>
                    <a:gd name="T3" fmla="*/ 0 h 172"/>
                    <a:gd name="T4" fmla="*/ 933546 w 528"/>
                    <a:gd name="T5" fmla="*/ 248536 h 172"/>
                    <a:gd name="T6" fmla="*/ 0 w 528"/>
                    <a:gd name="T7" fmla="*/ 56485 h 172"/>
                    <a:gd name="T8" fmla="*/ 79050 w 528"/>
                    <a:gd name="T9" fmla="*/ 512135 h 172"/>
                    <a:gd name="T10" fmla="*/ 933546 w 528"/>
                    <a:gd name="T11" fmla="*/ 647700 h 172"/>
                    <a:gd name="T12" fmla="*/ 1912264 w 528"/>
                    <a:gd name="T13" fmla="*/ 466947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8" name="Freeform 110"/>
                <p:cNvSpPr>
                  <a:spLocks/>
                </p:cNvSpPr>
                <p:nvPr/>
              </p:nvSpPr>
              <p:spPr bwMode="auto">
                <a:xfrm>
                  <a:off x="2668588" y="1962150"/>
                  <a:ext cx="2100262" cy="530225"/>
                </a:xfrm>
                <a:custGeom>
                  <a:avLst/>
                  <a:gdLst>
                    <a:gd name="T0" fmla="*/ 2096498 w 558"/>
                    <a:gd name="T1" fmla="*/ 300837 h 141"/>
                    <a:gd name="T2" fmla="*/ 2077679 w 558"/>
                    <a:gd name="T3" fmla="*/ 0 h 141"/>
                    <a:gd name="T4" fmla="*/ 1046367 w 558"/>
                    <a:gd name="T5" fmla="*/ 233149 h 141"/>
                    <a:gd name="T6" fmla="*/ 22583 w 558"/>
                    <a:gd name="T7" fmla="*/ 3760 h 141"/>
                    <a:gd name="T8" fmla="*/ 7528 w 558"/>
                    <a:gd name="T9" fmla="*/ 345962 h 141"/>
                    <a:gd name="T10" fmla="*/ 993672 w 558"/>
                    <a:gd name="T11" fmla="*/ 530225 h 141"/>
                    <a:gd name="T12" fmla="*/ 2096498 w 558"/>
                    <a:gd name="T13" fmla="*/ 300837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19" name="Oval 111"/>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0" name="Oval 112"/>
                <p:cNvSpPr>
                  <a:spLocks noChangeArrowheads="1"/>
                </p:cNvSpPr>
                <p:nvPr/>
              </p:nvSpPr>
              <p:spPr bwMode="auto">
                <a:xfrm>
                  <a:off x="3587750" y="2214563"/>
                  <a:ext cx="255587" cy="255588"/>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1" name="Oval 113"/>
                <p:cNvSpPr>
                  <a:spLocks noChangeArrowheads="1"/>
                </p:cNvSpPr>
                <p:nvPr/>
              </p:nvSpPr>
              <p:spPr bwMode="auto">
                <a:xfrm>
                  <a:off x="3587750" y="2214563"/>
                  <a:ext cx="255587" cy="25558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2" name="Oval 114"/>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3" name="Oval 115"/>
                <p:cNvSpPr>
                  <a:spLocks noChangeArrowheads="1"/>
                </p:cNvSpPr>
                <p:nvPr/>
              </p:nvSpPr>
              <p:spPr bwMode="auto">
                <a:xfrm>
                  <a:off x="3602038" y="2635250"/>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4" name="Oval 116"/>
                <p:cNvSpPr>
                  <a:spLocks noChangeArrowheads="1"/>
                </p:cNvSpPr>
                <p:nvPr/>
              </p:nvSpPr>
              <p:spPr bwMode="auto">
                <a:xfrm>
                  <a:off x="3602038" y="2635250"/>
                  <a:ext cx="207962" cy="20320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5" name="Oval 117"/>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6" name="Oval 118"/>
                <p:cNvSpPr>
                  <a:spLocks noChangeArrowheads="1"/>
                </p:cNvSpPr>
                <p:nvPr/>
              </p:nvSpPr>
              <p:spPr bwMode="auto">
                <a:xfrm>
                  <a:off x="3602038" y="2987675"/>
                  <a:ext cx="207962" cy="203200"/>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7" name="Oval 119"/>
                <p:cNvSpPr>
                  <a:spLocks noChangeArrowheads="1"/>
                </p:cNvSpPr>
                <p:nvPr/>
              </p:nvSpPr>
              <p:spPr bwMode="auto">
                <a:xfrm>
                  <a:off x="3602038" y="2987675"/>
                  <a:ext cx="207962" cy="203200"/>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28" name="Freeform 120"/>
                <p:cNvSpPr>
                  <a:spLocks/>
                </p:cNvSpPr>
                <p:nvPr/>
              </p:nvSpPr>
              <p:spPr bwMode="auto">
                <a:xfrm>
                  <a:off x="3568700" y="3319463"/>
                  <a:ext cx="293687" cy="1863725"/>
                </a:xfrm>
                <a:custGeom>
                  <a:avLst/>
                  <a:gdLst>
                    <a:gd name="T0" fmla="*/ 289922 w 78"/>
                    <a:gd name="T1" fmla="*/ 180360 h 496"/>
                    <a:gd name="T2" fmla="*/ 293687 w 78"/>
                    <a:gd name="T3" fmla="*/ 146543 h 496"/>
                    <a:gd name="T4" fmla="*/ 146844 w 78"/>
                    <a:gd name="T5" fmla="*/ 0 h 496"/>
                    <a:gd name="T6" fmla="*/ 0 w 78"/>
                    <a:gd name="T7" fmla="*/ 150300 h 496"/>
                    <a:gd name="T8" fmla="*/ 67774 w 78"/>
                    <a:gd name="T9" fmla="*/ 1784817 h 496"/>
                    <a:gd name="T10" fmla="*/ 71539 w 78"/>
                    <a:gd name="T11" fmla="*/ 1784817 h 496"/>
                    <a:gd name="T12" fmla="*/ 71539 w 78"/>
                    <a:gd name="T13" fmla="*/ 1784817 h 496"/>
                    <a:gd name="T14" fmla="*/ 150609 w 78"/>
                    <a:gd name="T15" fmla="*/ 1863725 h 496"/>
                    <a:gd name="T16" fmla="*/ 229678 w 78"/>
                    <a:gd name="T17" fmla="*/ 1784817 h 496"/>
                    <a:gd name="T18" fmla="*/ 229678 w 78"/>
                    <a:gd name="T19" fmla="*/ 1784817 h 496"/>
                    <a:gd name="T20" fmla="*/ 229678 w 78"/>
                    <a:gd name="T21" fmla="*/ 1784817 h 496"/>
                    <a:gd name="T22" fmla="*/ 289922 w 78"/>
                    <a:gd name="T23" fmla="*/ 180360 h 4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29" name="Oval 121"/>
                <p:cNvSpPr>
                  <a:spLocks noChangeArrowheads="1"/>
                </p:cNvSpPr>
                <p:nvPr/>
              </p:nvSpPr>
              <p:spPr bwMode="auto">
                <a:xfrm>
                  <a:off x="3360738" y="1187450"/>
                  <a:ext cx="735012" cy="733425"/>
                </a:xfrm>
                <a:prstGeom prst="ellipse">
                  <a:avLst/>
                </a:prstGeom>
                <a:solidFill>
                  <a:srgbClr val="FFFFFF"/>
                </a:solidFill>
                <a:ln w="9525">
                  <a:solidFill>
                    <a:srgbClr val="000000"/>
                  </a:solidFill>
                  <a:round/>
                  <a:headEnd/>
                  <a:tailEnd/>
                </a:ln>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30" name="Freeform 122"/>
                <p:cNvSpPr>
                  <a:spLocks noEditPoints="1"/>
                </p:cNvSpPr>
                <p:nvPr/>
              </p:nvSpPr>
              <p:spPr bwMode="auto">
                <a:xfrm>
                  <a:off x="3319464" y="1157290"/>
                  <a:ext cx="790576" cy="790576"/>
                </a:xfrm>
                <a:custGeom>
                  <a:avLst/>
                  <a:gdLst>
                    <a:gd name="T0" fmla="*/ 395288 w 210"/>
                    <a:gd name="T1" fmla="*/ 0 h 210"/>
                    <a:gd name="T2" fmla="*/ 0 w 210"/>
                    <a:gd name="T3" fmla="*/ 395288 h 210"/>
                    <a:gd name="T4" fmla="*/ 395288 w 210"/>
                    <a:gd name="T5" fmla="*/ 790576 h 210"/>
                    <a:gd name="T6" fmla="*/ 790576 w 210"/>
                    <a:gd name="T7" fmla="*/ 395288 h 210"/>
                    <a:gd name="T8" fmla="*/ 395288 w 210"/>
                    <a:gd name="T9" fmla="*/ 0 h 210"/>
                    <a:gd name="T10" fmla="*/ 395288 w 210"/>
                    <a:gd name="T11" fmla="*/ 726577 h 210"/>
                    <a:gd name="T12" fmla="*/ 63999 w 210"/>
                    <a:gd name="T13" fmla="*/ 395288 h 210"/>
                    <a:gd name="T14" fmla="*/ 395288 w 210"/>
                    <a:gd name="T15" fmla="*/ 67764 h 210"/>
                    <a:gd name="T16" fmla="*/ 722812 w 210"/>
                    <a:gd name="T17" fmla="*/ 395288 h 210"/>
                    <a:gd name="T18" fmla="*/ 395288 w 210"/>
                    <a:gd name="T19" fmla="*/ 726577 h 2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 h="210">
                      <a:moveTo>
                        <a:pt x="105" y="0"/>
                      </a:moveTo>
                      <a:cubicBezTo>
                        <a:pt x="47" y="0"/>
                        <a:pt x="0" y="47"/>
                        <a:pt x="0" y="105"/>
                      </a:cubicBezTo>
                      <a:cubicBezTo>
                        <a:pt x="0" y="163"/>
                        <a:pt x="47" y="210"/>
                        <a:pt x="105" y="210"/>
                      </a:cubicBezTo>
                      <a:cubicBezTo>
                        <a:pt x="163" y="210"/>
                        <a:pt x="210" y="163"/>
                        <a:pt x="210" y="105"/>
                      </a:cubicBezTo>
                      <a:cubicBezTo>
                        <a:pt x="210" y="47"/>
                        <a:pt x="163" y="0"/>
                        <a:pt x="105" y="0"/>
                      </a:cubicBezTo>
                      <a:close/>
                      <a:moveTo>
                        <a:pt x="105" y="193"/>
                      </a:moveTo>
                      <a:cubicBezTo>
                        <a:pt x="56" y="193"/>
                        <a:pt x="17" y="154"/>
                        <a:pt x="17" y="105"/>
                      </a:cubicBezTo>
                      <a:cubicBezTo>
                        <a:pt x="17" y="57"/>
                        <a:pt x="56" y="18"/>
                        <a:pt x="105" y="18"/>
                      </a:cubicBezTo>
                      <a:cubicBezTo>
                        <a:pt x="153" y="18"/>
                        <a:pt x="192" y="57"/>
                        <a:pt x="192" y="105"/>
                      </a:cubicBezTo>
                      <a:cubicBezTo>
                        <a:pt x="192" y="154"/>
                        <a:pt x="153" y="193"/>
                        <a:pt x="105" y="193"/>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grpSp>
        <p:grpSp>
          <p:nvGrpSpPr>
            <p:cNvPr id="134" name="Group 399"/>
            <p:cNvGrpSpPr>
              <a:grpSpLocks/>
            </p:cNvGrpSpPr>
            <p:nvPr/>
          </p:nvGrpSpPr>
          <p:grpSpPr bwMode="auto">
            <a:xfrm>
              <a:off x="7148512" y="892969"/>
              <a:ext cx="1739504" cy="1690688"/>
              <a:chOff x="3690938" y="436563"/>
              <a:chExt cx="5264150" cy="5114925"/>
            </a:xfrm>
          </p:grpSpPr>
          <p:sp>
            <p:nvSpPr>
              <p:cNvPr id="135" name="Freeform 400"/>
              <p:cNvSpPr>
                <a:spLocks noEditPoints="1"/>
              </p:cNvSpPr>
              <p:nvPr/>
            </p:nvSpPr>
            <p:spPr bwMode="auto">
              <a:xfrm>
                <a:off x="3690938" y="436563"/>
                <a:ext cx="5264150" cy="5114925"/>
              </a:xfrm>
              <a:custGeom>
                <a:avLst/>
                <a:gdLst>
                  <a:gd name="T0" fmla="*/ 4921426 w 2519"/>
                  <a:gd name="T1" fmla="*/ 3150861 h 2448"/>
                  <a:gd name="T2" fmla="*/ 4574523 w 2519"/>
                  <a:gd name="T3" fmla="*/ 3926039 h 2448"/>
                  <a:gd name="T4" fmla="*/ 4545266 w 2519"/>
                  <a:gd name="T5" fmla="*/ 4057673 h 2448"/>
                  <a:gd name="T6" fmla="*/ 4204633 w 2519"/>
                  <a:gd name="T7" fmla="*/ 4408698 h 2448"/>
                  <a:gd name="T8" fmla="*/ 4079246 w 2519"/>
                  <a:gd name="T9" fmla="*/ 4692860 h 2448"/>
                  <a:gd name="T10" fmla="*/ 3953859 w 2519"/>
                  <a:gd name="T11" fmla="*/ 4625998 h 2448"/>
                  <a:gd name="T12" fmla="*/ 3283041 w 2519"/>
                  <a:gd name="T13" fmla="*/ 4945681 h 2448"/>
                  <a:gd name="T14" fmla="*/ 3132577 w 2519"/>
                  <a:gd name="T15" fmla="*/ 5016722 h 2448"/>
                  <a:gd name="T16" fmla="*/ 2852547 w 2519"/>
                  <a:gd name="T17" fmla="*/ 4968665 h 2448"/>
                  <a:gd name="T18" fmla="*/ 1788850 w 2519"/>
                  <a:gd name="T19" fmla="*/ 4536153 h 2448"/>
                  <a:gd name="T20" fmla="*/ 704255 w 2519"/>
                  <a:gd name="T21" fmla="*/ 1619308 h 2448"/>
                  <a:gd name="T22" fmla="*/ 2413693 w 2519"/>
                  <a:gd name="T23" fmla="*/ 275805 h 2448"/>
                  <a:gd name="T24" fmla="*/ 2555798 w 2519"/>
                  <a:gd name="T25" fmla="*/ 156707 h 2448"/>
                  <a:gd name="T26" fmla="*/ 2883893 w 2519"/>
                  <a:gd name="T27" fmla="*/ 248642 h 2448"/>
                  <a:gd name="T28" fmla="*/ 3170193 w 2519"/>
                  <a:gd name="T29" fmla="*/ 204764 h 2448"/>
                  <a:gd name="T30" fmla="*/ 4027002 w 2519"/>
                  <a:gd name="T31" fmla="*/ 927707 h 2448"/>
                  <a:gd name="T32" fmla="*/ 4440778 w 2519"/>
                  <a:gd name="T33" fmla="*/ 1234853 h 2448"/>
                  <a:gd name="T34" fmla="*/ 4440778 w 2519"/>
                  <a:gd name="T35" fmla="*/ 1234853 h 2448"/>
                  <a:gd name="T36" fmla="*/ 3531724 w 2519"/>
                  <a:gd name="T37" fmla="*/ 821146 h 2448"/>
                  <a:gd name="T38" fmla="*/ 407507 w 2519"/>
                  <a:gd name="T39" fmla="*/ 2269121 h 2448"/>
                  <a:gd name="T40" fmla="*/ 340634 w 2519"/>
                  <a:gd name="T41" fmla="*/ 2108235 h 2448"/>
                  <a:gd name="T42" fmla="*/ 420045 w 2519"/>
                  <a:gd name="T43" fmla="*/ 1596325 h 2448"/>
                  <a:gd name="T44" fmla="*/ 704255 w 2519"/>
                  <a:gd name="T45" fmla="*/ 1619308 h 2448"/>
                  <a:gd name="T46" fmla="*/ 2892252 w 2519"/>
                  <a:gd name="T47" fmla="*/ 137902 h 2448"/>
                  <a:gd name="T48" fmla="*/ 2396975 w 2519"/>
                  <a:gd name="T49" fmla="*/ 0 h 2448"/>
                  <a:gd name="T50" fmla="*/ 2223523 w 2519"/>
                  <a:gd name="T51" fmla="*/ 165065 h 2448"/>
                  <a:gd name="T52" fmla="*/ 294659 w 2519"/>
                  <a:gd name="T53" fmla="*/ 1932723 h 2448"/>
                  <a:gd name="T54" fmla="*/ 173452 w 2519"/>
                  <a:gd name="T55" fmla="*/ 2605519 h 2448"/>
                  <a:gd name="T56" fmla="*/ 3067794 w 2519"/>
                  <a:gd name="T57" fmla="*/ 5085673 h 2448"/>
                  <a:gd name="T58" fmla="*/ 3084512 w 2519"/>
                  <a:gd name="T59" fmla="*/ 5112836 h 2448"/>
                  <a:gd name="T60" fmla="*/ 3352003 w 2519"/>
                  <a:gd name="T61" fmla="*/ 5112836 h 2448"/>
                  <a:gd name="T62" fmla="*/ 3341555 w 2519"/>
                  <a:gd name="T63" fmla="*/ 5027169 h 2448"/>
                  <a:gd name="T64" fmla="*/ 4056258 w 2519"/>
                  <a:gd name="T65" fmla="*/ 4837031 h 2448"/>
                  <a:gd name="T66" fmla="*/ 4238069 w 2519"/>
                  <a:gd name="T67" fmla="*/ 4621819 h 2448"/>
                  <a:gd name="T68" fmla="*/ 4392713 w 2519"/>
                  <a:gd name="T69" fmla="*/ 4653161 h 2448"/>
                  <a:gd name="T70" fmla="*/ 4501381 w 2519"/>
                  <a:gd name="T71" fmla="*/ 4335568 h 2448"/>
                  <a:gd name="T72" fmla="*/ 4593331 w 2519"/>
                  <a:gd name="T73" fmla="*/ 4241543 h 2448"/>
                  <a:gd name="T74" fmla="*/ 4706179 w 2519"/>
                  <a:gd name="T75" fmla="*/ 4051405 h 2448"/>
                  <a:gd name="T76" fmla="*/ 4752154 w 2519"/>
                  <a:gd name="T77" fmla="*/ 4059763 h 2448"/>
                  <a:gd name="T78" fmla="*/ 5182649 w 2519"/>
                  <a:gd name="T79" fmla="*/ 2866698 h 2448"/>
                  <a:gd name="T80" fmla="*/ 5151302 w 2519"/>
                  <a:gd name="T81" fmla="*/ 1844967 h 2448"/>
                  <a:gd name="T82" fmla="*/ 3343644 w 2519"/>
                  <a:gd name="T83" fmla="*/ 200585 h 2448"/>
                  <a:gd name="T84" fmla="*/ 3245425 w 2519"/>
                  <a:gd name="T85" fmla="*/ 0 h 244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19" h="2448">
                    <a:moveTo>
                      <a:pt x="2355" y="1508"/>
                    </a:moveTo>
                    <a:cubicBezTo>
                      <a:pt x="2355" y="1508"/>
                      <a:pt x="2355" y="1508"/>
                      <a:pt x="2355" y="1508"/>
                    </a:cubicBezTo>
                    <a:cubicBezTo>
                      <a:pt x="2355" y="1508"/>
                      <a:pt x="2355" y="1508"/>
                      <a:pt x="2355" y="1508"/>
                    </a:cubicBezTo>
                    <a:cubicBezTo>
                      <a:pt x="2306" y="1653"/>
                      <a:pt x="2250" y="1775"/>
                      <a:pt x="2189" y="1879"/>
                    </a:cubicBezTo>
                    <a:cubicBezTo>
                      <a:pt x="2192" y="1882"/>
                      <a:pt x="2194" y="1884"/>
                      <a:pt x="2196" y="1887"/>
                    </a:cubicBezTo>
                    <a:cubicBezTo>
                      <a:pt x="2207" y="1908"/>
                      <a:pt x="2188" y="1927"/>
                      <a:pt x="2175" y="1942"/>
                    </a:cubicBezTo>
                    <a:cubicBezTo>
                      <a:pt x="2155" y="1964"/>
                      <a:pt x="2132" y="1984"/>
                      <a:pt x="2108" y="2000"/>
                    </a:cubicBezTo>
                    <a:cubicBezTo>
                      <a:pt x="2077" y="2040"/>
                      <a:pt x="2045" y="2077"/>
                      <a:pt x="2012" y="2110"/>
                    </a:cubicBezTo>
                    <a:cubicBezTo>
                      <a:pt x="2018" y="2127"/>
                      <a:pt x="2022" y="2147"/>
                      <a:pt x="2023" y="2159"/>
                    </a:cubicBezTo>
                    <a:cubicBezTo>
                      <a:pt x="2003" y="2188"/>
                      <a:pt x="1975" y="2216"/>
                      <a:pt x="1952" y="2246"/>
                    </a:cubicBezTo>
                    <a:cubicBezTo>
                      <a:pt x="1950" y="2246"/>
                      <a:pt x="1948" y="2247"/>
                      <a:pt x="1946" y="2247"/>
                    </a:cubicBezTo>
                    <a:cubicBezTo>
                      <a:pt x="1927" y="2247"/>
                      <a:pt x="1909" y="2229"/>
                      <a:pt x="1892" y="2214"/>
                    </a:cubicBezTo>
                    <a:cubicBezTo>
                      <a:pt x="1791" y="2286"/>
                      <a:pt x="1685" y="2330"/>
                      <a:pt x="1579" y="2354"/>
                    </a:cubicBezTo>
                    <a:cubicBezTo>
                      <a:pt x="1578" y="2359"/>
                      <a:pt x="1575" y="2363"/>
                      <a:pt x="1571" y="2367"/>
                    </a:cubicBezTo>
                    <a:cubicBezTo>
                      <a:pt x="1554" y="2383"/>
                      <a:pt x="1531" y="2401"/>
                      <a:pt x="1507" y="2401"/>
                    </a:cubicBezTo>
                    <a:cubicBezTo>
                      <a:pt x="1504" y="2401"/>
                      <a:pt x="1502" y="2401"/>
                      <a:pt x="1499" y="2401"/>
                    </a:cubicBezTo>
                    <a:cubicBezTo>
                      <a:pt x="1485" y="2395"/>
                      <a:pt x="1475" y="2383"/>
                      <a:pt x="1464" y="2373"/>
                    </a:cubicBezTo>
                    <a:cubicBezTo>
                      <a:pt x="1431" y="2376"/>
                      <a:pt x="1397" y="2378"/>
                      <a:pt x="1365" y="2378"/>
                    </a:cubicBezTo>
                    <a:cubicBezTo>
                      <a:pt x="957" y="2378"/>
                      <a:pt x="601" y="2145"/>
                      <a:pt x="601" y="2145"/>
                    </a:cubicBezTo>
                    <a:cubicBezTo>
                      <a:pt x="690" y="2163"/>
                      <a:pt x="775" y="2171"/>
                      <a:pt x="856" y="2171"/>
                    </a:cubicBezTo>
                    <a:cubicBezTo>
                      <a:pt x="1389" y="2171"/>
                      <a:pt x="1784" y="1817"/>
                      <a:pt x="2355" y="1508"/>
                    </a:cubicBezTo>
                    <a:moveTo>
                      <a:pt x="337" y="775"/>
                    </a:moveTo>
                    <a:cubicBezTo>
                      <a:pt x="448" y="577"/>
                      <a:pt x="616" y="355"/>
                      <a:pt x="860" y="216"/>
                    </a:cubicBezTo>
                    <a:cubicBezTo>
                      <a:pt x="956" y="161"/>
                      <a:pt x="1056" y="136"/>
                      <a:pt x="1155" y="132"/>
                    </a:cubicBezTo>
                    <a:cubicBezTo>
                      <a:pt x="1177" y="110"/>
                      <a:pt x="1192" y="76"/>
                      <a:pt x="1222" y="75"/>
                    </a:cubicBezTo>
                    <a:cubicBezTo>
                      <a:pt x="1222" y="75"/>
                      <a:pt x="1223" y="75"/>
                      <a:pt x="1223" y="75"/>
                    </a:cubicBezTo>
                    <a:cubicBezTo>
                      <a:pt x="1228" y="75"/>
                      <a:pt x="1234" y="76"/>
                      <a:pt x="1239" y="78"/>
                    </a:cubicBezTo>
                    <a:cubicBezTo>
                      <a:pt x="1287" y="90"/>
                      <a:pt x="1331" y="119"/>
                      <a:pt x="1380" y="119"/>
                    </a:cubicBezTo>
                    <a:cubicBezTo>
                      <a:pt x="1387" y="119"/>
                      <a:pt x="1393" y="119"/>
                      <a:pt x="1400" y="117"/>
                    </a:cubicBezTo>
                    <a:cubicBezTo>
                      <a:pt x="1439" y="115"/>
                      <a:pt x="1480" y="116"/>
                      <a:pt x="1517" y="98"/>
                    </a:cubicBezTo>
                    <a:cubicBezTo>
                      <a:pt x="1553" y="117"/>
                      <a:pt x="1536" y="169"/>
                      <a:pt x="1532" y="201"/>
                    </a:cubicBezTo>
                    <a:cubicBezTo>
                      <a:pt x="1629" y="239"/>
                      <a:pt x="1789" y="345"/>
                      <a:pt x="1927" y="444"/>
                    </a:cubicBezTo>
                    <a:cubicBezTo>
                      <a:pt x="1953" y="457"/>
                      <a:pt x="1979" y="473"/>
                      <a:pt x="2002" y="492"/>
                    </a:cubicBezTo>
                    <a:cubicBezTo>
                      <a:pt x="2055" y="534"/>
                      <a:pt x="2095" y="567"/>
                      <a:pt x="2125" y="591"/>
                    </a:cubicBezTo>
                    <a:cubicBezTo>
                      <a:pt x="2169" y="625"/>
                      <a:pt x="2197" y="646"/>
                      <a:pt x="2196" y="646"/>
                    </a:cubicBezTo>
                    <a:cubicBezTo>
                      <a:pt x="2196" y="646"/>
                      <a:pt x="2174" y="630"/>
                      <a:pt x="2125" y="591"/>
                    </a:cubicBezTo>
                    <a:cubicBezTo>
                      <a:pt x="2076" y="553"/>
                      <a:pt x="2005" y="499"/>
                      <a:pt x="1927" y="444"/>
                    </a:cubicBezTo>
                    <a:cubicBezTo>
                      <a:pt x="1856" y="408"/>
                      <a:pt x="1776" y="393"/>
                      <a:pt x="1690" y="393"/>
                    </a:cubicBezTo>
                    <a:cubicBezTo>
                      <a:pt x="1074" y="393"/>
                      <a:pt x="159" y="1197"/>
                      <a:pt x="159" y="1197"/>
                    </a:cubicBezTo>
                    <a:cubicBezTo>
                      <a:pt x="159" y="1197"/>
                      <a:pt x="170" y="1155"/>
                      <a:pt x="195" y="1086"/>
                    </a:cubicBezTo>
                    <a:cubicBezTo>
                      <a:pt x="191" y="1085"/>
                      <a:pt x="186" y="1084"/>
                      <a:pt x="181" y="1083"/>
                    </a:cubicBezTo>
                    <a:cubicBezTo>
                      <a:pt x="135" y="1082"/>
                      <a:pt x="122" y="1031"/>
                      <a:pt x="163" y="1009"/>
                    </a:cubicBezTo>
                    <a:cubicBezTo>
                      <a:pt x="202" y="973"/>
                      <a:pt x="214" y="913"/>
                      <a:pt x="191" y="865"/>
                    </a:cubicBezTo>
                    <a:cubicBezTo>
                      <a:pt x="171" y="834"/>
                      <a:pt x="150" y="778"/>
                      <a:pt x="201" y="764"/>
                    </a:cubicBezTo>
                    <a:cubicBezTo>
                      <a:pt x="203" y="764"/>
                      <a:pt x="206" y="764"/>
                      <a:pt x="209" y="764"/>
                    </a:cubicBezTo>
                    <a:cubicBezTo>
                      <a:pt x="251" y="764"/>
                      <a:pt x="294" y="774"/>
                      <a:pt x="337" y="775"/>
                    </a:cubicBezTo>
                    <a:moveTo>
                      <a:pt x="1553" y="0"/>
                    </a:moveTo>
                    <a:cubicBezTo>
                      <a:pt x="1533" y="0"/>
                      <a:pt x="1484" y="66"/>
                      <a:pt x="1384" y="66"/>
                    </a:cubicBezTo>
                    <a:cubicBezTo>
                      <a:pt x="1384" y="66"/>
                      <a:pt x="1384" y="66"/>
                      <a:pt x="1384" y="66"/>
                    </a:cubicBezTo>
                    <a:cubicBezTo>
                      <a:pt x="1284" y="66"/>
                      <a:pt x="1192" y="0"/>
                      <a:pt x="1147" y="0"/>
                    </a:cubicBezTo>
                    <a:cubicBezTo>
                      <a:pt x="1130" y="0"/>
                      <a:pt x="1120" y="10"/>
                      <a:pt x="1120" y="39"/>
                    </a:cubicBezTo>
                    <a:cubicBezTo>
                      <a:pt x="1120" y="57"/>
                      <a:pt x="1057" y="63"/>
                      <a:pt x="1064" y="79"/>
                    </a:cubicBezTo>
                    <a:cubicBezTo>
                      <a:pt x="685" y="142"/>
                      <a:pt x="390" y="363"/>
                      <a:pt x="219" y="692"/>
                    </a:cubicBezTo>
                    <a:cubicBezTo>
                      <a:pt x="63" y="708"/>
                      <a:pt x="141" y="799"/>
                      <a:pt x="141" y="925"/>
                    </a:cubicBezTo>
                    <a:cubicBezTo>
                      <a:pt x="141" y="1012"/>
                      <a:pt x="0" y="1100"/>
                      <a:pt x="88" y="1144"/>
                    </a:cubicBezTo>
                    <a:cubicBezTo>
                      <a:pt x="85" y="1178"/>
                      <a:pt x="83" y="1212"/>
                      <a:pt x="83" y="1247"/>
                    </a:cubicBezTo>
                    <a:cubicBezTo>
                      <a:pt x="83" y="1910"/>
                      <a:pt x="622" y="2448"/>
                      <a:pt x="1285" y="2448"/>
                    </a:cubicBezTo>
                    <a:cubicBezTo>
                      <a:pt x="1347" y="2448"/>
                      <a:pt x="1408" y="2443"/>
                      <a:pt x="1468" y="2434"/>
                    </a:cubicBezTo>
                    <a:cubicBezTo>
                      <a:pt x="1468" y="2434"/>
                      <a:pt x="1468" y="2435"/>
                      <a:pt x="1468" y="2436"/>
                    </a:cubicBezTo>
                    <a:cubicBezTo>
                      <a:pt x="1468" y="2444"/>
                      <a:pt x="1471" y="2447"/>
                      <a:pt x="1476" y="2447"/>
                    </a:cubicBezTo>
                    <a:cubicBezTo>
                      <a:pt x="1491" y="2447"/>
                      <a:pt x="1526" y="2415"/>
                      <a:pt x="1555" y="2415"/>
                    </a:cubicBezTo>
                    <a:cubicBezTo>
                      <a:pt x="1584" y="2415"/>
                      <a:pt x="1599" y="2447"/>
                      <a:pt x="1604" y="2447"/>
                    </a:cubicBezTo>
                    <a:cubicBezTo>
                      <a:pt x="1606" y="2447"/>
                      <a:pt x="1606" y="2444"/>
                      <a:pt x="1606" y="2436"/>
                    </a:cubicBezTo>
                    <a:cubicBezTo>
                      <a:pt x="1606" y="2425"/>
                      <a:pt x="1604" y="2415"/>
                      <a:pt x="1599" y="2406"/>
                    </a:cubicBezTo>
                    <a:cubicBezTo>
                      <a:pt x="1698" y="2380"/>
                      <a:pt x="1771" y="2347"/>
                      <a:pt x="1858" y="2297"/>
                    </a:cubicBezTo>
                    <a:cubicBezTo>
                      <a:pt x="1901" y="2309"/>
                      <a:pt x="1924" y="2315"/>
                      <a:pt x="1941" y="2315"/>
                    </a:cubicBezTo>
                    <a:cubicBezTo>
                      <a:pt x="1957" y="2315"/>
                      <a:pt x="1967" y="2310"/>
                      <a:pt x="1982" y="2300"/>
                    </a:cubicBezTo>
                    <a:cubicBezTo>
                      <a:pt x="2040" y="2261"/>
                      <a:pt x="1985" y="2212"/>
                      <a:pt x="2028" y="2212"/>
                    </a:cubicBezTo>
                    <a:cubicBezTo>
                      <a:pt x="2040" y="2212"/>
                      <a:pt x="2060" y="2216"/>
                      <a:pt x="2093" y="2225"/>
                    </a:cubicBezTo>
                    <a:cubicBezTo>
                      <a:pt x="2097" y="2227"/>
                      <a:pt x="2100" y="2227"/>
                      <a:pt x="2102" y="2227"/>
                    </a:cubicBezTo>
                    <a:cubicBezTo>
                      <a:pt x="2121" y="2227"/>
                      <a:pt x="2078" y="2189"/>
                      <a:pt x="2054" y="2169"/>
                    </a:cubicBezTo>
                    <a:cubicBezTo>
                      <a:pt x="2089" y="2140"/>
                      <a:pt x="2123" y="2108"/>
                      <a:pt x="2154" y="2075"/>
                    </a:cubicBezTo>
                    <a:cubicBezTo>
                      <a:pt x="2157" y="2079"/>
                      <a:pt x="2159" y="2081"/>
                      <a:pt x="2160" y="2081"/>
                    </a:cubicBezTo>
                    <a:cubicBezTo>
                      <a:pt x="2170" y="2081"/>
                      <a:pt x="2172" y="2030"/>
                      <a:pt x="2198" y="2030"/>
                    </a:cubicBezTo>
                    <a:cubicBezTo>
                      <a:pt x="2246" y="2030"/>
                      <a:pt x="2231" y="2011"/>
                      <a:pt x="2231" y="1958"/>
                    </a:cubicBezTo>
                    <a:cubicBezTo>
                      <a:pt x="2231" y="1943"/>
                      <a:pt x="2241" y="1939"/>
                      <a:pt x="2252" y="1939"/>
                    </a:cubicBezTo>
                    <a:cubicBezTo>
                      <a:pt x="2257" y="1939"/>
                      <a:pt x="2262" y="1940"/>
                      <a:pt x="2266" y="1941"/>
                    </a:cubicBezTo>
                    <a:cubicBezTo>
                      <a:pt x="2270" y="1942"/>
                      <a:pt x="2273" y="1943"/>
                      <a:pt x="2274" y="1943"/>
                    </a:cubicBezTo>
                    <a:cubicBezTo>
                      <a:pt x="2275" y="1943"/>
                      <a:pt x="2273" y="1942"/>
                      <a:pt x="2267" y="1938"/>
                    </a:cubicBezTo>
                    <a:cubicBezTo>
                      <a:pt x="2382" y="1775"/>
                      <a:pt x="2458" y="1581"/>
                      <a:pt x="2480" y="1372"/>
                    </a:cubicBezTo>
                    <a:cubicBezTo>
                      <a:pt x="2519" y="1352"/>
                      <a:pt x="2513" y="1263"/>
                      <a:pt x="2477" y="1147"/>
                    </a:cubicBezTo>
                    <a:cubicBezTo>
                      <a:pt x="2437" y="1017"/>
                      <a:pt x="2512" y="883"/>
                      <a:pt x="2465" y="883"/>
                    </a:cubicBezTo>
                    <a:cubicBezTo>
                      <a:pt x="2455" y="883"/>
                      <a:pt x="2444" y="889"/>
                      <a:pt x="2435" y="900"/>
                    </a:cubicBezTo>
                    <a:cubicBezTo>
                      <a:pt x="2312" y="493"/>
                      <a:pt x="2016" y="195"/>
                      <a:pt x="1600" y="96"/>
                    </a:cubicBezTo>
                    <a:cubicBezTo>
                      <a:pt x="1612" y="75"/>
                      <a:pt x="1564" y="63"/>
                      <a:pt x="1564" y="39"/>
                    </a:cubicBezTo>
                    <a:cubicBezTo>
                      <a:pt x="1564" y="10"/>
                      <a:pt x="1561" y="0"/>
                      <a:pt x="1553" y="0"/>
                    </a:cubicBezTo>
                  </a:path>
                </a:pathLst>
              </a:custGeom>
              <a:solidFill>
                <a:srgbClr val="D4DDD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6" name="Freeform 401"/>
              <p:cNvSpPr>
                <a:spLocks noEditPoints="1"/>
              </p:cNvSpPr>
              <p:nvPr/>
            </p:nvSpPr>
            <p:spPr bwMode="auto">
              <a:xfrm>
                <a:off x="3946526" y="593726"/>
                <a:ext cx="4335463" cy="2343150"/>
              </a:xfrm>
              <a:custGeom>
                <a:avLst/>
                <a:gdLst>
                  <a:gd name="T0" fmla="*/ 4185028 w 2075"/>
                  <a:gd name="T1" fmla="*/ 1077598 h 1122"/>
                  <a:gd name="T2" fmla="*/ 4333374 w 2075"/>
                  <a:gd name="T3" fmla="*/ 1192459 h 1122"/>
                  <a:gd name="T4" fmla="*/ 4185028 w 2075"/>
                  <a:gd name="T5" fmla="*/ 1077598 h 1122"/>
                  <a:gd name="T6" fmla="*/ 3771330 w 2075"/>
                  <a:gd name="T7" fmla="*/ 770608 h 1122"/>
                  <a:gd name="T8" fmla="*/ 4185028 w 2075"/>
                  <a:gd name="T9" fmla="*/ 1077598 h 1122"/>
                  <a:gd name="T10" fmla="*/ 3928034 w 2075"/>
                  <a:gd name="T11" fmla="*/ 870850 h 1122"/>
                  <a:gd name="T12" fmla="*/ 3771330 w 2075"/>
                  <a:gd name="T13" fmla="*/ 770608 h 1122"/>
                  <a:gd name="T14" fmla="*/ 1769705 w 2075"/>
                  <a:gd name="T15" fmla="*/ 522092 h 1122"/>
                  <a:gd name="T16" fmla="*/ 1596286 w 2075"/>
                  <a:gd name="T17" fmla="*/ 446911 h 1122"/>
                  <a:gd name="T18" fmla="*/ 1821939 w 2075"/>
                  <a:gd name="T19" fmla="*/ 292372 h 1122"/>
                  <a:gd name="T20" fmla="*/ 1911782 w 2075"/>
                  <a:gd name="T21" fmla="*/ 284018 h 1122"/>
                  <a:gd name="T22" fmla="*/ 2085201 w 2075"/>
                  <a:gd name="T23" fmla="*/ 359199 h 1122"/>
                  <a:gd name="T24" fmla="*/ 1861637 w 2075"/>
                  <a:gd name="T25" fmla="*/ 513739 h 1122"/>
                  <a:gd name="T26" fmla="*/ 1769705 w 2075"/>
                  <a:gd name="T27" fmla="*/ 522092 h 1122"/>
                  <a:gd name="T28" fmla="*/ 2300407 w 2075"/>
                  <a:gd name="T29" fmla="*/ 0 h 1122"/>
                  <a:gd name="T30" fmla="*/ 2298318 w 2075"/>
                  <a:gd name="T31" fmla="*/ 0 h 1122"/>
                  <a:gd name="T32" fmla="*/ 2158329 w 2075"/>
                  <a:gd name="T33" fmla="*/ 119037 h 1122"/>
                  <a:gd name="T34" fmla="*/ 1541962 w 2075"/>
                  <a:gd name="T35" fmla="*/ 294460 h 1122"/>
                  <a:gd name="T36" fmla="*/ 449217 w 2075"/>
                  <a:gd name="T37" fmla="*/ 1461858 h 1122"/>
                  <a:gd name="T38" fmla="*/ 181776 w 2075"/>
                  <a:gd name="T39" fmla="*/ 1438886 h 1122"/>
                  <a:gd name="T40" fmla="*/ 165061 w 2075"/>
                  <a:gd name="T41" fmla="*/ 1438886 h 1122"/>
                  <a:gd name="T42" fmla="*/ 144167 w 2075"/>
                  <a:gd name="T43" fmla="*/ 1649811 h 1122"/>
                  <a:gd name="T44" fmla="*/ 85665 w 2075"/>
                  <a:gd name="T45" fmla="*/ 1950537 h 1122"/>
                  <a:gd name="T46" fmla="*/ 123273 w 2075"/>
                  <a:gd name="T47" fmla="*/ 2105076 h 1122"/>
                  <a:gd name="T48" fmla="*/ 152525 w 2075"/>
                  <a:gd name="T49" fmla="*/ 2111341 h 1122"/>
                  <a:gd name="T50" fmla="*/ 77307 w 2075"/>
                  <a:gd name="T51" fmla="*/ 2343150 h 1122"/>
                  <a:gd name="T52" fmla="*/ 3276147 w 2075"/>
                  <a:gd name="T53" fmla="*/ 664101 h 1122"/>
                  <a:gd name="T54" fmla="*/ 3771330 w 2075"/>
                  <a:gd name="T55" fmla="*/ 770608 h 1122"/>
                  <a:gd name="T56" fmla="*/ 2946025 w 2075"/>
                  <a:gd name="T57" fmla="*/ 263134 h 1122"/>
                  <a:gd name="T58" fmla="*/ 2914685 w 2075"/>
                  <a:gd name="T59" fmla="*/ 48032 h 1122"/>
                  <a:gd name="T60" fmla="*/ 2670227 w 2075"/>
                  <a:gd name="T61" fmla="*/ 87711 h 1122"/>
                  <a:gd name="T62" fmla="*/ 2628440 w 2075"/>
                  <a:gd name="T63" fmla="*/ 91888 h 1122"/>
                  <a:gd name="T64" fmla="*/ 2333837 w 2075"/>
                  <a:gd name="T65" fmla="*/ 6265 h 1122"/>
                  <a:gd name="T66" fmla="*/ 2300407 w 2075"/>
                  <a:gd name="T67" fmla="*/ 0 h 112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75" h="1122">
                    <a:moveTo>
                      <a:pt x="2003" y="516"/>
                    </a:moveTo>
                    <a:cubicBezTo>
                      <a:pt x="2052" y="555"/>
                      <a:pt x="2074" y="571"/>
                      <a:pt x="2074" y="571"/>
                    </a:cubicBezTo>
                    <a:cubicBezTo>
                      <a:pt x="2075" y="571"/>
                      <a:pt x="2047" y="550"/>
                      <a:pt x="2003" y="516"/>
                    </a:cubicBezTo>
                    <a:moveTo>
                      <a:pt x="1805" y="369"/>
                    </a:moveTo>
                    <a:cubicBezTo>
                      <a:pt x="1883" y="424"/>
                      <a:pt x="1954" y="478"/>
                      <a:pt x="2003" y="516"/>
                    </a:cubicBezTo>
                    <a:cubicBezTo>
                      <a:pt x="1973" y="492"/>
                      <a:pt x="1933" y="459"/>
                      <a:pt x="1880" y="417"/>
                    </a:cubicBezTo>
                    <a:cubicBezTo>
                      <a:pt x="1857" y="398"/>
                      <a:pt x="1831" y="382"/>
                      <a:pt x="1805" y="369"/>
                    </a:cubicBezTo>
                    <a:moveTo>
                      <a:pt x="847" y="250"/>
                    </a:moveTo>
                    <a:cubicBezTo>
                      <a:pt x="802" y="250"/>
                      <a:pt x="768" y="236"/>
                      <a:pt x="764" y="214"/>
                    </a:cubicBezTo>
                    <a:cubicBezTo>
                      <a:pt x="759" y="185"/>
                      <a:pt x="807" y="151"/>
                      <a:pt x="872" y="140"/>
                    </a:cubicBezTo>
                    <a:cubicBezTo>
                      <a:pt x="887" y="137"/>
                      <a:pt x="901" y="136"/>
                      <a:pt x="915" y="136"/>
                    </a:cubicBezTo>
                    <a:cubicBezTo>
                      <a:pt x="960" y="136"/>
                      <a:pt x="994" y="149"/>
                      <a:pt x="998" y="172"/>
                    </a:cubicBezTo>
                    <a:cubicBezTo>
                      <a:pt x="1003" y="201"/>
                      <a:pt x="955" y="234"/>
                      <a:pt x="891" y="246"/>
                    </a:cubicBezTo>
                    <a:cubicBezTo>
                      <a:pt x="875" y="249"/>
                      <a:pt x="861" y="250"/>
                      <a:pt x="847" y="250"/>
                    </a:cubicBezTo>
                    <a:moveTo>
                      <a:pt x="1101" y="0"/>
                    </a:moveTo>
                    <a:cubicBezTo>
                      <a:pt x="1101" y="0"/>
                      <a:pt x="1100" y="0"/>
                      <a:pt x="1100" y="0"/>
                    </a:cubicBezTo>
                    <a:cubicBezTo>
                      <a:pt x="1070" y="1"/>
                      <a:pt x="1055" y="35"/>
                      <a:pt x="1033" y="57"/>
                    </a:cubicBezTo>
                    <a:cubicBezTo>
                      <a:pt x="934" y="61"/>
                      <a:pt x="834" y="86"/>
                      <a:pt x="738" y="141"/>
                    </a:cubicBezTo>
                    <a:cubicBezTo>
                      <a:pt x="494" y="280"/>
                      <a:pt x="326" y="502"/>
                      <a:pt x="215" y="700"/>
                    </a:cubicBezTo>
                    <a:cubicBezTo>
                      <a:pt x="172" y="699"/>
                      <a:pt x="129" y="689"/>
                      <a:pt x="87" y="689"/>
                    </a:cubicBezTo>
                    <a:cubicBezTo>
                      <a:pt x="84" y="689"/>
                      <a:pt x="81" y="689"/>
                      <a:pt x="79" y="689"/>
                    </a:cubicBezTo>
                    <a:cubicBezTo>
                      <a:pt x="28" y="703"/>
                      <a:pt x="49" y="759"/>
                      <a:pt x="69" y="790"/>
                    </a:cubicBezTo>
                    <a:cubicBezTo>
                      <a:pt x="92" y="838"/>
                      <a:pt x="80" y="898"/>
                      <a:pt x="41" y="934"/>
                    </a:cubicBezTo>
                    <a:cubicBezTo>
                      <a:pt x="0" y="956"/>
                      <a:pt x="13" y="1007"/>
                      <a:pt x="59" y="1008"/>
                    </a:cubicBezTo>
                    <a:cubicBezTo>
                      <a:pt x="64" y="1009"/>
                      <a:pt x="69" y="1010"/>
                      <a:pt x="73" y="1011"/>
                    </a:cubicBezTo>
                    <a:cubicBezTo>
                      <a:pt x="48" y="1080"/>
                      <a:pt x="37" y="1122"/>
                      <a:pt x="37" y="1122"/>
                    </a:cubicBezTo>
                    <a:cubicBezTo>
                      <a:pt x="37" y="1122"/>
                      <a:pt x="952" y="318"/>
                      <a:pt x="1568" y="318"/>
                    </a:cubicBezTo>
                    <a:cubicBezTo>
                      <a:pt x="1654" y="318"/>
                      <a:pt x="1734" y="333"/>
                      <a:pt x="1805" y="369"/>
                    </a:cubicBezTo>
                    <a:cubicBezTo>
                      <a:pt x="1667" y="270"/>
                      <a:pt x="1507" y="164"/>
                      <a:pt x="1410" y="126"/>
                    </a:cubicBezTo>
                    <a:cubicBezTo>
                      <a:pt x="1414" y="94"/>
                      <a:pt x="1431" y="42"/>
                      <a:pt x="1395" y="23"/>
                    </a:cubicBezTo>
                    <a:cubicBezTo>
                      <a:pt x="1358" y="41"/>
                      <a:pt x="1317" y="40"/>
                      <a:pt x="1278" y="42"/>
                    </a:cubicBezTo>
                    <a:cubicBezTo>
                      <a:pt x="1271" y="44"/>
                      <a:pt x="1265" y="44"/>
                      <a:pt x="1258" y="44"/>
                    </a:cubicBezTo>
                    <a:cubicBezTo>
                      <a:pt x="1209" y="44"/>
                      <a:pt x="1165" y="15"/>
                      <a:pt x="1117" y="3"/>
                    </a:cubicBezTo>
                    <a:cubicBezTo>
                      <a:pt x="1112" y="1"/>
                      <a:pt x="1106" y="0"/>
                      <a:pt x="1101" y="0"/>
                    </a:cubicBezTo>
                  </a:path>
                </a:pathLst>
              </a:custGeom>
              <a:solidFill>
                <a:srgbClr val="DC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7" name="Freeform 402"/>
              <p:cNvSpPr>
                <a:spLocks/>
              </p:cNvSpPr>
              <p:nvPr/>
            </p:nvSpPr>
            <p:spPr bwMode="auto">
              <a:xfrm>
                <a:off x="4946651" y="3587751"/>
                <a:ext cx="3665538" cy="1865313"/>
              </a:xfrm>
              <a:custGeom>
                <a:avLst/>
                <a:gdLst>
                  <a:gd name="T0" fmla="*/ 3665538 w 1754"/>
                  <a:gd name="T1" fmla="*/ 0 h 893"/>
                  <a:gd name="T2" fmla="*/ 532903 w 1754"/>
                  <a:gd name="T3" fmla="*/ 1384885 h 893"/>
                  <a:gd name="T4" fmla="*/ 0 w 1754"/>
                  <a:gd name="T5" fmla="*/ 1330576 h 893"/>
                  <a:gd name="T6" fmla="*/ 1596620 w 1754"/>
                  <a:gd name="T7" fmla="*/ 1817270 h 893"/>
                  <a:gd name="T8" fmla="*/ 1803512 w 1754"/>
                  <a:gd name="T9" fmla="*/ 1806826 h 893"/>
                  <a:gd name="T10" fmla="*/ 1876655 w 1754"/>
                  <a:gd name="T11" fmla="*/ 1865313 h 893"/>
                  <a:gd name="T12" fmla="*/ 1893374 w 1754"/>
                  <a:gd name="T13" fmla="*/ 1865313 h 893"/>
                  <a:gd name="T14" fmla="*/ 2027122 w 1754"/>
                  <a:gd name="T15" fmla="*/ 1794293 h 893"/>
                  <a:gd name="T16" fmla="*/ 2043840 w 1754"/>
                  <a:gd name="T17" fmla="*/ 1767139 h 893"/>
                  <a:gd name="T18" fmla="*/ 2697953 w 1754"/>
                  <a:gd name="T19" fmla="*/ 1474704 h 893"/>
                  <a:gd name="T20" fmla="*/ 2810803 w 1754"/>
                  <a:gd name="T21" fmla="*/ 1543635 h 893"/>
                  <a:gd name="T22" fmla="*/ 2823342 w 1754"/>
                  <a:gd name="T23" fmla="*/ 1541546 h 893"/>
                  <a:gd name="T24" fmla="*/ 2971719 w 1754"/>
                  <a:gd name="T25" fmla="*/ 1359819 h 893"/>
                  <a:gd name="T26" fmla="*/ 2948731 w 1754"/>
                  <a:gd name="T27" fmla="*/ 1257467 h 893"/>
                  <a:gd name="T28" fmla="*/ 3149353 w 1754"/>
                  <a:gd name="T29" fmla="*/ 1027698 h 893"/>
                  <a:gd name="T30" fmla="*/ 3289371 w 1754"/>
                  <a:gd name="T31" fmla="*/ 906546 h 893"/>
                  <a:gd name="T32" fmla="*/ 3333257 w 1754"/>
                  <a:gd name="T33" fmla="*/ 791661 h 893"/>
                  <a:gd name="T34" fmla="*/ 3318628 w 1754"/>
                  <a:gd name="T35" fmla="*/ 774951 h 893"/>
                  <a:gd name="T36" fmla="*/ 3665538 w 1754"/>
                  <a:gd name="T37" fmla="*/ 0 h 8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54" h="893">
                    <a:moveTo>
                      <a:pt x="1754" y="0"/>
                    </a:moveTo>
                    <a:cubicBezTo>
                      <a:pt x="1183" y="309"/>
                      <a:pt x="788" y="663"/>
                      <a:pt x="255" y="663"/>
                    </a:cubicBezTo>
                    <a:cubicBezTo>
                      <a:pt x="174" y="663"/>
                      <a:pt x="89" y="655"/>
                      <a:pt x="0" y="637"/>
                    </a:cubicBezTo>
                    <a:cubicBezTo>
                      <a:pt x="0" y="637"/>
                      <a:pt x="356" y="870"/>
                      <a:pt x="764" y="870"/>
                    </a:cubicBezTo>
                    <a:cubicBezTo>
                      <a:pt x="796" y="870"/>
                      <a:pt x="830" y="868"/>
                      <a:pt x="863" y="865"/>
                    </a:cubicBezTo>
                    <a:cubicBezTo>
                      <a:pt x="874" y="875"/>
                      <a:pt x="884" y="887"/>
                      <a:pt x="898" y="893"/>
                    </a:cubicBezTo>
                    <a:cubicBezTo>
                      <a:pt x="901" y="893"/>
                      <a:pt x="903" y="893"/>
                      <a:pt x="906" y="893"/>
                    </a:cubicBezTo>
                    <a:cubicBezTo>
                      <a:pt x="930" y="893"/>
                      <a:pt x="953" y="875"/>
                      <a:pt x="970" y="859"/>
                    </a:cubicBezTo>
                    <a:cubicBezTo>
                      <a:pt x="974" y="855"/>
                      <a:pt x="977" y="851"/>
                      <a:pt x="978" y="846"/>
                    </a:cubicBezTo>
                    <a:cubicBezTo>
                      <a:pt x="1084" y="822"/>
                      <a:pt x="1190" y="778"/>
                      <a:pt x="1291" y="706"/>
                    </a:cubicBezTo>
                    <a:cubicBezTo>
                      <a:pt x="1308" y="721"/>
                      <a:pt x="1326" y="739"/>
                      <a:pt x="1345" y="739"/>
                    </a:cubicBezTo>
                    <a:cubicBezTo>
                      <a:pt x="1347" y="739"/>
                      <a:pt x="1349" y="738"/>
                      <a:pt x="1351" y="738"/>
                    </a:cubicBezTo>
                    <a:cubicBezTo>
                      <a:pt x="1374" y="708"/>
                      <a:pt x="1402" y="680"/>
                      <a:pt x="1422" y="651"/>
                    </a:cubicBezTo>
                    <a:cubicBezTo>
                      <a:pt x="1421" y="639"/>
                      <a:pt x="1417" y="619"/>
                      <a:pt x="1411" y="602"/>
                    </a:cubicBezTo>
                    <a:cubicBezTo>
                      <a:pt x="1444" y="569"/>
                      <a:pt x="1476" y="532"/>
                      <a:pt x="1507" y="492"/>
                    </a:cubicBezTo>
                    <a:cubicBezTo>
                      <a:pt x="1531" y="476"/>
                      <a:pt x="1554" y="456"/>
                      <a:pt x="1574" y="434"/>
                    </a:cubicBezTo>
                    <a:cubicBezTo>
                      <a:pt x="1587" y="419"/>
                      <a:pt x="1606" y="400"/>
                      <a:pt x="1595" y="379"/>
                    </a:cubicBezTo>
                    <a:cubicBezTo>
                      <a:pt x="1593" y="376"/>
                      <a:pt x="1591" y="374"/>
                      <a:pt x="1588" y="371"/>
                    </a:cubicBezTo>
                    <a:cubicBezTo>
                      <a:pt x="1649" y="267"/>
                      <a:pt x="1705" y="145"/>
                      <a:pt x="1754" y="0"/>
                    </a:cubicBezTo>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38" name="Oval 403"/>
              <p:cNvSpPr>
                <a:spLocks noChangeArrowheads="1"/>
              </p:cNvSpPr>
              <p:nvPr/>
            </p:nvSpPr>
            <p:spPr bwMode="auto">
              <a:xfrm>
                <a:off x="5056188" y="2335213"/>
                <a:ext cx="1533525" cy="15335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39" name="Freeform 404"/>
              <p:cNvSpPr>
                <a:spLocks/>
              </p:cNvSpPr>
              <p:nvPr/>
            </p:nvSpPr>
            <p:spPr bwMode="auto">
              <a:xfrm>
                <a:off x="5114926" y="2373313"/>
                <a:ext cx="1301750" cy="744538"/>
              </a:xfrm>
              <a:custGeom>
                <a:avLst/>
                <a:gdLst>
                  <a:gd name="T0" fmla="*/ 610130 w 623"/>
                  <a:gd name="T1" fmla="*/ 39737 h 356"/>
                  <a:gd name="T2" fmla="*/ 0 w 623"/>
                  <a:gd name="T3" fmla="*/ 744538 h 356"/>
                  <a:gd name="T4" fmla="*/ 664457 w 623"/>
                  <a:gd name="T5" fmla="*/ 196591 h 356"/>
                  <a:gd name="T6" fmla="*/ 1301750 w 623"/>
                  <a:gd name="T7" fmla="*/ 347172 h 356"/>
                  <a:gd name="T8" fmla="*/ 610130 w 623"/>
                  <a:gd name="T9" fmla="*/ 39737 h 3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3" h="356">
                    <a:moveTo>
                      <a:pt x="292" y="19"/>
                    </a:moveTo>
                    <a:cubicBezTo>
                      <a:pt x="122" y="44"/>
                      <a:pt x="0" y="190"/>
                      <a:pt x="0" y="356"/>
                    </a:cubicBezTo>
                    <a:cubicBezTo>
                      <a:pt x="39" y="213"/>
                      <a:pt x="162" y="117"/>
                      <a:pt x="318" y="94"/>
                    </a:cubicBezTo>
                    <a:cubicBezTo>
                      <a:pt x="434" y="77"/>
                      <a:pt x="542" y="95"/>
                      <a:pt x="623" y="166"/>
                    </a:cubicBezTo>
                    <a:cubicBezTo>
                      <a:pt x="552" y="61"/>
                      <a:pt x="425" y="0"/>
                      <a:pt x="292" y="1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0" name="Freeform 405"/>
              <p:cNvSpPr>
                <a:spLocks/>
              </p:cNvSpPr>
              <p:nvPr/>
            </p:nvSpPr>
            <p:spPr bwMode="auto">
              <a:xfrm>
                <a:off x="5051426" y="2249488"/>
                <a:ext cx="1301750" cy="696913"/>
              </a:xfrm>
              <a:custGeom>
                <a:avLst/>
                <a:gdLst>
                  <a:gd name="T0" fmla="*/ 631025 w 623"/>
                  <a:gd name="T1" fmla="*/ 39764 h 333"/>
                  <a:gd name="T2" fmla="*/ 0 w 623"/>
                  <a:gd name="T3" fmla="*/ 696913 h 333"/>
                  <a:gd name="T4" fmla="*/ 660278 w 623"/>
                  <a:gd name="T5" fmla="*/ 108827 h 333"/>
                  <a:gd name="T6" fmla="*/ 1301750 w 623"/>
                  <a:gd name="T7" fmla="*/ 299275 h 333"/>
                  <a:gd name="T8" fmla="*/ 631025 w 623"/>
                  <a:gd name="T9" fmla="*/ 39764 h 3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3" h="333">
                    <a:moveTo>
                      <a:pt x="302" y="19"/>
                    </a:moveTo>
                    <a:cubicBezTo>
                      <a:pt x="133" y="44"/>
                      <a:pt x="0" y="166"/>
                      <a:pt x="0" y="333"/>
                    </a:cubicBezTo>
                    <a:cubicBezTo>
                      <a:pt x="39" y="189"/>
                      <a:pt x="159" y="75"/>
                      <a:pt x="316" y="52"/>
                    </a:cubicBezTo>
                    <a:cubicBezTo>
                      <a:pt x="431" y="35"/>
                      <a:pt x="542" y="72"/>
                      <a:pt x="623" y="143"/>
                    </a:cubicBezTo>
                    <a:cubicBezTo>
                      <a:pt x="552" y="38"/>
                      <a:pt x="436" y="0"/>
                      <a:pt x="302" y="1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1" name="Freeform 406"/>
              <p:cNvSpPr>
                <a:spLocks noEditPoints="1"/>
              </p:cNvSpPr>
              <p:nvPr/>
            </p:nvSpPr>
            <p:spPr bwMode="auto">
              <a:xfrm>
                <a:off x="5411788" y="3086101"/>
                <a:ext cx="1362075" cy="973138"/>
              </a:xfrm>
              <a:custGeom>
                <a:avLst/>
                <a:gdLst>
                  <a:gd name="T0" fmla="*/ 1180326 w 652"/>
                  <a:gd name="T1" fmla="*/ 0 h 466"/>
                  <a:gd name="T2" fmla="*/ 1138544 w 652"/>
                  <a:gd name="T3" fmla="*/ 225534 h 466"/>
                  <a:gd name="T4" fmla="*/ 1199127 w 652"/>
                  <a:gd name="T5" fmla="*/ 198387 h 466"/>
                  <a:gd name="T6" fmla="*/ 1180326 w 652"/>
                  <a:gd name="T7" fmla="*/ 0 h 466"/>
                  <a:gd name="T8" fmla="*/ 1337006 w 652"/>
                  <a:gd name="T9" fmla="*/ 269388 h 466"/>
                  <a:gd name="T10" fmla="*/ 1171969 w 652"/>
                  <a:gd name="T11" fmla="*/ 501187 h 466"/>
                  <a:gd name="T12" fmla="*/ 1021556 w 652"/>
                  <a:gd name="T13" fmla="*/ 451068 h 466"/>
                  <a:gd name="T14" fmla="*/ 979775 w 652"/>
                  <a:gd name="T15" fmla="*/ 501187 h 466"/>
                  <a:gd name="T16" fmla="*/ 954706 w 652"/>
                  <a:gd name="T17" fmla="*/ 488657 h 466"/>
                  <a:gd name="T18" fmla="*/ 975597 w 652"/>
                  <a:gd name="T19" fmla="*/ 505364 h 466"/>
                  <a:gd name="T20" fmla="*/ 668503 w 652"/>
                  <a:gd name="T21" fmla="*/ 718368 h 466"/>
                  <a:gd name="T22" fmla="*/ 0 w 652"/>
                  <a:gd name="T23" fmla="*/ 676602 h 466"/>
                  <a:gd name="T24" fmla="*/ 766689 w 652"/>
                  <a:gd name="T25" fmla="*/ 870812 h 466"/>
                  <a:gd name="T26" fmla="*/ 1082139 w 652"/>
                  <a:gd name="T27" fmla="*/ 599336 h 466"/>
                  <a:gd name="T28" fmla="*/ 1203306 w 652"/>
                  <a:gd name="T29" fmla="*/ 551306 h 466"/>
                  <a:gd name="T30" fmla="*/ 1337006 w 652"/>
                  <a:gd name="T31" fmla="*/ 269388 h 4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2" h="466">
                    <a:moveTo>
                      <a:pt x="565" y="0"/>
                    </a:moveTo>
                    <a:cubicBezTo>
                      <a:pt x="564" y="37"/>
                      <a:pt x="557" y="73"/>
                      <a:pt x="545" y="108"/>
                    </a:cubicBezTo>
                    <a:cubicBezTo>
                      <a:pt x="554" y="103"/>
                      <a:pt x="564" y="98"/>
                      <a:pt x="574" y="95"/>
                    </a:cubicBezTo>
                    <a:cubicBezTo>
                      <a:pt x="575" y="63"/>
                      <a:pt x="572" y="31"/>
                      <a:pt x="565" y="0"/>
                    </a:cubicBezTo>
                    <a:close/>
                    <a:moveTo>
                      <a:pt x="640" y="129"/>
                    </a:moveTo>
                    <a:cubicBezTo>
                      <a:pt x="638" y="177"/>
                      <a:pt x="608" y="222"/>
                      <a:pt x="561" y="240"/>
                    </a:cubicBezTo>
                    <a:cubicBezTo>
                      <a:pt x="524" y="252"/>
                      <a:pt x="492" y="259"/>
                      <a:pt x="489" y="216"/>
                    </a:cubicBezTo>
                    <a:cubicBezTo>
                      <a:pt x="482" y="224"/>
                      <a:pt x="476" y="232"/>
                      <a:pt x="469" y="240"/>
                    </a:cubicBezTo>
                    <a:cubicBezTo>
                      <a:pt x="465" y="238"/>
                      <a:pt x="461" y="236"/>
                      <a:pt x="457" y="234"/>
                    </a:cubicBezTo>
                    <a:cubicBezTo>
                      <a:pt x="460" y="237"/>
                      <a:pt x="464" y="240"/>
                      <a:pt x="467" y="242"/>
                    </a:cubicBezTo>
                    <a:cubicBezTo>
                      <a:pt x="428" y="286"/>
                      <a:pt x="378" y="321"/>
                      <a:pt x="320" y="344"/>
                    </a:cubicBezTo>
                    <a:cubicBezTo>
                      <a:pt x="211" y="386"/>
                      <a:pt x="95" y="375"/>
                      <a:pt x="0" y="324"/>
                    </a:cubicBezTo>
                    <a:cubicBezTo>
                      <a:pt x="93" y="411"/>
                      <a:pt x="241" y="466"/>
                      <a:pt x="367" y="417"/>
                    </a:cubicBezTo>
                    <a:cubicBezTo>
                      <a:pt x="432" y="392"/>
                      <a:pt x="483" y="345"/>
                      <a:pt x="518" y="287"/>
                    </a:cubicBezTo>
                    <a:cubicBezTo>
                      <a:pt x="523" y="267"/>
                      <a:pt x="532" y="276"/>
                      <a:pt x="576" y="264"/>
                    </a:cubicBezTo>
                    <a:cubicBezTo>
                      <a:pt x="627" y="244"/>
                      <a:pt x="652" y="182"/>
                      <a:pt x="640" y="12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2" name="Oval 407"/>
              <p:cNvSpPr>
                <a:spLocks noChangeArrowheads="1"/>
              </p:cNvSpPr>
              <p:nvPr/>
            </p:nvSpPr>
            <p:spPr bwMode="auto">
              <a:xfrm>
                <a:off x="5616576" y="4618038"/>
                <a:ext cx="657225" cy="657225"/>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43" name="Freeform 408"/>
              <p:cNvSpPr>
                <a:spLocks/>
              </p:cNvSpPr>
              <p:nvPr/>
            </p:nvSpPr>
            <p:spPr bwMode="auto">
              <a:xfrm>
                <a:off x="5640388" y="4632326"/>
                <a:ext cx="560388" cy="319088"/>
              </a:xfrm>
              <a:custGeom>
                <a:avLst/>
                <a:gdLst>
                  <a:gd name="T0" fmla="*/ 261375 w 268"/>
                  <a:gd name="T1" fmla="*/ 16684 h 153"/>
                  <a:gd name="T2" fmla="*/ 0 w 268"/>
                  <a:gd name="T3" fmla="*/ 319088 h 153"/>
                  <a:gd name="T4" fmla="*/ 286467 w 268"/>
                  <a:gd name="T5" fmla="*/ 83422 h 153"/>
                  <a:gd name="T6" fmla="*/ 560388 w 268"/>
                  <a:gd name="T7" fmla="*/ 148074 h 153"/>
                  <a:gd name="T8" fmla="*/ 261375 w 268"/>
                  <a:gd name="T9" fmla="*/ 16684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 h="153">
                    <a:moveTo>
                      <a:pt x="125" y="8"/>
                    </a:moveTo>
                    <a:cubicBezTo>
                      <a:pt x="53" y="19"/>
                      <a:pt x="0" y="82"/>
                      <a:pt x="0" y="153"/>
                    </a:cubicBezTo>
                    <a:cubicBezTo>
                      <a:pt x="17" y="91"/>
                      <a:pt x="70" y="50"/>
                      <a:pt x="137" y="40"/>
                    </a:cubicBezTo>
                    <a:cubicBezTo>
                      <a:pt x="186" y="33"/>
                      <a:pt x="233" y="41"/>
                      <a:pt x="268" y="71"/>
                    </a:cubicBezTo>
                    <a:cubicBezTo>
                      <a:pt x="237" y="26"/>
                      <a:pt x="183" y="0"/>
                      <a:pt x="125"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4" name="Freeform 409"/>
              <p:cNvSpPr>
                <a:spLocks/>
              </p:cNvSpPr>
              <p:nvPr/>
            </p:nvSpPr>
            <p:spPr bwMode="auto">
              <a:xfrm>
                <a:off x="5613401" y="4579938"/>
                <a:ext cx="560388" cy="298450"/>
              </a:xfrm>
              <a:custGeom>
                <a:avLst/>
                <a:gdLst>
                  <a:gd name="T0" fmla="*/ 271830 w 268"/>
                  <a:gd name="T1" fmla="*/ 16697 h 143"/>
                  <a:gd name="T2" fmla="*/ 0 w 268"/>
                  <a:gd name="T3" fmla="*/ 298450 h 143"/>
                  <a:gd name="T4" fmla="*/ 284376 w 268"/>
                  <a:gd name="T5" fmla="*/ 45915 h 143"/>
                  <a:gd name="T6" fmla="*/ 560388 w 268"/>
                  <a:gd name="T7" fmla="*/ 127311 h 143"/>
                  <a:gd name="T8" fmla="*/ 271830 w 268"/>
                  <a:gd name="T9" fmla="*/ 16697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 h="143">
                    <a:moveTo>
                      <a:pt x="130" y="8"/>
                    </a:moveTo>
                    <a:cubicBezTo>
                      <a:pt x="57" y="19"/>
                      <a:pt x="0" y="71"/>
                      <a:pt x="0" y="143"/>
                    </a:cubicBezTo>
                    <a:cubicBezTo>
                      <a:pt x="17" y="81"/>
                      <a:pt x="69" y="32"/>
                      <a:pt x="136" y="22"/>
                    </a:cubicBezTo>
                    <a:cubicBezTo>
                      <a:pt x="185" y="15"/>
                      <a:pt x="233" y="31"/>
                      <a:pt x="268" y="61"/>
                    </a:cubicBezTo>
                    <a:cubicBezTo>
                      <a:pt x="238" y="16"/>
                      <a:pt x="187" y="0"/>
                      <a:pt x="130"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5" name="Freeform 410"/>
              <p:cNvSpPr>
                <a:spLocks/>
              </p:cNvSpPr>
              <p:nvPr/>
            </p:nvSpPr>
            <p:spPr bwMode="auto">
              <a:xfrm>
                <a:off x="5770563" y="4941888"/>
                <a:ext cx="541338" cy="417513"/>
              </a:xfrm>
              <a:custGeom>
                <a:avLst/>
                <a:gdLst>
                  <a:gd name="T0" fmla="*/ 330237 w 259"/>
                  <a:gd name="T1" fmla="*/ 373674 h 200"/>
                  <a:gd name="T2" fmla="*/ 507896 w 259"/>
                  <a:gd name="T3" fmla="*/ 0 h 200"/>
                  <a:gd name="T4" fmla="*/ 288435 w 259"/>
                  <a:gd name="T5" fmla="*/ 308960 h 200"/>
                  <a:gd name="T6" fmla="*/ 0 w 259"/>
                  <a:gd name="T7" fmla="*/ 290172 h 200"/>
                  <a:gd name="T8" fmla="*/ 330237 w 259"/>
                  <a:gd name="T9" fmla="*/ 373674 h 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9" h="200">
                    <a:moveTo>
                      <a:pt x="158" y="179"/>
                    </a:moveTo>
                    <a:cubicBezTo>
                      <a:pt x="226" y="152"/>
                      <a:pt x="259" y="70"/>
                      <a:pt x="243" y="0"/>
                    </a:cubicBezTo>
                    <a:cubicBezTo>
                      <a:pt x="241" y="64"/>
                      <a:pt x="201" y="123"/>
                      <a:pt x="138" y="148"/>
                    </a:cubicBezTo>
                    <a:cubicBezTo>
                      <a:pt x="91" y="166"/>
                      <a:pt x="41" y="161"/>
                      <a:pt x="0" y="139"/>
                    </a:cubicBezTo>
                    <a:cubicBezTo>
                      <a:pt x="40" y="176"/>
                      <a:pt x="104" y="200"/>
                      <a:pt x="158" y="17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6" name="Freeform 411"/>
              <p:cNvSpPr>
                <a:spLocks/>
              </p:cNvSpPr>
              <p:nvPr/>
            </p:nvSpPr>
            <p:spPr bwMode="auto">
              <a:xfrm>
                <a:off x="5705476" y="4916488"/>
                <a:ext cx="554038" cy="355600"/>
              </a:xfrm>
              <a:custGeom>
                <a:avLst/>
                <a:gdLst>
                  <a:gd name="T0" fmla="*/ 307334 w 265"/>
                  <a:gd name="T1" fmla="*/ 326315 h 170"/>
                  <a:gd name="T2" fmla="*/ 539403 w 265"/>
                  <a:gd name="T3" fmla="*/ 0 h 170"/>
                  <a:gd name="T4" fmla="*/ 290609 w 265"/>
                  <a:gd name="T5" fmla="*/ 263562 h 170"/>
                  <a:gd name="T6" fmla="*/ 0 w 265"/>
                  <a:gd name="T7" fmla="*/ 223819 h 170"/>
                  <a:gd name="T8" fmla="*/ 307334 w 265"/>
                  <a:gd name="T9" fmla="*/ 326315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170">
                    <a:moveTo>
                      <a:pt x="147" y="156"/>
                    </a:moveTo>
                    <a:cubicBezTo>
                      <a:pt x="219" y="138"/>
                      <a:pt x="265" y="71"/>
                      <a:pt x="258" y="0"/>
                    </a:cubicBezTo>
                    <a:cubicBezTo>
                      <a:pt x="247" y="63"/>
                      <a:pt x="205" y="110"/>
                      <a:pt x="139" y="126"/>
                    </a:cubicBezTo>
                    <a:cubicBezTo>
                      <a:pt x="91" y="138"/>
                      <a:pt x="37" y="134"/>
                      <a:pt x="0" y="107"/>
                    </a:cubicBezTo>
                    <a:cubicBezTo>
                      <a:pt x="34" y="149"/>
                      <a:pt x="91" y="170"/>
                      <a:pt x="147" y="15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7" name="Oval 412"/>
              <p:cNvSpPr>
                <a:spLocks noChangeArrowheads="1"/>
              </p:cNvSpPr>
              <p:nvPr/>
            </p:nvSpPr>
            <p:spPr bwMode="auto">
              <a:xfrm>
                <a:off x="4573588" y="3548063"/>
                <a:ext cx="315913" cy="31273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48" name="Freeform 413"/>
              <p:cNvSpPr>
                <a:spLocks/>
              </p:cNvSpPr>
              <p:nvPr/>
            </p:nvSpPr>
            <p:spPr bwMode="auto">
              <a:xfrm>
                <a:off x="4586288" y="3554413"/>
                <a:ext cx="266700" cy="152400"/>
              </a:xfrm>
              <a:custGeom>
                <a:avLst/>
                <a:gdLst>
                  <a:gd name="T0" fmla="*/ 125016 w 128"/>
                  <a:gd name="T1" fmla="*/ 8351 h 73"/>
                  <a:gd name="T2" fmla="*/ 0 w 128"/>
                  <a:gd name="T3" fmla="*/ 152400 h 73"/>
                  <a:gd name="T4" fmla="*/ 135434 w 128"/>
                  <a:gd name="T5" fmla="*/ 41753 h 73"/>
                  <a:gd name="T6" fmla="*/ 266700 w 128"/>
                  <a:gd name="T7" fmla="*/ 70981 h 73"/>
                  <a:gd name="T8" fmla="*/ 125016 w 128"/>
                  <a:gd name="T9" fmla="*/ 8351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73">
                    <a:moveTo>
                      <a:pt x="60" y="4"/>
                    </a:moveTo>
                    <a:cubicBezTo>
                      <a:pt x="25" y="9"/>
                      <a:pt x="0" y="39"/>
                      <a:pt x="0" y="73"/>
                    </a:cubicBezTo>
                    <a:cubicBezTo>
                      <a:pt x="8" y="44"/>
                      <a:pt x="33" y="24"/>
                      <a:pt x="65" y="20"/>
                    </a:cubicBezTo>
                    <a:cubicBezTo>
                      <a:pt x="89" y="16"/>
                      <a:pt x="111" y="20"/>
                      <a:pt x="128" y="34"/>
                    </a:cubicBezTo>
                    <a:cubicBezTo>
                      <a:pt x="113" y="13"/>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49" name="Freeform 414"/>
              <p:cNvSpPr>
                <a:spLocks/>
              </p:cNvSpPr>
              <p:nvPr/>
            </p:nvSpPr>
            <p:spPr bwMode="auto">
              <a:xfrm>
                <a:off x="4573588" y="3529013"/>
                <a:ext cx="266700" cy="141288"/>
              </a:xfrm>
              <a:custGeom>
                <a:avLst/>
                <a:gdLst>
                  <a:gd name="T0" fmla="*/ 129183 w 128"/>
                  <a:gd name="T1" fmla="*/ 8311 h 68"/>
                  <a:gd name="T2" fmla="*/ 0 w 128"/>
                  <a:gd name="T3" fmla="*/ 141288 h 68"/>
                  <a:gd name="T4" fmla="*/ 133350 w 128"/>
                  <a:gd name="T5" fmla="*/ 22855 h 68"/>
                  <a:gd name="T6" fmla="*/ 266700 w 128"/>
                  <a:gd name="T7" fmla="*/ 60255 h 68"/>
                  <a:gd name="T8" fmla="*/ 129183 w 128"/>
                  <a:gd name="T9" fmla="*/ 831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68">
                    <a:moveTo>
                      <a:pt x="62" y="4"/>
                    </a:moveTo>
                    <a:cubicBezTo>
                      <a:pt x="27" y="9"/>
                      <a:pt x="0" y="34"/>
                      <a:pt x="0" y="68"/>
                    </a:cubicBezTo>
                    <a:cubicBezTo>
                      <a:pt x="8" y="39"/>
                      <a:pt x="32" y="16"/>
                      <a:pt x="64"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0" name="Freeform 415"/>
              <p:cNvSpPr>
                <a:spLocks/>
              </p:cNvSpPr>
              <p:nvPr/>
            </p:nvSpPr>
            <p:spPr bwMode="auto">
              <a:xfrm>
                <a:off x="4648201" y="3702051"/>
                <a:ext cx="257175" cy="198438"/>
              </a:xfrm>
              <a:custGeom>
                <a:avLst/>
                <a:gdLst>
                  <a:gd name="T0" fmla="*/ 156814 w 123"/>
                  <a:gd name="T1" fmla="*/ 177550 h 95"/>
                  <a:gd name="T2" fmla="*/ 242539 w 123"/>
                  <a:gd name="T3" fmla="*/ 0 h 95"/>
                  <a:gd name="T4" fmla="*/ 135905 w 123"/>
                  <a:gd name="T5" fmla="*/ 146217 h 95"/>
                  <a:gd name="T6" fmla="*/ 0 w 123"/>
                  <a:gd name="T7" fmla="*/ 137862 h 95"/>
                  <a:gd name="T8" fmla="*/ 156814 w 123"/>
                  <a:gd name="T9" fmla="*/ 17755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95">
                    <a:moveTo>
                      <a:pt x="75" y="85"/>
                    </a:moveTo>
                    <a:cubicBezTo>
                      <a:pt x="108" y="73"/>
                      <a:pt x="123" y="33"/>
                      <a:pt x="116" y="0"/>
                    </a:cubicBezTo>
                    <a:cubicBezTo>
                      <a:pt x="114" y="30"/>
                      <a:pt x="95" y="59"/>
                      <a:pt x="65" y="70"/>
                    </a:cubicBezTo>
                    <a:cubicBezTo>
                      <a:pt x="43" y="79"/>
                      <a:pt x="19" y="77"/>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1" name="Freeform 416"/>
              <p:cNvSpPr>
                <a:spLocks/>
              </p:cNvSpPr>
              <p:nvPr/>
            </p:nvSpPr>
            <p:spPr bwMode="auto">
              <a:xfrm>
                <a:off x="4614863" y="3689351"/>
                <a:ext cx="265113" cy="169863"/>
              </a:xfrm>
              <a:custGeom>
                <a:avLst/>
                <a:gdLst>
                  <a:gd name="T0" fmla="*/ 148213 w 127"/>
                  <a:gd name="T1" fmla="*/ 157281 h 81"/>
                  <a:gd name="T2" fmla="*/ 258850 w 127"/>
                  <a:gd name="T3" fmla="*/ 0 h 81"/>
                  <a:gd name="T4" fmla="*/ 139863 w 127"/>
                  <a:gd name="T5" fmla="*/ 125824 h 81"/>
                  <a:gd name="T6" fmla="*/ 0 w 127"/>
                  <a:gd name="T7" fmla="*/ 106951 h 81"/>
                  <a:gd name="T8" fmla="*/ 148213 w 127"/>
                  <a:gd name="T9" fmla="*/ 157281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1">
                    <a:moveTo>
                      <a:pt x="71" y="75"/>
                    </a:moveTo>
                    <a:cubicBezTo>
                      <a:pt x="105" y="66"/>
                      <a:pt x="127" y="34"/>
                      <a:pt x="124" y="0"/>
                    </a:cubicBezTo>
                    <a:cubicBezTo>
                      <a:pt x="119" y="30"/>
                      <a:pt x="99" y="53"/>
                      <a:pt x="67" y="60"/>
                    </a:cubicBezTo>
                    <a:cubicBezTo>
                      <a:pt x="44" y="66"/>
                      <a:pt x="18" y="64"/>
                      <a:pt x="0" y="51"/>
                    </a:cubicBezTo>
                    <a:cubicBezTo>
                      <a:pt x="17" y="71"/>
                      <a:pt x="44" y="81"/>
                      <a:pt x="71"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2" name="Oval 417"/>
              <p:cNvSpPr>
                <a:spLocks noChangeArrowheads="1"/>
              </p:cNvSpPr>
              <p:nvPr/>
            </p:nvSpPr>
            <p:spPr bwMode="auto">
              <a:xfrm>
                <a:off x="4964113" y="1500188"/>
                <a:ext cx="593725" cy="5937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53" name="Freeform 418"/>
              <p:cNvSpPr>
                <a:spLocks/>
              </p:cNvSpPr>
              <p:nvPr/>
            </p:nvSpPr>
            <p:spPr bwMode="auto">
              <a:xfrm>
                <a:off x="4986338" y="1512888"/>
                <a:ext cx="504825" cy="287338"/>
              </a:xfrm>
              <a:custGeom>
                <a:avLst/>
                <a:gdLst>
                  <a:gd name="T0" fmla="*/ 236702 w 241"/>
                  <a:gd name="T1" fmla="*/ 16657 h 138"/>
                  <a:gd name="T2" fmla="*/ 0 w 241"/>
                  <a:gd name="T3" fmla="*/ 287338 h 138"/>
                  <a:gd name="T4" fmla="*/ 257649 w 241"/>
                  <a:gd name="T5" fmla="*/ 77040 h 138"/>
                  <a:gd name="T6" fmla="*/ 504825 w 241"/>
                  <a:gd name="T7" fmla="*/ 135340 h 138"/>
                  <a:gd name="T8" fmla="*/ 236702 w 241"/>
                  <a:gd name="T9" fmla="*/ 16657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138">
                    <a:moveTo>
                      <a:pt x="113" y="8"/>
                    </a:moveTo>
                    <a:cubicBezTo>
                      <a:pt x="47" y="17"/>
                      <a:pt x="0" y="74"/>
                      <a:pt x="0" y="138"/>
                    </a:cubicBezTo>
                    <a:cubicBezTo>
                      <a:pt x="15" y="83"/>
                      <a:pt x="62" y="45"/>
                      <a:pt x="123" y="37"/>
                    </a:cubicBezTo>
                    <a:cubicBezTo>
                      <a:pt x="167" y="30"/>
                      <a:pt x="209" y="37"/>
                      <a:pt x="241" y="65"/>
                    </a:cubicBezTo>
                    <a:cubicBezTo>
                      <a:pt x="214" y="24"/>
                      <a:pt x="164" y="0"/>
                      <a:pt x="113" y="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4" name="Freeform 419"/>
              <p:cNvSpPr>
                <a:spLocks/>
              </p:cNvSpPr>
              <p:nvPr/>
            </p:nvSpPr>
            <p:spPr bwMode="auto">
              <a:xfrm>
                <a:off x="4962526" y="1465263"/>
                <a:ext cx="503238" cy="268288"/>
              </a:xfrm>
              <a:custGeom>
                <a:avLst/>
                <a:gdLst>
                  <a:gd name="T0" fmla="*/ 244311 w 241"/>
                  <a:gd name="T1" fmla="*/ 16638 h 129"/>
                  <a:gd name="T2" fmla="*/ 0 w 241"/>
                  <a:gd name="T3" fmla="*/ 268288 h 129"/>
                  <a:gd name="T4" fmla="*/ 254751 w 241"/>
                  <a:gd name="T5" fmla="*/ 43675 h 129"/>
                  <a:gd name="T6" fmla="*/ 503238 w 241"/>
                  <a:gd name="T7" fmla="*/ 116466 h 129"/>
                  <a:gd name="T8" fmla="*/ 244311 w 241"/>
                  <a:gd name="T9" fmla="*/ 16638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129">
                    <a:moveTo>
                      <a:pt x="117" y="8"/>
                    </a:moveTo>
                    <a:cubicBezTo>
                      <a:pt x="51" y="18"/>
                      <a:pt x="0" y="65"/>
                      <a:pt x="0" y="129"/>
                    </a:cubicBezTo>
                    <a:cubicBezTo>
                      <a:pt x="15" y="74"/>
                      <a:pt x="62" y="29"/>
                      <a:pt x="122" y="21"/>
                    </a:cubicBezTo>
                    <a:cubicBezTo>
                      <a:pt x="167" y="14"/>
                      <a:pt x="210" y="28"/>
                      <a:pt x="241" y="56"/>
                    </a:cubicBezTo>
                    <a:cubicBezTo>
                      <a:pt x="214" y="15"/>
                      <a:pt x="169" y="0"/>
                      <a:pt x="117"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5" name="Freeform 420"/>
              <p:cNvSpPr>
                <a:spLocks/>
              </p:cNvSpPr>
              <p:nvPr/>
            </p:nvSpPr>
            <p:spPr bwMode="auto">
              <a:xfrm>
                <a:off x="5103813" y="1792288"/>
                <a:ext cx="487363" cy="376238"/>
              </a:xfrm>
              <a:custGeom>
                <a:avLst/>
                <a:gdLst>
                  <a:gd name="T0" fmla="*/ 297020 w 233"/>
                  <a:gd name="T1" fmla="*/ 336524 h 180"/>
                  <a:gd name="T2" fmla="*/ 458079 w 233"/>
                  <a:gd name="T3" fmla="*/ 0 h 180"/>
                  <a:gd name="T4" fmla="*/ 259369 w 233"/>
                  <a:gd name="T5" fmla="*/ 277998 h 180"/>
                  <a:gd name="T6" fmla="*/ 0 w 233"/>
                  <a:gd name="T7" fmla="*/ 261276 h 180"/>
                  <a:gd name="T8" fmla="*/ 297020 w 233"/>
                  <a:gd name="T9" fmla="*/ 336524 h 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3" h="180">
                    <a:moveTo>
                      <a:pt x="142" y="161"/>
                    </a:moveTo>
                    <a:cubicBezTo>
                      <a:pt x="204" y="137"/>
                      <a:pt x="233" y="62"/>
                      <a:pt x="219" y="0"/>
                    </a:cubicBezTo>
                    <a:cubicBezTo>
                      <a:pt x="216" y="57"/>
                      <a:pt x="181" y="111"/>
                      <a:pt x="124" y="133"/>
                    </a:cubicBezTo>
                    <a:cubicBezTo>
                      <a:pt x="82" y="149"/>
                      <a:pt x="37" y="145"/>
                      <a:pt x="0" y="125"/>
                    </a:cubicBezTo>
                    <a:cubicBezTo>
                      <a:pt x="36" y="159"/>
                      <a:pt x="93" y="180"/>
                      <a:pt x="142" y="16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6" name="Freeform 421"/>
              <p:cNvSpPr>
                <a:spLocks/>
              </p:cNvSpPr>
              <p:nvPr/>
            </p:nvSpPr>
            <p:spPr bwMode="auto">
              <a:xfrm>
                <a:off x="5043488" y="1770063"/>
                <a:ext cx="498475" cy="319088"/>
              </a:xfrm>
              <a:custGeom>
                <a:avLst/>
                <a:gdLst>
                  <a:gd name="T0" fmla="*/ 277394 w 239"/>
                  <a:gd name="T1" fmla="*/ 291976 h 153"/>
                  <a:gd name="T2" fmla="*/ 485961 w 239"/>
                  <a:gd name="T3" fmla="*/ 0 h 153"/>
                  <a:gd name="T4" fmla="*/ 262794 w 239"/>
                  <a:gd name="T5" fmla="*/ 237752 h 153"/>
                  <a:gd name="T6" fmla="*/ 0 w 239"/>
                  <a:gd name="T7" fmla="*/ 200212 h 153"/>
                  <a:gd name="T8" fmla="*/ 277394 w 239"/>
                  <a:gd name="T9" fmla="*/ 291976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53">
                    <a:moveTo>
                      <a:pt x="133" y="140"/>
                    </a:moveTo>
                    <a:cubicBezTo>
                      <a:pt x="198" y="125"/>
                      <a:pt x="239" y="64"/>
                      <a:pt x="233" y="0"/>
                    </a:cubicBezTo>
                    <a:cubicBezTo>
                      <a:pt x="224" y="56"/>
                      <a:pt x="185" y="99"/>
                      <a:pt x="126" y="114"/>
                    </a:cubicBezTo>
                    <a:cubicBezTo>
                      <a:pt x="82" y="124"/>
                      <a:pt x="34" y="121"/>
                      <a:pt x="0" y="96"/>
                    </a:cubicBezTo>
                    <a:cubicBezTo>
                      <a:pt x="31" y="134"/>
                      <a:pt x="83" y="153"/>
                      <a:pt x="133" y="1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7" name="Oval 422"/>
              <p:cNvSpPr>
                <a:spLocks noChangeArrowheads="1"/>
              </p:cNvSpPr>
              <p:nvPr/>
            </p:nvSpPr>
            <p:spPr bwMode="auto">
              <a:xfrm>
                <a:off x="6869113" y="1187451"/>
                <a:ext cx="315913" cy="314325"/>
              </a:xfrm>
              <a:prstGeom prst="ellipse">
                <a:avLst/>
              </a:prstGeom>
              <a:solidFill>
                <a:srgbClr val="D7DC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58" name="Freeform 423"/>
              <p:cNvSpPr>
                <a:spLocks/>
              </p:cNvSpPr>
              <p:nvPr/>
            </p:nvSpPr>
            <p:spPr bwMode="auto">
              <a:xfrm>
                <a:off x="6881813" y="1195388"/>
                <a:ext cx="268288" cy="152400"/>
              </a:xfrm>
              <a:custGeom>
                <a:avLst/>
                <a:gdLst>
                  <a:gd name="T0" fmla="*/ 125760 w 128"/>
                  <a:gd name="T1" fmla="*/ 8351 h 73"/>
                  <a:gd name="T2" fmla="*/ 0 w 128"/>
                  <a:gd name="T3" fmla="*/ 152400 h 73"/>
                  <a:gd name="T4" fmla="*/ 136240 w 128"/>
                  <a:gd name="T5" fmla="*/ 39666 h 73"/>
                  <a:gd name="T6" fmla="*/ 268288 w 128"/>
                  <a:gd name="T7" fmla="*/ 70981 h 73"/>
                  <a:gd name="T8" fmla="*/ 125760 w 128"/>
                  <a:gd name="T9" fmla="*/ 8351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73">
                    <a:moveTo>
                      <a:pt x="60" y="4"/>
                    </a:moveTo>
                    <a:cubicBezTo>
                      <a:pt x="25" y="9"/>
                      <a:pt x="0" y="39"/>
                      <a:pt x="0" y="73"/>
                    </a:cubicBezTo>
                    <a:cubicBezTo>
                      <a:pt x="8" y="44"/>
                      <a:pt x="33" y="24"/>
                      <a:pt x="65" y="19"/>
                    </a:cubicBezTo>
                    <a:cubicBezTo>
                      <a:pt x="89" y="16"/>
                      <a:pt x="111" y="19"/>
                      <a:pt x="128" y="34"/>
                    </a:cubicBezTo>
                    <a:cubicBezTo>
                      <a:pt x="113" y="12"/>
                      <a:pt x="87" y="0"/>
                      <a:pt x="60" y="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59" name="Freeform 424"/>
              <p:cNvSpPr>
                <a:spLocks/>
              </p:cNvSpPr>
              <p:nvPr/>
            </p:nvSpPr>
            <p:spPr bwMode="auto">
              <a:xfrm>
                <a:off x="6869113" y="1169988"/>
                <a:ext cx="268288" cy="141288"/>
              </a:xfrm>
              <a:custGeom>
                <a:avLst/>
                <a:gdLst>
                  <a:gd name="T0" fmla="*/ 129952 w 128"/>
                  <a:gd name="T1" fmla="*/ 8311 h 68"/>
                  <a:gd name="T2" fmla="*/ 0 w 128"/>
                  <a:gd name="T3" fmla="*/ 141288 h 68"/>
                  <a:gd name="T4" fmla="*/ 136240 w 128"/>
                  <a:gd name="T5" fmla="*/ 22855 h 68"/>
                  <a:gd name="T6" fmla="*/ 268288 w 128"/>
                  <a:gd name="T7" fmla="*/ 60255 h 68"/>
                  <a:gd name="T8" fmla="*/ 129952 w 128"/>
                  <a:gd name="T9" fmla="*/ 831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68">
                    <a:moveTo>
                      <a:pt x="62" y="4"/>
                    </a:moveTo>
                    <a:cubicBezTo>
                      <a:pt x="27" y="9"/>
                      <a:pt x="0" y="34"/>
                      <a:pt x="0" y="68"/>
                    </a:cubicBezTo>
                    <a:cubicBezTo>
                      <a:pt x="8" y="39"/>
                      <a:pt x="33" y="15"/>
                      <a:pt x="65" y="11"/>
                    </a:cubicBezTo>
                    <a:cubicBezTo>
                      <a:pt x="88" y="7"/>
                      <a:pt x="111" y="15"/>
                      <a:pt x="128" y="29"/>
                    </a:cubicBezTo>
                    <a:cubicBezTo>
                      <a:pt x="113" y="8"/>
                      <a:pt x="89" y="0"/>
                      <a:pt x="62"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0" name="Freeform 425"/>
              <p:cNvSpPr>
                <a:spLocks/>
              </p:cNvSpPr>
              <p:nvPr/>
            </p:nvSpPr>
            <p:spPr bwMode="auto">
              <a:xfrm>
                <a:off x="6945313" y="1343026"/>
                <a:ext cx="257175" cy="198438"/>
              </a:xfrm>
              <a:custGeom>
                <a:avLst/>
                <a:gdLst>
                  <a:gd name="T0" fmla="*/ 156814 w 123"/>
                  <a:gd name="T1" fmla="*/ 177550 h 95"/>
                  <a:gd name="T2" fmla="*/ 242539 w 123"/>
                  <a:gd name="T3" fmla="*/ 0 h 95"/>
                  <a:gd name="T4" fmla="*/ 137996 w 123"/>
                  <a:gd name="T5" fmla="*/ 146217 h 95"/>
                  <a:gd name="T6" fmla="*/ 0 w 123"/>
                  <a:gd name="T7" fmla="*/ 137862 h 95"/>
                  <a:gd name="T8" fmla="*/ 156814 w 123"/>
                  <a:gd name="T9" fmla="*/ 17755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95">
                    <a:moveTo>
                      <a:pt x="75" y="85"/>
                    </a:moveTo>
                    <a:cubicBezTo>
                      <a:pt x="108" y="72"/>
                      <a:pt x="123" y="33"/>
                      <a:pt x="116" y="0"/>
                    </a:cubicBezTo>
                    <a:cubicBezTo>
                      <a:pt x="115" y="30"/>
                      <a:pt x="96" y="58"/>
                      <a:pt x="66" y="70"/>
                    </a:cubicBezTo>
                    <a:cubicBezTo>
                      <a:pt x="43" y="79"/>
                      <a:pt x="20" y="76"/>
                      <a:pt x="0" y="66"/>
                    </a:cubicBezTo>
                    <a:cubicBezTo>
                      <a:pt x="19" y="84"/>
                      <a:pt x="49" y="95"/>
                      <a:pt x="75" y="8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1" name="Freeform 426"/>
              <p:cNvSpPr>
                <a:spLocks/>
              </p:cNvSpPr>
              <p:nvPr/>
            </p:nvSpPr>
            <p:spPr bwMode="auto">
              <a:xfrm>
                <a:off x="6913563" y="1330326"/>
                <a:ext cx="263525" cy="169863"/>
              </a:xfrm>
              <a:custGeom>
                <a:avLst/>
                <a:gdLst>
                  <a:gd name="T0" fmla="*/ 146403 w 126"/>
                  <a:gd name="T1" fmla="*/ 155183 h 81"/>
                  <a:gd name="T2" fmla="*/ 257251 w 126"/>
                  <a:gd name="T3" fmla="*/ 0 h 81"/>
                  <a:gd name="T4" fmla="*/ 138037 w 126"/>
                  <a:gd name="T5" fmla="*/ 125824 h 81"/>
                  <a:gd name="T6" fmla="*/ 0 w 126"/>
                  <a:gd name="T7" fmla="*/ 106951 h 81"/>
                  <a:gd name="T8" fmla="*/ 146403 w 126"/>
                  <a:gd name="T9" fmla="*/ 155183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81">
                    <a:moveTo>
                      <a:pt x="70" y="74"/>
                    </a:moveTo>
                    <a:cubicBezTo>
                      <a:pt x="104" y="66"/>
                      <a:pt x="126" y="34"/>
                      <a:pt x="123" y="0"/>
                    </a:cubicBezTo>
                    <a:cubicBezTo>
                      <a:pt x="118" y="30"/>
                      <a:pt x="98" y="52"/>
                      <a:pt x="66" y="60"/>
                    </a:cubicBezTo>
                    <a:cubicBezTo>
                      <a:pt x="43" y="66"/>
                      <a:pt x="18" y="64"/>
                      <a:pt x="0" y="51"/>
                    </a:cubicBezTo>
                    <a:cubicBezTo>
                      <a:pt x="16" y="71"/>
                      <a:pt x="43" y="81"/>
                      <a:pt x="70" y="7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2" name="Freeform 427"/>
              <p:cNvSpPr>
                <a:spLocks/>
              </p:cNvSpPr>
              <p:nvPr/>
            </p:nvSpPr>
            <p:spPr bwMode="auto">
              <a:xfrm>
                <a:off x="7972426" y="3679826"/>
                <a:ext cx="474663" cy="547688"/>
              </a:xfrm>
              <a:custGeom>
                <a:avLst/>
                <a:gdLst>
                  <a:gd name="T0" fmla="*/ 447480 w 227"/>
                  <a:gd name="T1" fmla="*/ 315652 h 262"/>
                  <a:gd name="T2" fmla="*/ 188192 w 227"/>
                  <a:gd name="T3" fmla="*/ 524693 h 262"/>
                  <a:gd name="T4" fmla="*/ 27183 w 227"/>
                  <a:gd name="T5" fmla="*/ 232036 h 262"/>
                  <a:gd name="T6" fmla="*/ 286471 w 227"/>
                  <a:gd name="T7" fmla="*/ 22995 h 262"/>
                  <a:gd name="T8" fmla="*/ 447480 w 227"/>
                  <a:gd name="T9" fmla="*/ 31565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262">
                    <a:moveTo>
                      <a:pt x="214" y="151"/>
                    </a:moveTo>
                    <a:cubicBezTo>
                      <a:pt x="201" y="217"/>
                      <a:pt x="145" y="262"/>
                      <a:pt x="90" y="251"/>
                    </a:cubicBezTo>
                    <a:cubicBezTo>
                      <a:pt x="34" y="240"/>
                      <a:pt x="0" y="177"/>
                      <a:pt x="13" y="111"/>
                    </a:cubicBezTo>
                    <a:cubicBezTo>
                      <a:pt x="26" y="45"/>
                      <a:pt x="82" y="0"/>
                      <a:pt x="137" y="11"/>
                    </a:cubicBezTo>
                    <a:cubicBezTo>
                      <a:pt x="193" y="22"/>
                      <a:pt x="227" y="85"/>
                      <a:pt x="214" y="151"/>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3" name="Freeform 428"/>
              <p:cNvSpPr>
                <a:spLocks/>
              </p:cNvSpPr>
              <p:nvPr/>
            </p:nvSpPr>
            <p:spPr bwMode="auto">
              <a:xfrm>
                <a:off x="8015288" y="3719513"/>
                <a:ext cx="384175" cy="200025"/>
              </a:xfrm>
              <a:custGeom>
                <a:avLst/>
                <a:gdLst>
                  <a:gd name="T0" fmla="*/ 212967 w 184"/>
                  <a:gd name="T1" fmla="*/ 4167 h 96"/>
                  <a:gd name="T2" fmla="*/ 0 w 184"/>
                  <a:gd name="T3" fmla="*/ 200025 h 96"/>
                  <a:gd name="T4" fmla="*/ 219230 w 184"/>
                  <a:gd name="T5" fmla="*/ 56257 h 96"/>
                  <a:gd name="T6" fmla="*/ 384175 w 184"/>
                  <a:gd name="T7" fmla="*/ 141684 h 96"/>
                  <a:gd name="T8" fmla="*/ 212967 w 184"/>
                  <a:gd name="T9" fmla="*/ 4167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 h="96">
                    <a:moveTo>
                      <a:pt x="102" y="2"/>
                    </a:moveTo>
                    <a:cubicBezTo>
                      <a:pt x="54" y="0"/>
                      <a:pt x="11" y="41"/>
                      <a:pt x="0" y="96"/>
                    </a:cubicBezTo>
                    <a:cubicBezTo>
                      <a:pt x="20" y="51"/>
                      <a:pt x="60" y="26"/>
                      <a:pt x="105" y="27"/>
                    </a:cubicBezTo>
                    <a:cubicBezTo>
                      <a:pt x="137" y="28"/>
                      <a:pt x="166" y="40"/>
                      <a:pt x="184" y="68"/>
                    </a:cubicBezTo>
                    <a:cubicBezTo>
                      <a:pt x="171" y="30"/>
                      <a:pt x="140" y="3"/>
                      <a:pt x="102" y="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4" name="Freeform 429"/>
              <p:cNvSpPr>
                <a:spLocks/>
              </p:cNvSpPr>
              <p:nvPr/>
            </p:nvSpPr>
            <p:spPr bwMode="auto">
              <a:xfrm>
                <a:off x="8008938" y="3676651"/>
                <a:ext cx="384175" cy="182563"/>
              </a:xfrm>
              <a:custGeom>
                <a:avLst/>
                <a:gdLst>
                  <a:gd name="T0" fmla="*/ 217142 w 184"/>
                  <a:gd name="T1" fmla="*/ 2098 h 87"/>
                  <a:gd name="T2" fmla="*/ 0 w 184"/>
                  <a:gd name="T3" fmla="*/ 182563 h 87"/>
                  <a:gd name="T4" fmla="*/ 219230 w 184"/>
                  <a:gd name="T5" fmla="*/ 27280 h 87"/>
                  <a:gd name="T6" fmla="*/ 384175 w 184"/>
                  <a:gd name="T7" fmla="*/ 123807 h 87"/>
                  <a:gd name="T8" fmla="*/ 217142 w 184"/>
                  <a:gd name="T9" fmla="*/ 2098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 h="87">
                    <a:moveTo>
                      <a:pt x="104" y="1"/>
                    </a:moveTo>
                    <a:cubicBezTo>
                      <a:pt x="56" y="0"/>
                      <a:pt x="11" y="33"/>
                      <a:pt x="0" y="87"/>
                    </a:cubicBezTo>
                    <a:cubicBezTo>
                      <a:pt x="20" y="42"/>
                      <a:pt x="61" y="12"/>
                      <a:pt x="105" y="13"/>
                    </a:cubicBezTo>
                    <a:cubicBezTo>
                      <a:pt x="138" y="14"/>
                      <a:pt x="166" y="32"/>
                      <a:pt x="184" y="59"/>
                    </a:cubicBezTo>
                    <a:cubicBezTo>
                      <a:pt x="171" y="21"/>
                      <a:pt x="142" y="2"/>
                      <a:pt x="104" y="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5" name="Freeform 430"/>
              <p:cNvSpPr>
                <a:spLocks/>
              </p:cNvSpPr>
              <p:nvPr/>
            </p:nvSpPr>
            <p:spPr bwMode="auto">
              <a:xfrm>
                <a:off x="8056563" y="3992563"/>
                <a:ext cx="366713" cy="280988"/>
              </a:xfrm>
              <a:custGeom>
                <a:avLst/>
                <a:gdLst>
                  <a:gd name="T0" fmla="*/ 195858 w 176"/>
                  <a:gd name="T1" fmla="*/ 262116 h 134"/>
                  <a:gd name="T2" fmla="*/ 366713 w 176"/>
                  <a:gd name="T3" fmla="*/ 0 h 134"/>
                  <a:gd name="T4" fmla="*/ 179189 w 176"/>
                  <a:gd name="T5" fmla="*/ 207596 h 134"/>
                  <a:gd name="T6" fmla="*/ 0 w 176"/>
                  <a:gd name="T7" fmla="*/ 157269 h 134"/>
                  <a:gd name="T8" fmla="*/ 195858 w 176"/>
                  <a:gd name="T9" fmla="*/ 262116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6" h="134">
                    <a:moveTo>
                      <a:pt x="94" y="125"/>
                    </a:moveTo>
                    <a:cubicBezTo>
                      <a:pt x="142" y="114"/>
                      <a:pt x="175" y="55"/>
                      <a:pt x="176" y="0"/>
                    </a:cubicBezTo>
                    <a:cubicBezTo>
                      <a:pt x="165" y="48"/>
                      <a:pt x="130" y="88"/>
                      <a:pt x="86" y="99"/>
                    </a:cubicBezTo>
                    <a:cubicBezTo>
                      <a:pt x="54" y="106"/>
                      <a:pt x="23" y="96"/>
                      <a:pt x="0" y="75"/>
                    </a:cubicBezTo>
                    <a:cubicBezTo>
                      <a:pt x="19" y="108"/>
                      <a:pt x="56" y="134"/>
                      <a:pt x="94" y="12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6" name="Freeform 431"/>
              <p:cNvSpPr>
                <a:spLocks/>
              </p:cNvSpPr>
              <p:nvPr/>
            </p:nvSpPr>
            <p:spPr bwMode="auto">
              <a:xfrm>
                <a:off x="8026401" y="3967163"/>
                <a:ext cx="379413" cy="228600"/>
              </a:xfrm>
              <a:custGeom>
                <a:avLst/>
                <a:gdLst>
                  <a:gd name="T0" fmla="*/ 182370 w 181"/>
                  <a:gd name="T1" fmla="*/ 220211 h 109"/>
                  <a:gd name="T2" fmla="*/ 379413 w 181"/>
                  <a:gd name="T3" fmla="*/ 0 h 109"/>
                  <a:gd name="T4" fmla="*/ 180274 w 181"/>
                  <a:gd name="T5" fmla="*/ 169877 h 109"/>
                  <a:gd name="T6" fmla="*/ 0 w 181"/>
                  <a:gd name="T7" fmla="*/ 102765 h 109"/>
                  <a:gd name="T8" fmla="*/ 182370 w 181"/>
                  <a:gd name="T9" fmla="*/ 220211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09">
                    <a:moveTo>
                      <a:pt x="87" y="105"/>
                    </a:moveTo>
                    <a:cubicBezTo>
                      <a:pt x="135" y="101"/>
                      <a:pt x="175" y="55"/>
                      <a:pt x="181" y="0"/>
                    </a:cubicBezTo>
                    <a:cubicBezTo>
                      <a:pt x="165" y="47"/>
                      <a:pt x="131" y="77"/>
                      <a:pt x="86" y="81"/>
                    </a:cubicBezTo>
                    <a:cubicBezTo>
                      <a:pt x="54" y="84"/>
                      <a:pt x="20" y="74"/>
                      <a:pt x="0" y="49"/>
                    </a:cubicBezTo>
                    <a:cubicBezTo>
                      <a:pt x="16" y="85"/>
                      <a:pt x="49" y="109"/>
                      <a:pt x="87" y="10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7" name="Oval 432"/>
              <p:cNvSpPr>
                <a:spLocks noChangeArrowheads="1"/>
              </p:cNvSpPr>
              <p:nvPr/>
            </p:nvSpPr>
            <p:spPr bwMode="auto">
              <a:xfrm>
                <a:off x="6254751" y="3117851"/>
                <a:ext cx="495300" cy="496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68" name="Freeform 433"/>
              <p:cNvSpPr>
                <a:spLocks/>
              </p:cNvSpPr>
              <p:nvPr/>
            </p:nvSpPr>
            <p:spPr bwMode="auto">
              <a:xfrm>
                <a:off x="5273676" y="3405188"/>
                <a:ext cx="1393825" cy="492125"/>
              </a:xfrm>
              <a:custGeom>
                <a:avLst/>
                <a:gdLst>
                  <a:gd name="T0" fmla="*/ 1393825 w 667"/>
                  <a:gd name="T1" fmla="*/ 0 h 235"/>
                  <a:gd name="T2" fmla="*/ 1105447 w 667"/>
                  <a:gd name="T3" fmla="*/ 125649 h 235"/>
                  <a:gd name="T4" fmla="*/ 693778 w 667"/>
                  <a:gd name="T5" fmla="*/ 326687 h 235"/>
                  <a:gd name="T6" fmla="*/ 0 w 667"/>
                  <a:gd name="T7" fmla="*/ 194756 h 235"/>
                  <a:gd name="T8" fmla="*/ 766917 w 667"/>
                  <a:gd name="T9" fmla="*/ 389512 h 235"/>
                  <a:gd name="T10" fmla="*/ 1107537 w 667"/>
                  <a:gd name="T11" fmla="*/ 161249 h 235"/>
                  <a:gd name="T12" fmla="*/ 1241277 w 667"/>
                  <a:gd name="T13" fmla="*/ 182191 h 235"/>
                  <a:gd name="T14" fmla="*/ 1393825 w 667"/>
                  <a:gd name="T15" fmla="*/ 0 h 2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7" h="235">
                    <a:moveTo>
                      <a:pt x="667" y="0"/>
                    </a:moveTo>
                    <a:cubicBezTo>
                      <a:pt x="665" y="48"/>
                      <a:pt x="586" y="69"/>
                      <a:pt x="529" y="60"/>
                    </a:cubicBezTo>
                    <a:cubicBezTo>
                      <a:pt x="462" y="107"/>
                      <a:pt x="423" y="119"/>
                      <a:pt x="332" y="156"/>
                    </a:cubicBezTo>
                    <a:cubicBezTo>
                      <a:pt x="202" y="182"/>
                      <a:pt x="95" y="144"/>
                      <a:pt x="0" y="93"/>
                    </a:cubicBezTo>
                    <a:cubicBezTo>
                      <a:pt x="93" y="180"/>
                      <a:pt x="241" y="235"/>
                      <a:pt x="367" y="186"/>
                    </a:cubicBezTo>
                    <a:cubicBezTo>
                      <a:pt x="432" y="160"/>
                      <a:pt x="495" y="135"/>
                      <a:pt x="530" y="77"/>
                    </a:cubicBezTo>
                    <a:cubicBezTo>
                      <a:pt x="548" y="79"/>
                      <a:pt x="561" y="89"/>
                      <a:pt x="594" y="87"/>
                    </a:cubicBezTo>
                    <a:cubicBezTo>
                      <a:pt x="615" y="89"/>
                      <a:pt x="667" y="95"/>
                      <a:pt x="667"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69" name="Oval 434"/>
              <p:cNvSpPr>
                <a:spLocks noChangeArrowheads="1"/>
              </p:cNvSpPr>
              <p:nvPr/>
            </p:nvSpPr>
            <p:spPr bwMode="auto">
              <a:xfrm>
                <a:off x="6496051" y="3814763"/>
                <a:ext cx="620713" cy="622300"/>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70" name="Freeform 435"/>
              <p:cNvSpPr>
                <a:spLocks/>
              </p:cNvSpPr>
              <p:nvPr/>
            </p:nvSpPr>
            <p:spPr bwMode="auto">
              <a:xfrm>
                <a:off x="6518276" y="3829051"/>
                <a:ext cx="528638" cy="303213"/>
              </a:xfrm>
              <a:custGeom>
                <a:avLst/>
                <a:gdLst>
                  <a:gd name="T0" fmla="*/ 246558 w 253"/>
                  <a:gd name="T1" fmla="*/ 16729 h 145"/>
                  <a:gd name="T2" fmla="*/ 0 w 253"/>
                  <a:gd name="T3" fmla="*/ 303213 h 145"/>
                  <a:gd name="T4" fmla="*/ 269543 w 253"/>
                  <a:gd name="T5" fmla="*/ 81554 h 145"/>
                  <a:gd name="T6" fmla="*/ 528638 w 253"/>
                  <a:gd name="T7" fmla="*/ 142196 h 145"/>
                  <a:gd name="T8" fmla="*/ 246558 w 253"/>
                  <a:gd name="T9" fmla="*/ 16729 h 1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45">
                    <a:moveTo>
                      <a:pt x="118" y="8"/>
                    </a:moveTo>
                    <a:cubicBezTo>
                      <a:pt x="49" y="18"/>
                      <a:pt x="0" y="77"/>
                      <a:pt x="0" y="145"/>
                    </a:cubicBezTo>
                    <a:cubicBezTo>
                      <a:pt x="16" y="87"/>
                      <a:pt x="66" y="48"/>
                      <a:pt x="129" y="39"/>
                    </a:cubicBezTo>
                    <a:cubicBezTo>
                      <a:pt x="176" y="32"/>
                      <a:pt x="220" y="39"/>
                      <a:pt x="253" y="68"/>
                    </a:cubicBezTo>
                    <a:cubicBezTo>
                      <a:pt x="224" y="25"/>
                      <a:pt x="172" y="0"/>
                      <a:pt x="118" y="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1" name="Freeform 436"/>
              <p:cNvSpPr>
                <a:spLocks/>
              </p:cNvSpPr>
              <p:nvPr/>
            </p:nvSpPr>
            <p:spPr bwMode="auto">
              <a:xfrm>
                <a:off x="6492876" y="3779838"/>
                <a:ext cx="528638" cy="282575"/>
              </a:xfrm>
              <a:custGeom>
                <a:avLst/>
                <a:gdLst>
                  <a:gd name="T0" fmla="*/ 254916 w 253"/>
                  <a:gd name="T1" fmla="*/ 16745 h 135"/>
                  <a:gd name="T2" fmla="*/ 0 w 253"/>
                  <a:gd name="T3" fmla="*/ 282575 h 135"/>
                  <a:gd name="T4" fmla="*/ 267453 w 253"/>
                  <a:gd name="T5" fmla="*/ 46049 h 135"/>
                  <a:gd name="T6" fmla="*/ 528638 w 253"/>
                  <a:gd name="T7" fmla="*/ 121403 h 135"/>
                  <a:gd name="T8" fmla="*/ 254916 w 253"/>
                  <a:gd name="T9" fmla="*/ 1674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35">
                    <a:moveTo>
                      <a:pt x="122" y="8"/>
                    </a:moveTo>
                    <a:cubicBezTo>
                      <a:pt x="54" y="19"/>
                      <a:pt x="0" y="68"/>
                      <a:pt x="0" y="135"/>
                    </a:cubicBezTo>
                    <a:cubicBezTo>
                      <a:pt x="16" y="77"/>
                      <a:pt x="64" y="31"/>
                      <a:pt x="128" y="22"/>
                    </a:cubicBezTo>
                    <a:cubicBezTo>
                      <a:pt x="175" y="15"/>
                      <a:pt x="219" y="30"/>
                      <a:pt x="253" y="58"/>
                    </a:cubicBezTo>
                    <a:cubicBezTo>
                      <a:pt x="224" y="16"/>
                      <a:pt x="176" y="0"/>
                      <a:pt x="122" y="8"/>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2" name="Freeform 437"/>
              <p:cNvSpPr>
                <a:spLocks/>
              </p:cNvSpPr>
              <p:nvPr/>
            </p:nvSpPr>
            <p:spPr bwMode="auto">
              <a:xfrm>
                <a:off x="6642101" y="4122738"/>
                <a:ext cx="509588" cy="393700"/>
              </a:xfrm>
              <a:custGeom>
                <a:avLst/>
                <a:gdLst>
                  <a:gd name="T0" fmla="*/ 309094 w 244"/>
                  <a:gd name="T1" fmla="*/ 352039 h 189"/>
                  <a:gd name="T2" fmla="*/ 478261 w 244"/>
                  <a:gd name="T3" fmla="*/ 0 h 189"/>
                  <a:gd name="T4" fmla="*/ 271502 w 244"/>
                  <a:gd name="T5" fmla="*/ 289547 h 189"/>
                  <a:gd name="T6" fmla="*/ 0 w 244"/>
                  <a:gd name="T7" fmla="*/ 272882 h 189"/>
                  <a:gd name="T8" fmla="*/ 309094 w 244"/>
                  <a:gd name="T9" fmla="*/ 352039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4" h="189">
                    <a:moveTo>
                      <a:pt x="148" y="169"/>
                    </a:moveTo>
                    <a:cubicBezTo>
                      <a:pt x="213" y="144"/>
                      <a:pt x="244" y="66"/>
                      <a:pt x="229" y="0"/>
                    </a:cubicBezTo>
                    <a:cubicBezTo>
                      <a:pt x="227" y="60"/>
                      <a:pt x="189" y="116"/>
                      <a:pt x="130" y="139"/>
                    </a:cubicBezTo>
                    <a:cubicBezTo>
                      <a:pt x="86" y="156"/>
                      <a:pt x="38" y="152"/>
                      <a:pt x="0" y="131"/>
                    </a:cubicBezTo>
                    <a:cubicBezTo>
                      <a:pt x="37" y="166"/>
                      <a:pt x="97" y="189"/>
                      <a:pt x="148" y="169"/>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3" name="Freeform 438"/>
              <p:cNvSpPr>
                <a:spLocks/>
              </p:cNvSpPr>
              <p:nvPr/>
            </p:nvSpPr>
            <p:spPr bwMode="auto">
              <a:xfrm>
                <a:off x="6578601" y="4098926"/>
                <a:ext cx="522288" cy="334963"/>
              </a:xfrm>
              <a:custGeom>
                <a:avLst/>
                <a:gdLst>
                  <a:gd name="T0" fmla="*/ 290392 w 250"/>
                  <a:gd name="T1" fmla="*/ 307747 h 160"/>
                  <a:gd name="T2" fmla="*/ 509753 w 250"/>
                  <a:gd name="T3" fmla="*/ 0 h 160"/>
                  <a:gd name="T4" fmla="*/ 275768 w 250"/>
                  <a:gd name="T5" fmla="*/ 249129 h 160"/>
                  <a:gd name="T6" fmla="*/ 0 w 250"/>
                  <a:gd name="T7" fmla="*/ 211445 h 160"/>
                  <a:gd name="T8" fmla="*/ 290392 w 250"/>
                  <a:gd name="T9" fmla="*/ 307747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0" h="160">
                    <a:moveTo>
                      <a:pt x="139" y="147"/>
                    </a:moveTo>
                    <a:cubicBezTo>
                      <a:pt x="207" y="130"/>
                      <a:pt x="250" y="67"/>
                      <a:pt x="244" y="0"/>
                    </a:cubicBezTo>
                    <a:cubicBezTo>
                      <a:pt x="234" y="59"/>
                      <a:pt x="194" y="103"/>
                      <a:pt x="132" y="119"/>
                    </a:cubicBezTo>
                    <a:cubicBezTo>
                      <a:pt x="86" y="130"/>
                      <a:pt x="35" y="126"/>
                      <a:pt x="0" y="101"/>
                    </a:cubicBezTo>
                    <a:cubicBezTo>
                      <a:pt x="32" y="140"/>
                      <a:pt x="86" y="160"/>
                      <a:pt x="139" y="14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4" name="Freeform 439"/>
              <p:cNvSpPr>
                <a:spLocks/>
              </p:cNvSpPr>
              <p:nvPr/>
            </p:nvSpPr>
            <p:spPr bwMode="auto">
              <a:xfrm>
                <a:off x="5532438" y="877888"/>
                <a:ext cx="509588" cy="238125"/>
              </a:xfrm>
              <a:custGeom>
                <a:avLst/>
                <a:gdLst>
                  <a:gd name="T0" fmla="*/ 325802 w 244"/>
                  <a:gd name="T1" fmla="*/ 0 h 114"/>
                  <a:gd name="T2" fmla="*/ 235998 w 244"/>
                  <a:gd name="T3" fmla="*/ 8355 h 114"/>
                  <a:gd name="T4" fmla="*/ 10442 w 244"/>
                  <a:gd name="T5" fmla="*/ 162928 h 114"/>
                  <a:gd name="T6" fmla="*/ 183786 w 244"/>
                  <a:gd name="T7" fmla="*/ 238125 h 114"/>
                  <a:gd name="T8" fmla="*/ 275679 w 244"/>
                  <a:gd name="T9" fmla="*/ 229770 h 114"/>
                  <a:gd name="T10" fmla="*/ 499146 w 244"/>
                  <a:gd name="T11" fmla="*/ 75197 h 114"/>
                  <a:gd name="T12" fmla="*/ 325802 w 244"/>
                  <a:gd name="T13" fmla="*/ 0 h 1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 h="114">
                    <a:moveTo>
                      <a:pt x="156" y="0"/>
                    </a:moveTo>
                    <a:cubicBezTo>
                      <a:pt x="142" y="0"/>
                      <a:pt x="128" y="1"/>
                      <a:pt x="113" y="4"/>
                    </a:cubicBezTo>
                    <a:cubicBezTo>
                      <a:pt x="48" y="15"/>
                      <a:pt x="0" y="49"/>
                      <a:pt x="5" y="78"/>
                    </a:cubicBezTo>
                    <a:cubicBezTo>
                      <a:pt x="9" y="100"/>
                      <a:pt x="43" y="114"/>
                      <a:pt x="88" y="114"/>
                    </a:cubicBezTo>
                    <a:cubicBezTo>
                      <a:pt x="102" y="114"/>
                      <a:pt x="116" y="113"/>
                      <a:pt x="132" y="110"/>
                    </a:cubicBezTo>
                    <a:cubicBezTo>
                      <a:pt x="196" y="98"/>
                      <a:pt x="244" y="65"/>
                      <a:pt x="239" y="36"/>
                    </a:cubicBezTo>
                    <a:cubicBezTo>
                      <a:pt x="235" y="13"/>
                      <a:pt x="201" y="0"/>
                      <a:pt x="156" y="0"/>
                    </a:cubicBezTo>
                  </a:path>
                </a:pathLst>
              </a:custGeom>
              <a:solidFill>
                <a:srgbClr val="E0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5" name="Freeform 440"/>
              <p:cNvSpPr>
                <a:spLocks/>
              </p:cNvSpPr>
              <p:nvPr/>
            </p:nvSpPr>
            <p:spPr bwMode="auto">
              <a:xfrm>
                <a:off x="5553076" y="879476"/>
                <a:ext cx="414338" cy="158750"/>
              </a:xfrm>
              <a:custGeom>
                <a:avLst/>
                <a:gdLst>
                  <a:gd name="T0" fmla="*/ 184150 w 198"/>
                  <a:gd name="T1" fmla="*/ 22977 h 76"/>
                  <a:gd name="T2" fmla="*/ 8370 w 198"/>
                  <a:gd name="T3" fmla="*/ 158750 h 76"/>
                  <a:gd name="T4" fmla="*/ 207169 w 198"/>
                  <a:gd name="T5" fmla="*/ 41776 h 76"/>
                  <a:gd name="T6" fmla="*/ 414338 w 198"/>
                  <a:gd name="T7" fmla="*/ 27155 h 76"/>
                  <a:gd name="T8" fmla="*/ 184150 w 198"/>
                  <a:gd name="T9" fmla="*/ 22977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76">
                    <a:moveTo>
                      <a:pt x="88" y="11"/>
                    </a:moveTo>
                    <a:cubicBezTo>
                      <a:pt x="35" y="24"/>
                      <a:pt x="0" y="52"/>
                      <a:pt x="4" y="76"/>
                    </a:cubicBezTo>
                    <a:cubicBezTo>
                      <a:pt x="13" y="53"/>
                      <a:pt x="50" y="32"/>
                      <a:pt x="99" y="20"/>
                    </a:cubicBezTo>
                    <a:cubicBezTo>
                      <a:pt x="135" y="11"/>
                      <a:pt x="170" y="7"/>
                      <a:pt x="198" y="13"/>
                    </a:cubicBezTo>
                    <a:cubicBezTo>
                      <a:pt x="172" y="2"/>
                      <a:pt x="130" y="0"/>
                      <a:pt x="88" y="1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6" name="Freeform 441"/>
              <p:cNvSpPr>
                <a:spLocks/>
              </p:cNvSpPr>
              <p:nvPr/>
            </p:nvSpPr>
            <p:spPr bwMode="auto">
              <a:xfrm>
                <a:off x="5530851" y="863601"/>
                <a:ext cx="411163" cy="153988"/>
              </a:xfrm>
              <a:custGeom>
                <a:avLst/>
                <a:gdLst>
                  <a:gd name="T0" fmla="*/ 192015 w 197"/>
                  <a:gd name="T1" fmla="*/ 24971 h 74"/>
                  <a:gd name="T2" fmla="*/ 8348 w 197"/>
                  <a:gd name="T3" fmla="*/ 153988 h 74"/>
                  <a:gd name="T4" fmla="*/ 202451 w 197"/>
                  <a:gd name="T5" fmla="*/ 31214 h 74"/>
                  <a:gd name="T6" fmla="*/ 411163 w 197"/>
                  <a:gd name="T7" fmla="*/ 22890 h 74"/>
                  <a:gd name="T8" fmla="*/ 192015 w 197"/>
                  <a:gd name="T9" fmla="*/ 24971 h 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74">
                    <a:moveTo>
                      <a:pt x="92" y="12"/>
                    </a:moveTo>
                    <a:cubicBezTo>
                      <a:pt x="38" y="25"/>
                      <a:pt x="0" y="50"/>
                      <a:pt x="4" y="74"/>
                    </a:cubicBezTo>
                    <a:cubicBezTo>
                      <a:pt x="12" y="51"/>
                      <a:pt x="48" y="28"/>
                      <a:pt x="97" y="15"/>
                    </a:cubicBezTo>
                    <a:cubicBezTo>
                      <a:pt x="133" y="6"/>
                      <a:pt x="169" y="5"/>
                      <a:pt x="197" y="11"/>
                    </a:cubicBezTo>
                    <a:cubicBezTo>
                      <a:pt x="172" y="0"/>
                      <a:pt x="134" y="1"/>
                      <a:pt x="92"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7" name="Freeform 442"/>
              <p:cNvSpPr>
                <a:spLocks/>
              </p:cNvSpPr>
              <p:nvPr/>
            </p:nvSpPr>
            <p:spPr bwMode="auto">
              <a:xfrm>
                <a:off x="5676901" y="950913"/>
                <a:ext cx="390525" cy="179388"/>
              </a:xfrm>
              <a:custGeom>
                <a:avLst/>
                <a:gdLst>
                  <a:gd name="T0" fmla="*/ 248516 w 187"/>
                  <a:gd name="T1" fmla="*/ 148099 h 86"/>
                  <a:gd name="T2" fmla="*/ 357111 w 187"/>
                  <a:gd name="T3" fmla="*/ 0 h 86"/>
                  <a:gd name="T4" fmla="*/ 213014 w 187"/>
                  <a:gd name="T5" fmla="*/ 131412 h 86"/>
                  <a:gd name="T6" fmla="*/ 0 w 187"/>
                  <a:gd name="T7" fmla="*/ 164787 h 86"/>
                  <a:gd name="T8" fmla="*/ 248516 w 187"/>
                  <a:gd name="T9" fmla="*/ 148099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86">
                    <a:moveTo>
                      <a:pt x="119" y="71"/>
                    </a:moveTo>
                    <a:cubicBezTo>
                      <a:pt x="168" y="53"/>
                      <a:pt x="187" y="21"/>
                      <a:pt x="171" y="0"/>
                    </a:cubicBezTo>
                    <a:cubicBezTo>
                      <a:pt x="173" y="22"/>
                      <a:pt x="147" y="47"/>
                      <a:pt x="102" y="63"/>
                    </a:cubicBezTo>
                    <a:cubicBezTo>
                      <a:pt x="69" y="76"/>
                      <a:pt x="31" y="81"/>
                      <a:pt x="0" y="79"/>
                    </a:cubicBezTo>
                    <a:cubicBezTo>
                      <a:pt x="31" y="86"/>
                      <a:pt x="80" y="86"/>
                      <a:pt x="119" y="71"/>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8" name="Freeform 443"/>
              <p:cNvSpPr>
                <a:spLocks/>
              </p:cNvSpPr>
              <p:nvPr/>
            </p:nvSpPr>
            <p:spPr bwMode="auto">
              <a:xfrm>
                <a:off x="5619751" y="946151"/>
                <a:ext cx="407988" cy="166688"/>
              </a:xfrm>
              <a:custGeom>
                <a:avLst/>
                <a:gdLst>
                  <a:gd name="T0" fmla="*/ 236424 w 195"/>
                  <a:gd name="T1" fmla="*/ 139601 h 80"/>
                  <a:gd name="T2" fmla="*/ 387066 w 195"/>
                  <a:gd name="T3" fmla="*/ 0 h 80"/>
                  <a:gd name="T4" fmla="*/ 219686 w 195"/>
                  <a:gd name="T5" fmla="*/ 120849 h 80"/>
                  <a:gd name="T6" fmla="*/ 0 w 195"/>
                  <a:gd name="T7" fmla="*/ 145852 h 80"/>
                  <a:gd name="T8" fmla="*/ 236424 w 195"/>
                  <a:gd name="T9" fmla="*/ 139601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80">
                    <a:moveTo>
                      <a:pt x="113" y="67"/>
                    </a:moveTo>
                    <a:cubicBezTo>
                      <a:pt x="165" y="52"/>
                      <a:pt x="195" y="23"/>
                      <a:pt x="185" y="0"/>
                    </a:cubicBezTo>
                    <a:cubicBezTo>
                      <a:pt x="181" y="22"/>
                      <a:pt x="153" y="44"/>
                      <a:pt x="105" y="58"/>
                    </a:cubicBezTo>
                    <a:cubicBezTo>
                      <a:pt x="70" y="69"/>
                      <a:pt x="30" y="74"/>
                      <a:pt x="0" y="70"/>
                    </a:cubicBezTo>
                    <a:cubicBezTo>
                      <a:pt x="29" y="80"/>
                      <a:pt x="72" y="79"/>
                      <a:pt x="113" y="6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9" name="Freeform 444"/>
              <p:cNvSpPr>
                <a:spLocks/>
              </p:cNvSpPr>
              <p:nvPr/>
            </p:nvSpPr>
            <p:spPr bwMode="auto">
              <a:xfrm>
                <a:off x="4552951" y="4435476"/>
                <a:ext cx="346075" cy="565150"/>
              </a:xfrm>
              <a:custGeom>
                <a:avLst/>
                <a:gdLst>
                  <a:gd name="T0" fmla="*/ 283531 w 166"/>
                  <a:gd name="T1" fmla="*/ 234433 h 270"/>
                  <a:gd name="T2" fmla="*/ 285616 w 166"/>
                  <a:gd name="T3" fmla="*/ 540032 h 270"/>
                  <a:gd name="T4" fmla="*/ 62544 w 166"/>
                  <a:gd name="T5" fmla="*/ 330717 h 270"/>
                  <a:gd name="T6" fmla="*/ 62544 w 166"/>
                  <a:gd name="T7" fmla="*/ 27211 h 270"/>
                  <a:gd name="T8" fmla="*/ 283531 w 166"/>
                  <a:gd name="T9" fmla="*/ 234433 h 2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270">
                    <a:moveTo>
                      <a:pt x="136" y="112"/>
                    </a:moveTo>
                    <a:cubicBezTo>
                      <a:pt x="165" y="180"/>
                      <a:pt x="166" y="245"/>
                      <a:pt x="137" y="258"/>
                    </a:cubicBezTo>
                    <a:cubicBezTo>
                      <a:pt x="108" y="270"/>
                      <a:pt x="60" y="226"/>
                      <a:pt x="30" y="158"/>
                    </a:cubicBezTo>
                    <a:cubicBezTo>
                      <a:pt x="1" y="91"/>
                      <a:pt x="0" y="26"/>
                      <a:pt x="30" y="13"/>
                    </a:cubicBezTo>
                    <a:cubicBezTo>
                      <a:pt x="59" y="0"/>
                      <a:pt x="106" y="45"/>
                      <a:pt x="136" y="112"/>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0" name="Freeform 445"/>
              <p:cNvSpPr>
                <a:spLocks/>
              </p:cNvSpPr>
              <p:nvPr/>
            </p:nvSpPr>
            <p:spPr bwMode="auto">
              <a:xfrm>
                <a:off x="4567238" y="4462463"/>
                <a:ext cx="187325" cy="304800"/>
              </a:xfrm>
              <a:custGeom>
                <a:avLst/>
                <a:gdLst>
                  <a:gd name="T0" fmla="*/ 43709 w 90"/>
                  <a:gd name="T1" fmla="*/ 31315 h 146"/>
                  <a:gd name="T2" fmla="*/ 58279 w 90"/>
                  <a:gd name="T3" fmla="*/ 304800 h 146"/>
                  <a:gd name="T4" fmla="*/ 74930 w 90"/>
                  <a:gd name="T5" fmla="*/ 79332 h 146"/>
                  <a:gd name="T6" fmla="*/ 187325 w 90"/>
                  <a:gd name="T7" fmla="*/ 89770 h 146"/>
                  <a:gd name="T8" fmla="*/ 43709 w 90"/>
                  <a:gd name="T9" fmla="*/ 31315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146">
                    <a:moveTo>
                      <a:pt x="21" y="15"/>
                    </a:moveTo>
                    <a:cubicBezTo>
                      <a:pt x="0" y="34"/>
                      <a:pt x="4" y="90"/>
                      <a:pt x="28" y="146"/>
                    </a:cubicBezTo>
                    <a:cubicBezTo>
                      <a:pt x="13" y="96"/>
                      <a:pt x="17" y="56"/>
                      <a:pt x="36" y="38"/>
                    </a:cubicBezTo>
                    <a:cubicBezTo>
                      <a:pt x="50" y="25"/>
                      <a:pt x="68" y="25"/>
                      <a:pt x="90" y="43"/>
                    </a:cubicBezTo>
                    <a:cubicBezTo>
                      <a:pt x="65" y="13"/>
                      <a:pt x="38" y="0"/>
                      <a:pt x="21" y="1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1" name="Freeform 446"/>
              <p:cNvSpPr>
                <a:spLocks/>
              </p:cNvSpPr>
              <p:nvPr/>
            </p:nvSpPr>
            <p:spPr bwMode="auto">
              <a:xfrm>
                <a:off x="4541838" y="4425951"/>
                <a:ext cx="179388" cy="287338"/>
              </a:xfrm>
              <a:custGeom>
                <a:avLst/>
                <a:gdLst>
                  <a:gd name="T0" fmla="*/ 45890 w 86"/>
                  <a:gd name="T1" fmla="*/ 31232 h 138"/>
                  <a:gd name="T2" fmla="*/ 50062 w 86"/>
                  <a:gd name="T3" fmla="*/ 287338 h 138"/>
                  <a:gd name="T4" fmla="*/ 58405 w 86"/>
                  <a:gd name="T5" fmla="*/ 52054 h 138"/>
                  <a:gd name="T6" fmla="*/ 179388 w 86"/>
                  <a:gd name="T7" fmla="*/ 74958 h 138"/>
                  <a:gd name="T8" fmla="*/ 45890 w 86"/>
                  <a:gd name="T9" fmla="*/ 31232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138">
                    <a:moveTo>
                      <a:pt x="22" y="15"/>
                    </a:moveTo>
                    <a:cubicBezTo>
                      <a:pt x="1" y="34"/>
                      <a:pt x="0" y="83"/>
                      <a:pt x="24" y="138"/>
                    </a:cubicBezTo>
                    <a:cubicBezTo>
                      <a:pt x="9" y="88"/>
                      <a:pt x="9" y="42"/>
                      <a:pt x="28" y="25"/>
                    </a:cubicBezTo>
                    <a:cubicBezTo>
                      <a:pt x="43" y="12"/>
                      <a:pt x="64" y="17"/>
                      <a:pt x="86" y="36"/>
                    </a:cubicBezTo>
                    <a:cubicBezTo>
                      <a:pt x="60" y="5"/>
                      <a:pt x="38" y="0"/>
                      <a:pt x="22" y="1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2" name="Freeform 447"/>
              <p:cNvSpPr>
                <a:spLocks/>
              </p:cNvSpPr>
              <p:nvPr/>
            </p:nvSpPr>
            <p:spPr bwMode="auto">
              <a:xfrm>
                <a:off x="4765676" y="4665663"/>
                <a:ext cx="166688" cy="368300"/>
              </a:xfrm>
              <a:custGeom>
                <a:avLst/>
                <a:gdLst>
                  <a:gd name="T0" fmla="*/ 137518 w 80"/>
                  <a:gd name="T1" fmla="*/ 315985 h 176"/>
                  <a:gd name="T2" fmla="*/ 70842 w 80"/>
                  <a:gd name="T3" fmla="*/ 0 h 176"/>
                  <a:gd name="T4" fmla="*/ 102096 w 80"/>
                  <a:gd name="T5" fmla="*/ 272040 h 176"/>
                  <a:gd name="T6" fmla="*/ 0 w 80"/>
                  <a:gd name="T7" fmla="*/ 301336 h 176"/>
                  <a:gd name="T8" fmla="*/ 137518 w 80"/>
                  <a:gd name="T9" fmla="*/ 315985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76">
                    <a:moveTo>
                      <a:pt x="66" y="151"/>
                    </a:moveTo>
                    <a:cubicBezTo>
                      <a:pt x="80" y="121"/>
                      <a:pt x="63" y="52"/>
                      <a:pt x="34" y="0"/>
                    </a:cubicBezTo>
                    <a:cubicBezTo>
                      <a:pt x="55" y="50"/>
                      <a:pt x="62" y="102"/>
                      <a:pt x="49" y="130"/>
                    </a:cubicBezTo>
                    <a:cubicBezTo>
                      <a:pt x="39" y="151"/>
                      <a:pt x="21" y="155"/>
                      <a:pt x="0" y="144"/>
                    </a:cubicBezTo>
                    <a:cubicBezTo>
                      <a:pt x="26" y="167"/>
                      <a:pt x="55" y="176"/>
                      <a:pt x="66" y="15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3" name="Freeform 448"/>
              <p:cNvSpPr>
                <a:spLocks/>
              </p:cNvSpPr>
              <p:nvPr/>
            </p:nvSpPr>
            <p:spPr bwMode="auto">
              <a:xfrm>
                <a:off x="4711701" y="4651376"/>
                <a:ext cx="174625" cy="325438"/>
              </a:xfrm>
              <a:custGeom>
                <a:avLst/>
                <a:gdLst>
                  <a:gd name="T0" fmla="*/ 137205 w 84"/>
                  <a:gd name="T1" fmla="*/ 285801 h 156"/>
                  <a:gd name="T2" fmla="*/ 103943 w 84"/>
                  <a:gd name="T3" fmla="*/ 0 h 156"/>
                  <a:gd name="T4" fmla="*/ 110180 w 84"/>
                  <a:gd name="T5" fmla="*/ 239906 h 156"/>
                  <a:gd name="T6" fmla="*/ 0 w 84"/>
                  <a:gd name="T7" fmla="*/ 252423 h 156"/>
                  <a:gd name="T8" fmla="*/ 137205 w 84"/>
                  <a:gd name="T9" fmla="*/ 285801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156">
                    <a:moveTo>
                      <a:pt x="66" y="137"/>
                    </a:moveTo>
                    <a:cubicBezTo>
                      <a:pt x="84" y="113"/>
                      <a:pt x="77" y="54"/>
                      <a:pt x="50" y="0"/>
                    </a:cubicBezTo>
                    <a:cubicBezTo>
                      <a:pt x="68" y="50"/>
                      <a:pt x="70" y="93"/>
                      <a:pt x="53" y="115"/>
                    </a:cubicBezTo>
                    <a:cubicBezTo>
                      <a:pt x="41" y="132"/>
                      <a:pt x="22" y="136"/>
                      <a:pt x="0" y="121"/>
                    </a:cubicBezTo>
                    <a:cubicBezTo>
                      <a:pt x="26" y="149"/>
                      <a:pt x="52" y="156"/>
                      <a:pt x="66" y="137"/>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4" name="Freeform 449"/>
              <p:cNvSpPr>
                <a:spLocks/>
              </p:cNvSpPr>
              <p:nvPr/>
            </p:nvSpPr>
            <p:spPr bwMode="auto">
              <a:xfrm>
                <a:off x="7156451" y="1752601"/>
                <a:ext cx="927100" cy="831850"/>
              </a:xfrm>
              <a:custGeom>
                <a:avLst/>
                <a:gdLst>
                  <a:gd name="T0" fmla="*/ 874898 w 444"/>
                  <a:gd name="T1" fmla="*/ 305151 h 398"/>
                  <a:gd name="T2" fmla="*/ 557513 w 444"/>
                  <a:gd name="T3" fmla="*/ 769148 h 398"/>
                  <a:gd name="T4" fmla="*/ 52202 w 444"/>
                  <a:gd name="T5" fmla="*/ 526699 h 398"/>
                  <a:gd name="T6" fmla="*/ 369587 w 444"/>
                  <a:gd name="T7" fmla="*/ 60612 h 398"/>
                  <a:gd name="T8" fmla="*/ 874898 w 444"/>
                  <a:gd name="T9" fmla="*/ 305151 h 3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4" h="398">
                    <a:moveTo>
                      <a:pt x="419" y="146"/>
                    </a:moveTo>
                    <a:cubicBezTo>
                      <a:pt x="444" y="240"/>
                      <a:pt x="376" y="339"/>
                      <a:pt x="267" y="368"/>
                    </a:cubicBezTo>
                    <a:cubicBezTo>
                      <a:pt x="159" y="398"/>
                      <a:pt x="50" y="345"/>
                      <a:pt x="25" y="252"/>
                    </a:cubicBezTo>
                    <a:cubicBezTo>
                      <a:pt x="0" y="158"/>
                      <a:pt x="68" y="58"/>
                      <a:pt x="177" y="29"/>
                    </a:cubicBezTo>
                    <a:cubicBezTo>
                      <a:pt x="286" y="0"/>
                      <a:pt x="394" y="53"/>
                      <a:pt x="419" y="146"/>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5" name="Freeform 450"/>
              <p:cNvSpPr>
                <a:spLocks/>
              </p:cNvSpPr>
              <p:nvPr/>
            </p:nvSpPr>
            <p:spPr bwMode="auto">
              <a:xfrm>
                <a:off x="7197726" y="1804988"/>
                <a:ext cx="693738" cy="473075"/>
              </a:xfrm>
              <a:custGeom>
                <a:avLst/>
                <a:gdLst>
                  <a:gd name="T0" fmla="*/ 284182 w 332"/>
                  <a:gd name="T1" fmla="*/ 58611 h 226"/>
                  <a:gd name="T2" fmla="*/ 43881 w 332"/>
                  <a:gd name="T3" fmla="*/ 473075 h 226"/>
                  <a:gd name="T4" fmla="*/ 332242 w 332"/>
                  <a:gd name="T5" fmla="*/ 123502 h 226"/>
                  <a:gd name="T6" fmla="*/ 693738 w 332"/>
                  <a:gd name="T7" fmla="*/ 100476 h 226"/>
                  <a:gd name="T8" fmla="*/ 284182 w 332"/>
                  <a:gd name="T9" fmla="*/ 58611 h 2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226">
                    <a:moveTo>
                      <a:pt x="136" y="28"/>
                    </a:moveTo>
                    <a:cubicBezTo>
                      <a:pt x="48" y="64"/>
                      <a:pt x="0" y="149"/>
                      <a:pt x="21" y="226"/>
                    </a:cubicBezTo>
                    <a:cubicBezTo>
                      <a:pt x="24" y="154"/>
                      <a:pt x="78" y="92"/>
                      <a:pt x="159" y="59"/>
                    </a:cubicBezTo>
                    <a:cubicBezTo>
                      <a:pt x="219" y="34"/>
                      <a:pt x="280" y="27"/>
                      <a:pt x="332" y="48"/>
                    </a:cubicBezTo>
                    <a:cubicBezTo>
                      <a:pt x="281" y="10"/>
                      <a:pt x="205" y="0"/>
                      <a:pt x="136" y="28"/>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6" name="Freeform 451"/>
              <p:cNvSpPr>
                <a:spLocks/>
              </p:cNvSpPr>
              <p:nvPr/>
            </p:nvSpPr>
            <p:spPr bwMode="auto">
              <a:xfrm>
                <a:off x="7143751" y="1752601"/>
                <a:ext cx="693738" cy="454025"/>
              </a:xfrm>
              <a:custGeom>
                <a:avLst/>
                <a:gdLst>
                  <a:gd name="T0" fmla="*/ 300898 w 332"/>
                  <a:gd name="T1" fmla="*/ 60676 h 217"/>
                  <a:gd name="T2" fmla="*/ 43881 w 332"/>
                  <a:gd name="T3" fmla="*/ 454025 h 217"/>
                  <a:gd name="T4" fmla="*/ 323884 w 332"/>
                  <a:gd name="T5" fmla="*/ 87876 h 217"/>
                  <a:gd name="T6" fmla="*/ 693738 w 332"/>
                  <a:gd name="T7" fmla="*/ 81599 h 217"/>
                  <a:gd name="T8" fmla="*/ 300898 w 332"/>
                  <a:gd name="T9" fmla="*/ 60676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217">
                    <a:moveTo>
                      <a:pt x="144" y="29"/>
                    </a:moveTo>
                    <a:cubicBezTo>
                      <a:pt x="56" y="64"/>
                      <a:pt x="0" y="140"/>
                      <a:pt x="21" y="217"/>
                    </a:cubicBezTo>
                    <a:cubicBezTo>
                      <a:pt x="24" y="145"/>
                      <a:pt x="74" y="75"/>
                      <a:pt x="155" y="42"/>
                    </a:cubicBezTo>
                    <a:cubicBezTo>
                      <a:pt x="215" y="18"/>
                      <a:pt x="279" y="18"/>
                      <a:pt x="332" y="39"/>
                    </a:cubicBezTo>
                    <a:cubicBezTo>
                      <a:pt x="281" y="1"/>
                      <a:pt x="213" y="0"/>
                      <a:pt x="144"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7" name="Freeform 452"/>
              <p:cNvSpPr>
                <a:spLocks/>
              </p:cNvSpPr>
              <p:nvPr/>
            </p:nvSpPr>
            <p:spPr bwMode="auto">
              <a:xfrm>
                <a:off x="7483476" y="2051051"/>
                <a:ext cx="635000" cy="547688"/>
              </a:xfrm>
              <a:custGeom>
                <a:avLst/>
                <a:gdLst>
                  <a:gd name="T0" fmla="*/ 436563 w 304"/>
                  <a:gd name="T1" fmla="*/ 461981 h 262"/>
                  <a:gd name="T2" fmla="*/ 551447 w 304"/>
                  <a:gd name="T3" fmla="*/ 0 h 262"/>
                  <a:gd name="T4" fmla="*/ 365543 w 304"/>
                  <a:gd name="T5" fmla="*/ 405540 h 262"/>
                  <a:gd name="T6" fmla="*/ 0 w 304"/>
                  <a:gd name="T7" fmla="*/ 482885 h 262"/>
                  <a:gd name="T8" fmla="*/ 436563 w 304"/>
                  <a:gd name="T9" fmla="*/ 461981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4" h="262">
                    <a:moveTo>
                      <a:pt x="209" y="221"/>
                    </a:moveTo>
                    <a:cubicBezTo>
                      <a:pt x="287" y="170"/>
                      <a:pt x="304" y="70"/>
                      <a:pt x="264" y="0"/>
                    </a:cubicBezTo>
                    <a:cubicBezTo>
                      <a:pt x="279" y="70"/>
                      <a:pt x="247" y="147"/>
                      <a:pt x="175" y="194"/>
                    </a:cubicBezTo>
                    <a:cubicBezTo>
                      <a:pt x="121" y="229"/>
                      <a:pt x="58" y="241"/>
                      <a:pt x="0" y="231"/>
                    </a:cubicBezTo>
                    <a:cubicBezTo>
                      <a:pt x="61" y="258"/>
                      <a:pt x="147" y="262"/>
                      <a:pt x="209" y="22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8" name="Freeform 453"/>
              <p:cNvSpPr>
                <a:spLocks/>
              </p:cNvSpPr>
              <p:nvPr/>
            </p:nvSpPr>
            <p:spPr bwMode="auto">
              <a:xfrm>
                <a:off x="7375526" y="2036763"/>
                <a:ext cx="669925" cy="496888"/>
              </a:xfrm>
              <a:custGeom>
                <a:avLst/>
                <a:gdLst>
                  <a:gd name="T0" fmla="*/ 415312 w 321"/>
                  <a:gd name="T1" fmla="*/ 425904 h 238"/>
                  <a:gd name="T2" fmla="*/ 609402 w 321"/>
                  <a:gd name="T3" fmla="*/ 0 h 238"/>
                  <a:gd name="T4" fmla="*/ 375659 w 321"/>
                  <a:gd name="T5" fmla="*/ 365359 h 238"/>
                  <a:gd name="T6" fmla="*/ 0 w 321"/>
                  <a:gd name="T7" fmla="*/ 419641 h 238"/>
                  <a:gd name="T8" fmla="*/ 415312 w 321"/>
                  <a:gd name="T9" fmla="*/ 425904 h 2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1" h="238">
                    <a:moveTo>
                      <a:pt x="199" y="204"/>
                    </a:moveTo>
                    <a:cubicBezTo>
                      <a:pt x="283" y="162"/>
                      <a:pt x="321" y="74"/>
                      <a:pt x="292" y="0"/>
                    </a:cubicBezTo>
                    <a:cubicBezTo>
                      <a:pt x="297" y="71"/>
                      <a:pt x="258" y="136"/>
                      <a:pt x="180" y="175"/>
                    </a:cubicBezTo>
                    <a:cubicBezTo>
                      <a:pt x="123" y="204"/>
                      <a:pt x="55" y="218"/>
                      <a:pt x="0" y="201"/>
                    </a:cubicBezTo>
                    <a:cubicBezTo>
                      <a:pt x="55" y="235"/>
                      <a:pt x="132" y="238"/>
                      <a:pt x="199" y="20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89" name="Freeform 454"/>
              <p:cNvSpPr>
                <a:spLocks/>
              </p:cNvSpPr>
              <p:nvPr/>
            </p:nvSpPr>
            <p:spPr bwMode="auto">
              <a:xfrm>
                <a:off x="7394576" y="2155826"/>
                <a:ext cx="133350" cy="92075"/>
              </a:xfrm>
              <a:custGeom>
                <a:avLst/>
                <a:gdLst>
                  <a:gd name="T0" fmla="*/ 54173 w 64"/>
                  <a:gd name="T1" fmla="*/ 10463 h 44"/>
                  <a:gd name="T2" fmla="*/ 8334 w 64"/>
                  <a:gd name="T3" fmla="*/ 92075 h 44"/>
                  <a:gd name="T4" fmla="*/ 64591 w 64"/>
                  <a:gd name="T5" fmla="*/ 23019 h 44"/>
                  <a:gd name="T6" fmla="*/ 133350 w 64"/>
                  <a:gd name="T7" fmla="*/ 18834 h 44"/>
                  <a:gd name="T8" fmla="*/ 54173 w 64"/>
                  <a:gd name="T9" fmla="*/ 10463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44">
                    <a:moveTo>
                      <a:pt x="26" y="5"/>
                    </a:moveTo>
                    <a:cubicBezTo>
                      <a:pt x="9" y="12"/>
                      <a:pt x="0" y="29"/>
                      <a:pt x="4" y="44"/>
                    </a:cubicBezTo>
                    <a:cubicBezTo>
                      <a:pt x="4" y="30"/>
                      <a:pt x="15" y="18"/>
                      <a:pt x="31" y="11"/>
                    </a:cubicBezTo>
                    <a:cubicBezTo>
                      <a:pt x="42" y="6"/>
                      <a:pt x="54" y="5"/>
                      <a:pt x="64" y="9"/>
                    </a:cubicBezTo>
                    <a:cubicBezTo>
                      <a:pt x="54" y="2"/>
                      <a:pt x="39" y="0"/>
                      <a:pt x="26" y="5"/>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0" name="Freeform 455"/>
              <p:cNvSpPr>
                <a:spLocks/>
              </p:cNvSpPr>
              <p:nvPr/>
            </p:nvSpPr>
            <p:spPr bwMode="auto">
              <a:xfrm>
                <a:off x="7381876" y="2146301"/>
                <a:ext cx="134938" cy="87313"/>
              </a:xfrm>
              <a:custGeom>
                <a:avLst/>
                <a:gdLst>
                  <a:gd name="T0" fmla="*/ 58127 w 65"/>
                  <a:gd name="T1" fmla="*/ 10394 h 42"/>
                  <a:gd name="T2" fmla="*/ 8304 w 65"/>
                  <a:gd name="T3" fmla="*/ 87313 h 42"/>
                  <a:gd name="T4" fmla="*/ 64355 w 65"/>
                  <a:gd name="T5" fmla="*/ 16631 h 42"/>
                  <a:gd name="T6" fmla="*/ 134938 w 65"/>
                  <a:gd name="T7" fmla="*/ 16631 h 42"/>
                  <a:gd name="T8" fmla="*/ 58127 w 65"/>
                  <a:gd name="T9" fmla="*/ 10394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42">
                    <a:moveTo>
                      <a:pt x="28" y="5"/>
                    </a:moveTo>
                    <a:cubicBezTo>
                      <a:pt x="11" y="12"/>
                      <a:pt x="0" y="27"/>
                      <a:pt x="4" y="42"/>
                    </a:cubicBezTo>
                    <a:cubicBezTo>
                      <a:pt x="5" y="28"/>
                      <a:pt x="15" y="14"/>
                      <a:pt x="31" y="8"/>
                    </a:cubicBezTo>
                    <a:cubicBezTo>
                      <a:pt x="42" y="3"/>
                      <a:pt x="55" y="3"/>
                      <a:pt x="65" y="8"/>
                    </a:cubicBezTo>
                    <a:cubicBezTo>
                      <a:pt x="55" y="0"/>
                      <a:pt x="42" y="0"/>
                      <a:pt x="28"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1" name="Freeform 456"/>
              <p:cNvSpPr>
                <a:spLocks/>
              </p:cNvSpPr>
              <p:nvPr/>
            </p:nvSpPr>
            <p:spPr bwMode="auto">
              <a:xfrm>
                <a:off x="7448551" y="2203451"/>
                <a:ext cx="122238" cy="107950"/>
              </a:xfrm>
              <a:custGeom>
                <a:avLst/>
                <a:gdLst>
                  <a:gd name="T0" fmla="*/ 84945 w 59"/>
                  <a:gd name="T1" fmla="*/ 91017 h 51"/>
                  <a:gd name="T2" fmla="*/ 107735 w 59"/>
                  <a:gd name="T3" fmla="*/ 0 h 51"/>
                  <a:gd name="T4" fmla="*/ 70442 w 59"/>
                  <a:gd name="T5" fmla="*/ 80433 h 51"/>
                  <a:gd name="T6" fmla="*/ 0 w 59"/>
                  <a:gd name="T7" fmla="*/ 95250 h 51"/>
                  <a:gd name="T8" fmla="*/ 84945 w 59"/>
                  <a:gd name="T9" fmla="*/ 91017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51">
                    <a:moveTo>
                      <a:pt x="41" y="43"/>
                    </a:moveTo>
                    <a:cubicBezTo>
                      <a:pt x="56" y="33"/>
                      <a:pt x="59" y="13"/>
                      <a:pt x="52" y="0"/>
                    </a:cubicBezTo>
                    <a:cubicBezTo>
                      <a:pt x="55" y="13"/>
                      <a:pt x="48" y="28"/>
                      <a:pt x="34" y="38"/>
                    </a:cubicBezTo>
                    <a:cubicBezTo>
                      <a:pt x="24" y="44"/>
                      <a:pt x="11" y="47"/>
                      <a:pt x="0" y="45"/>
                    </a:cubicBezTo>
                    <a:cubicBezTo>
                      <a:pt x="12" y="50"/>
                      <a:pt x="29" y="51"/>
                      <a:pt x="41" y="4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2" name="Freeform 457"/>
              <p:cNvSpPr>
                <a:spLocks/>
              </p:cNvSpPr>
              <p:nvPr/>
            </p:nvSpPr>
            <p:spPr bwMode="auto">
              <a:xfrm>
                <a:off x="7427913" y="2200276"/>
                <a:ext cx="131763" cy="98425"/>
              </a:xfrm>
              <a:custGeom>
                <a:avLst/>
                <a:gdLst>
                  <a:gd name="T0" fmla="*/ 81568 w 63"/>
                  <a:gd name="T1" fmla="*/ 83766 h 47"/>
                  <a:gd name="T2" fmla="*/ 119214 w 63"/>
                  <a:gd name="T3" fmla="*/ 0 h 47"/>
                  <a:gd name="T4" fmla="*/ 73202 w 63"/>
                  <a:gd name="T5" fmla="*/ 73295 h 47"/>
                  <a:gd name="T6" fmla="*/ 0 w 63"/>
                  <a:gd name="T7" fmla="*/ 83766 h 47"/>
                  <a:gd name="T8" fmla="*/ 81568 w 63"/>
                  <a:gd name="T9" fmla="*/ 8376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47">
                    <a:moveTo>
                      <a:pt x="39" y="40"/>
                    </a:moveTo>
                    <a:cubicBezTo>
                      <a:pt x="55" y="32"/>
                      <a:pt x="63" y="15"/>
                      <a:pt x="57" y="0"/>
                    </a:cubicBezTo>
                    <a:cubicBezTo>
                      <a:pt x="58" y="14"/>
                      <a:pt x="50" y="27"/>
                      <a:pt x="35" y="35"/>
                    </a:cubicBezTo>
                    <a:cubicBezTo>
                      <a:pt x="24" y="40"/>
                      <a:pt x="11" y="43"/>
                      <a:pt x="0" y="40"/>
                    </a:cubicBezTo>
                    <a:cubicBezTo>
                      <a:pt x="11" y="46"/>
                      <a:pt x="26" y="47"/>
                      <a:pt x="39" y="4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3" name="Freeform 458"/>
              <p:cNvSpPr>
                <a:spLocks/>
              </p:cNvSpPr>
              <p:nvPr/>
            </p:nvSpPr>
            <p:spPr bwMode="auto">
              <a:xfrm>
                <a:off x="7583488" y="1982788"/>
                <a:ext cx="98425" cy="66675"/>
              </a:xfrm>
              <a:custGeom>
                <a:avLst/>
                <a:gdLst>
                  <a:gd name="T0" fmla="*/ 39789 w 47"/>
                  <a:gd name="T1" fmla="*/ 8334 h 32"/>
                  <a:gd name="T2" fmla="*/ 6282 w 47"/>
                  <a:gd name="T3" fmla="*/ 66675 h 32"/>
                  <a:gd name="T4" fmla="*/ 46071 w 47"/>
                  <a:gd name="T5" fmla="*/ 18752 h 32"/>
                  <a:gd name="T6" fmla="*/ 98425 w 47"/>
                  <a:gd name="T7" fmla="*/ 14585 h 32"/>
                  <a:gd name="T8" fmla="*/ 39789 w 47"/>
                  <a:gd name="T9" fmla="*/ 8334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2">
                    <a:moveTo>
                      <a:pt x="19" y="4"/>
                    </a:moveTo>
                    <a:cubicBezTo>
                      <a:pt x="7" y="9"/>
                      <a:pt x="0" y="21"/>
                      <a:pt x="3" y="32"/>
                    </a:cubicBezTo>
                    <a:cubicBezTo>
                      <a:pt x="3" y="22"/>
                      <a:pt x="11" y="13"/>
                      <a:pt x="22" y="9"/>
                    </a:cubicBezTo>
                    <a:cubicBezTo>
                      <a:pt x="31" y="5"/>
                      <a:pt x="39" y="4"/>
                      <a:pt x="47" y="7"/>
                    </a:cubicBezTo>
                    <a:cubicBezTo>
                      <a:pt x="39" y="2"/>
                      <a:pt x="29" y="0"/>
                      <a:pt x="1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4" name="Freeform 459"/>
              <p:cNvSpPr>
                <a:spLocks/>
              </p:cNvSpPr>
              <p:nvPr/>
            </p:nvSpPr>
            <p:spPr bwMode="auto">
              <a:xfrm>
                <a:off x="7575551" y="1976438"/>
                <a:ext cx="98425" cy="63500"/>
              </a:xfrm>
              <a:custGeom>
                <a:avLst/>
                <a:gdLst>
                  <a:gd name="T0" fmla="*/ 41883 w 47"/>
                  <a:gd name="T1" fmla="*/ 8467 h 30"/>
                  <a:gd name="T2" fmla="*/ 6282 w 47"/>
                  <a:gd name="T3" fmla="*/ 63500 h 30"/>
                  <a:gd name="T4" fmla="*/ 46071 w 47"/>
                  <a:gd name="T5" fmla="*/ 12700 h 30"/>
                  <a:gd name="T6" fmla="*/ 98425 w 47"/>
                  <a:gd name="T7" fmla="*/ 10583 h 30"/>
                  <a:gd name="T8" fmla="*/ 41883 w 47"/>
                  <a:gd name="T9" fmla="*/ 8467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0">
                    <a:moveTo>
                      <a:pt x="20" y="4"/>
                    </a:moveTo>
                    <a:cubicBezTo>
                      <a:pt x="8" y="9"/>
                      <a:pt x="0" y="20"/>
                      <a:pt x="3" y="30"/>
                    </a:cubicBezTo>
                    <a:cubicBezTo>
                      <a:pt x="4" y="20"/>
                      <a:pt x="11" y="10"/>
                      <a:pt x="22" y="6"/>
                    </a:cubicBezTo>
                    <a:cubicBezTo>
                      <a:pt x="30" y="2"/>
                      <a:pt x="39" y="2"/>
                      <a:pt x="47" y="5"/>
                    </a:cubicBezTo>
                    <a:cubicBezTo>
                      <a:pt x="40" y="0"/>
                      <a:pt x="30" y="0"/>
                      <a:pt x="20" y="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5" name="Freeform 460"/>
              <p:cNvSpPr>
                <a:spLocks/>
              </p:cNvSpPr>
              <p:nvPr/>
            </p:nvSpPr>
            <p:spPr bwMode="auto">
              <a:xfrm>
                <a:off x="7623176" y="2017713"/>
                <a:ext cx="90488" cy="77788"/>
              </a:xfrm>
              <a:custGeom>
                <a:avLst/>
                <a:gdLst>
                  <a:gd name="T0" fmla="*/ 61027 w 43"/>
                  <a:gd name="T1" fmla="*/ 65174 h 37"/>
                  <a:gd name="T2" fmla="*/ 77862 w 43"/>
                  <a:gd name="T3" fmla="*/ 0 h 37"/>
                  <a:gd name="T4" fmla="*/ 52609 w 43"/>
                  <a:gd name="T5" fmla="*/ 56764 h 37"/>
                  <a:gd name="T6" fmla="*/ 0 w 43"/>
                  <a:gd name="T7" fmla="*/ 67276 h 37"/>
                  <a:gd name="T8" fmla="*/ 61027 w 43"/>
                  <a:gd name="T9" fmla="*/ 65174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7">
                    <a:moveTo>
                      <a:pt x="29" y="31"/>
                    </a:moveTo>
                    <a:cubicBezTo>
                      <a:pt x="40" y="24"/>
                      <a:pt x="43" y="10"/>
                      <a:pt x="37" y="0"/>
                    </a:cubicBezTo>
                    <a:cubicBezTo>
                      <a:pt x="39" y="10"/>
                      <a:pt x="35" y="21"/>
                      <a:pt x="25" y="27"/>
                    </a:cubicBezTo>
                    <a:cubicBezTo>
                      <a:pt x="17" y="32"/>
                      <a:pt x="8" y="34"/>
                      <a:pt x="0" y="32"/>
                    </a:cubicBezTo>
                    <a:cubicBezTo>
                      <a:pt x="9" y="36"/>
                      <a:pt x="21" y="37"/>
                      <a:pt x="29" y="3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6" name="Freeform 461"/>
              <p:cNvSpPr>
                <a:spLocks/>
              </p:cNvSpPr>
              <p:nvPr/>
            </p:nvSpPr>
            <p:spPr bwMode="auto">
              <a:xfrm>
                <a:off x="7608888" y="2016126"/>
                <a:ext cx="93663" cy="68263"/>
              </a:xfrm>
              <a:custGeom>
                <a:avLst/>
                <a:gdLst>
                  <a:gd name="T0" fmla="*/ 58279 w 45"/>
                  <a:gd name="T1" fmla="*/ 59989 h 33"/>
                  <a:gd name="T2" fmla="*/ 85337 w 45"/>
                  <a:gd name="T3" fmla="*/ 0 h 33"/>
                  <a:gd name="T4" fmla="*/ 52035 w 45"/>
                  <a:gd name="T5" fmla="*/ 51714 h 33"/>
                  <a:gd name="T6" fmla="*/ 0 w 45"/>
                  <a:gd name="T7" fmla="*/ 57920 h 33"/>
                  <a:gd name="T8" fmla="*/ 58279 w 45"/>
                  <a:gd name="T9" fmla="*/ 59989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3">
                    <a:moveTo>
                      <a:pt x="28" y="29"/>
                    </a:moveTo>
                    <a:cubicBezTo>
                      <a:pt x="40" y="23"/>
                      <a:pt x="45" y="10"/>
                      <a:pt x="41" y="0"/>
                    </a:cubicBezTo>
                    <a:cubicBezTo>
                      <a:pt x="42" y="10"/>
                      <a:pt x="36" y="19"/>
                      <a:pt x="25" y="25"/>
                    </a:cubicBezTo>
                    <a:cubicBezTo>
                      <a:pt x="17" y="29"/>
                      <a:pt x="8" y="31"/>
                      <a:pt x="0" y="28"/>
                    </a:cubicBezTo>
                    <a:cubicBezTo>
                      <a:pt x="8" y="33"/>
                      <a:pt x="18" y="33"/>
                      <a:pt x="28" y="29"/>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7" name="Oval 462"/>
              <p:cNvSpPr>
                <a:spLocks noChangeArrowheads="1"/>
              </p:cNvSpPr>
              <p:nvPr/>
            </p:nvSpPr>
            <p:spPr bwMode="auto">
              <a:xfrm>
                <a:off x="5640388" y="2644776"/>
                <a:ext cx="400050" cy="3698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198" name="Freeform 463"/>
              <p:cNvSpPr>
                <a:spLocks/>
              </p:cNvSpPr>
              <p:nvPr/>
            </p:nvSpPr>
            <p:spPr bwMode="auto">
              <a:xfrm>
                <a:off x="5656263" y="2652713"/>
                <a:ext cx="339725" cy="180975"/>
              </a:xfrm>
              <a:custGeom>
                <a:avLst/>
                <a:gdLst>
                  <a:gd name="T0" fmla="*/ 158399 w 163"/>
                  <a:gd name="T1" fmla="*/ 10522 h 86"/>
                  <a:gd name="T2" fmla="*/ 0 w 163"/>
                  <a:gd name="T3" fmla="*/ 180975 h 86"/>
                  <a:gd name="T4" fmla="*/ 172989 w 163"/>
                  <a:gd name="T5" fmla="*/ 48400 h 86"/>
                  <a:gd name="T6" fmla="*/ 339725 w 163"/>
                  <a:gd name="T7" fmla="*/ 84174 h 86"/>
                  <a:gd name="T8" fmla="*/ 158399 w 163"/>
                  <a:gd name="T9" fmla="*/ 10522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86">
                    <a:moveTo>
                      <a:pt x="76" y="5"/>
                    </a:moveTo>
                    <a:cubicBezTo>
                      <a:pt x="32" y="11"/>
                      <a:pt x="0" y="46"/>
                      <a:pt x="0" y="86"/>
                    </a:cubicBezTo>
                    <a:cubicBezTo>
                      <a:pt x="10" y="52"/>
                      <a:pt x="42" y="29"/>
                      <a:pt x="83" y="23"/>
                    </a:cubicBezTo>
                    <a:cubicBezTo>
                      <a:pt x="113" y="19"/>
                      <a:pt x="142" y="23"/>
                      <a:pt x="163" y="40"/>
                    </a:cubicBezTo>
                    <a:cubicBezTo>
                      <a:pt x="144" y="15"/>
                      <a:pt x="111" y="0"/>
                      <a:pt x="76"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99" name="Freeform 464"/>
              <p:cNvSpPr>
                <a:spLocks/>
              </p:cNvSpPr>
              <p:nvPr/>
            </p:nvSpPr>
            <p:spPr bwMode="auto">
              <a:xfrm>
                <a:off x="5638801" y="2624138"/>
                <a:ext cx="341313" cy="166688"/>
              </a:xfrm>
              <a:custGeom>
                <a:avLst/>
                <a:gdLst>
                  <a:gd name="T0" fmla="*/ 165422 w 163"/>
                  <a:gd name="T1" fmla="*/ 10418 h 80"/>
                  <a:gd name="T2" fmla="*/ 0 w 163"/>
                  <a:gd name="T3" fmla="*/ 166688 h 80"/>
                  <a:gd name="T4" fmla="*/ 173797 w 163"/>
                  <a:gd name="T5" fmla="*/ 27087 h 80"/>
                  <a:gd name="T6" fmla="*/ 341313 w 163"/>
                  <a:gd name="T7" fmla="*/ 72926 h 80"/>
                  <a:gd name="T8" fmla="*/ 165422 w 163"/>
                  <a:gd name="T9" fmla="*/ 10418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 h="80">
                    <a:moveTo>
                      <a:pt x="79" y="5"/>
                    </a:moveTo>
                    <a:cubicBezTo>
                      <a:pt x="35" y="11"/>
                      <a:pt x="0" y="40"/>
                      <a:pt x="0" y="80"/>
                    </a:cubicBezTo>
                    <a:cubicBezTo>
                      <a:pt x="11" y="46"/>
                      <a:pt x="42" y="18"/>
                      <a:pt x="83" y="13"/>
                    </a:cubicBezTo>
                    <a:cubicBezTo>
                      <a:pt x="113" y="9"/>
                      <a:pt x="142" y="17"/>
                      <a:pt x="163" y="35"/>
                    </a:cubicBezTo>
                    <a:cubicBezTo>
                      <a:pt x="145" y="9"/>
                      <a:pt x="114" y="0"/>
                      <a:pt x="79" y="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0" name="Freeform 465"/>
              <p:cNvSpPr>
                <a:spLocks/>
              </p:cNvSpPr>
              <p:nvPr/>
            </p:nvSpPr>
            <p:spPr bwMode="auto">
              <a:xfrm>
                <a:off x="5735638" y="2827338"/>
                <a:ext cx="327025" cy="234950"/>
              </a:xfrm>
              <a:custGeom>
                <a:avLst/>
                <a:gdLst>
                  <a:gd name="T0" fmla="*/ 199964 w 157"/>
                  <a:gd name="T1" fmla="*/ 210000 h 113"/>
                  <a:gd name="T2" fmla="*/ 308278 w 157"/>
                  <a:gd name="T3" fmla="*/ 0 h 113"/>
                  <a:gd name="T4" fmla="*/ 174969 w 157"/>
                  <a:gd name="T5" fmla="*/ 172574 h 113"/>
                  <a:gd name="T6" fmla="*/ 0 w 157"/>
                  <a:gd name="T7" fmla="*/ 164257 h 113"/>
                  <a:gd name="T8" fmla="*/ 199964 w 157"/>
                  <a:gd name="T9" fmla="*/ 210000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7" h="113">
                    <a:moveTo>
                      <a:pt x="96" y="101"/>
                    </a:moveTo>
                    <a:cubicBezTo>
                      <a:pt x="137" y="86"/>
                      <a:pt x="157" y="40"/>
                      <a:pt x="148" y="0"/>
                    </a:cubicBezTo>
                    <a:cubicBezTo>
                      <a:pt x="146" y="36"/>
                      <a:pt x="122" y="70"/>
                      <a:pt x="84" y="83"/>
                    </a:cubicBezTo>
                    <a:cubicBezTo>
                      <a:pt x="55" y="94"/>
                      <a:pt x="25" y="91"/>
                      <a:pt x="0" y="79"/>
                    </a:cubicBezTo>
                    <a:cubicBezTo>
                      <a:pt x="24" y="100"/>
                      <a:pt x="63" y="113"/>
                      <a:pt x="96" y="101"/>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1" name="Freeform 466"/>
              <p:cNvSpPr>
                <a:spLocks/>
              </p:cNvSpPr>
              <p:nvPr/>
            </p:nvSpPr>
            <p:spPr bwMode="auto">
              <a:xfrm>
                <a:off x="5695951" y="2814638"/>
                <a:ext cx="334963" cy="198438"/>
              </a:xfrm>
              <a:custGeom>
                <a:avLst/>
                <a:gdLst>
                  <a:gd name="T0" fmla="*/ 187246 w 161"/>
                  <a:gd name="T1" fmla="*/ 181727 h 95"/>
                  <a:gd name="T2" fmla="*/ 326641 w 161"/>
                  <a:gd name="T3" fmla="*/ 0 h 95"/>
                  <a:gd name="T4" fmla="*/ 176844 w 161"/>
                  <a:gd name="T5" fmla="*/ 148306 h 95"/>
                  <a:gd name="T6" fmla="*/ 0 w 161"/>
                  <a:gd name="T7" fmla="*/ 125329 h 95"/>
                  <a:gd name="T8" fmla="*/ 187246 w 161"/>
                  <a:gd name="T9" fmla="*/ 18172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95">
                    <a:moveTo>
                      <a:pt x="90" y="87"/>
                    </a:moveTo>
                    <a:cubicBezTo>
                      <a:pt x="133" y="78"/>
                      <a:pt x="161" y="40"/>
                      <a:pt x="157" y="0"/>
                    </a:cubicBezTo>
                    <a:cubicBezTo>
                      <a:pt x="150" y="35"/>
                      <a:pt x="125" y="62"/>
                      <a:pt x="85" y="71"/>
                    </a:cubicBezTo>
                    <a:cubicBezTo>
                      <a:pt x="55" y="77"/>
                      <a:pt x="23" y="75"/>
                      <a:pt x="0" y="60"/>
                    </a:cubicBezTo>
                    <a:cubicBezTo>
                      <a:pt x="21" y="84"/>
                      <a:pt x="55" y="95"/>
                      <a:pt x="90" y="87"/>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2" name="Oval 467"/>
              <p:cNvSpPr>
                <a:spLocks noChangeArrowheads="1"/>
              </p:cNvSpPr>
              <p:nvPr/>
            </p:nvSpPr>
            <p:spPr bwMode="auto">
              <a:xfrm>
                <a:off x="6572251" y="4597401"/>
                <a:ext cx="257175" cy="255588"/>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03" name="Freeform 468"/>
              <p:cNvSpPr>
                <a:spLocks/>
              </p:cNvSpPr>
              <p:nvPr/>
            </p:nvSpPr>
            <p:spPr bwMode="auto">
              <a:xfrm>
                <a:off x="6583363" y="4602163"/>
                <a:ext cx="217488" cy="125413"/>
              </a:xfrm>
              <a:custGeom>
                <a:avLst/>
                <a:gdLst>
                  <a:gd name="T0" fmla="*/ 102470 w 104"/>
                  <a:gd name="T1" fmla="*/ 8361 h 60"/>
                  <a:gd name="T2" fmla="*/ 0 w 104"/>
                  <a:gd name="T3" fmla="*/ 125413 h 60"/>
                  <a:gd name="T4" fmla="*/ 110835 w 104"/>
                  <a:gd name="T5" fmla="*/ 33443 h 60"/>
                  <a:gd name="T6" fmla="*/ 217488 w 104"/>
                  <a:gd name="T7" fmla="*/ 58526 h 60"/>
                  <a:gd name="T8" fmla="*/ 102470 w 104"/>
                  <a:gd name="T9" fmla="*/ 8361 h 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60">
                    <a:moveTo>
                      <a:pt x="49" y="4"/>
                    </a:moveTo>
                    <a:cubicBezTo>
                      <a:pt x="20" y="8"/>
                      <a:pt x="0" y="32"/>
                      <a:pt x="0" y="60"/>
                    </a:cubicBezTo>
                    <a:cubicBezTo>
                      <a:pt x="7" y="36"/>
                      <a:pt x="27" y="20"/>
                      <a:pt x="53" y="16"/>
                    </a:cubicBezTo>
                    <a:cubicBezTo>
                      <a:pt x="72" y="13"/>
                      <a:pt x="90" y="16"/>
                      <a:pt x="104" y="28"/>
                    </a:cubicBezTo>
                    <a:cubicBezTo>
                      <a:pt x="92" y="11"/>
                      <a:pt x="71" y="0"/>
                      <a:pt x="49" y="4"/>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4" name="Freeform 469"/>
              <p:cNvSpPr>
                <a:spLocks/>
              </p:cNvSpPr>
              <p:nvPr/>
            </p:nvSpPr>
            <p:spPr bwMode="auto">
              <a:xfrm>
                <a:off x="6572251" y="4584701"/>
                <a:ext cx="217488" cy="114300"/>
              </a:xfrm>
              <a:custGeom>
                <a:avLst/>
                <a:gdLst>
                  <a:gd name="T0" fmla="*/ 104562 w 104"/>
                  <a:gd name="T1" fmla="*/ 6235 h 55"/>
                  <a:gd name="T2" fmla="*/ 0 w 104"/>
                  <a:gd name="T3" fmla="*/ 114300 h 55"/>
                  <a:gd name="T4" fmla="*/ 110835 w 104"/>
                  <a:gd name="T5" fmla="*/ 16625 h 55"/>
                  <a:gd name="T6" fmla="*/ 217488 w 104"/>
                  <a:gd name="T7" fmla="*/ 47798 h 55"/>
                  <a:gd name="T8" fmla="*/ 104562 w 104"/>
                  <a:gd name="T9" fmla="*/ 6235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55">
                    <a:moveTo>
                      <a:pt x="50" y="3"/>
                    </a:moveTo>
                    <a:cubicBezTo>
                      <a:pt x="22" y="7"/>
                      <a:pt x="0" y="27"/>
                      <a:pt x="0" y="55"/>
                    </a:cubicBezTo>
                    <a:cubicBezTo>
                      <a:pt x="7" y="31"/>
                      <a:pt x="27" y="12"/>
                      <a:pt x="53" y="8"/>
                    </a:cubicBezTo>
                    <a:cubicBezTo>
                      <a:pt x="72" y="5"/>
                      <a:pt x="90" y="11"/>
                      <a:pt x="104" y="23"/>
                    </a:cubicBezTo>
                    <a:cubicBezTo>
                      <a:pt x="92" y="6"/>
                      <a:pt x="73" y="0"/>
                      <a:pt x="50" y="3"/>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5" name="Freeform 470"/>
              <p:cNvSpPr>
                <a:spLocks/>
              </p:cNvSpPr>
              <p:nvPr/>
            </p:nvSpPr>
            <p:spPr bwMode="auto">
              <a:xfrm>
                <a:off x="6634163" y="4724401"/>
                <a:ext cx="209550" cy="160338"/>
              </a:xfrm>
              <a:custGeom>
                <a:avLst/>
                <a:gdLst>
                  <a:gd name="T0" fmla="*/ 126560 w 101"/>
                  <a:gd name="T1" fmla="*/ 143680 h 77"/>
                  <a:gd name="T2" fmla="*/ 195027 w 101"/>
                  <a:gd name="T3" fmla="*/ 0 h 77"/>
                  <a:gd name="T4" fmla="*/ 112037 w 101"/>
                  <a:gd name="T5" fmla="*/ 118692 h 77"/>
                  <a:gd name="T6" fmla="*/ 0 w 101"/>
                  <a:gd name="T7" fmla="*/ 112445 h 77"/>
                  <a:gd name="T8" fmla="*/ 126560 w 101"/>
                  <a:gd name="T9" fmla="*/ 143680 h 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77">
                    <a:moveTo>
                      <a:pt x="61" y="69"/>
                    </a:moveTo>
                    <a:cubicBezTo>
                      <a:pt x="88" y="59"/>
                      <a:pt x="101" y="27"/>
                      <a:pt x="94" y="0"/>
                    </a:cubicBezTo>
                    <a:cubicBezTo>
                      <a:pt x="93" y="24"/>
                      <a:pt x="78" y="47"/>
                      <a:pt x="54" y="57"/>
                    </a:cubicBezTo>
                    <a:cubicBezTo>
                      <a:pt x="35" y="64"/>
                      <a:pt x="16" y="62"/>
                      <a:pt x="0" y="54"/>
                    </a:cubicBezTo>
                    <a:cubicBezTo>
                      <a:pt x="16" y="68"/>
                      <a:pt x="40" y="77"/>
                      <a:pt x="61" y="69"/>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6" name="Freeform 471"/>
              <p:cNvSpPr>
                <a:spLocks/>
              </p:cNvSpPr>
              <p:nvPr/>
            </p:nvSpPr>
            <p:spPr bwMode="auto">
              <a:xfrm>
                <a:off x="6608763" y="4713288"/>
                <a:ext cx="214313" cy="138113"/>
              </a:xfrm>
              <a:custGeom>
                <a:avLst/>
                <a:gdLst>
                  <a:gd name="T0" fmla="*/ 118600 w 103"/>
                  <a:gd name="T1" fmla="*/ 125557 h 66"/>
                  <a:gd name="T2" fmla="*/ 208071 w 103"/>
                  <a:gd name="T3" fmla="*/ 0 h 66"/>
                  <a:gd name="T4" fmla="*/ 112358 w 103"/>
                  <a:gd name="T5" fmla="*/ 102538 h 66"/>
                  <a:gd name="T6" fmla="*/ 0 w 103"/>
                  <a:gd name="T7" fmla="*/ 87890 h 66"/>
                  <a:gd name="T8" fmla="*/ 118600 w 103"/>
                  <a:gd name="T9" fmla="*/ 12555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66">
                    <a:moveTo>
                      <a:pt x="57" y="60"/>
                    </a:moveTo>
                    <a:cubicBezTo>
                      <a:pt x="85" y="54"/>
                      <a:pt x="103" y="28"/>
                      <a:pt x="100" y="0"/>
                    </a:cubicBezTo>
                    <a:cubicBezTo>
                      <a:pt x="96" y="24"/>
                      <a:pt x="80" y="43"/>
                      <a:pt x="54" y="49"/>
                    </a:cubicBezTo>
                    <a:cubicBezTo>
                      <a:pt x="35" y="54"/>
                      <a:pt x="15" y="52"/>
                      <a:pt x="0" y="42"/>
                    </a:cubicBezTo>
                    <a:cubicBezTo>
                      <a:pt x="13" y="58"/>
                      <a:pt x="35" y="66"/>
                      <a:pt x="57" y="6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7" name="Oval 472"/>
              <p:cNvSpPr>
                <a:spLocks noChangeArrowheads="1"/>
              </p:cNvSpPr>
              <p:nvPr/>
            </p:nvSpPr>
            <p:spPr bwMode="auto">
              <a:xfrm>
                <a:off x="5751513" y="4765676"/>
                <a:ext cx="196850" cy="19526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08" name="Freeform 473"/>
              <p:cNvSpPr>
                <a:spLocks/>
              </p:cNvSpPr>
              <p:nvPr/>
            </p:nvSpPr>
            <p:spPr bwMode="auto">
              <a:xfrm>
                <a:off x="5759451" y="4770438"/>
                <a:ext cx="165100" cy="93663"/>
              </a:xfrm>
              <a:custGeom>
                <a:avLst/>
                <a:gdLst>
                  <a:gd name="T0" fmla="*/ 77325 w 79"/>
                  <a:gd name="T1" fmla="*/ 6244 h 45"/>
                  <a:gd name="T2" fmla="*/ 0 w 79"/>
                  <a:gd name="T3" fmla="*/ 93663 h 45"/>
                  <a:gd name="T4" fmla="*/ 83595 w 79"/>
                  <a:gd name="T5" fmla="*/ 24977 h 45"/>
                  <a:gd name="T6" fmla="*/ 165100 w 79"/>
                  <a:gd name="T7" fmla="*/ 43709 h 45"/>
                  <a:gd name="T8" fmla="*/ 77325 w 79"/>
                  <a:gd name="T9" fmla="*/ 6244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45">
                    <a:moveTo>
                      <a:pt x="37" y="3"/>
                    </a:moveTo>
                    <a:cubicBezTo>
                      <a:pt x="16" y="6"/>
                      <a:pt x="0" y="24"/>
                      <a:pt x="0" y="45"/>
                    </a:cubicBezTo>
                    <a:cubicBezTo>
                      <a:pt x="5" y="27"/>
                      <a:pt x="21" y="15"/>
                      <a:pt x="40" y="12"/>
                    </a:cubicBezTo>
                    <a:cubicBezTo>
                      <a:pt x="55" y="10"/>
                      <a:pt x="69" y="12"/>
                      <a:pt x="79" y="21"/>
                    </a:cubicBezTo>
                    <a:cubicBezTo>
                      <a:pt x="70" y="8"/>
                      <a:pt x="54" y="0"/>
                      <a:pt x="37" y="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09" name="Freeform 474"/>
              <p:cNvSpPr>
                <a:spLocks/>
              </p:cNvSpPr>
              <p:nvPr/>
            </p:nvSpPr>
            <p:spPr bwMode="auto">
              <a:xfrm>
                <a:off x="5751513" y="4756151"/>
                <a:ext cx="165100" cy="87313"/>
              </a:xfrm>
              <a:custGeom>
                <a:avLst/>
                <a:gdLst>
                  <a:gd name="T0" fmla="*/ 81505 w 79"/>
                  <a:gd name="T1" fmla="*/ 4158 h 42"/>
                  <a:gd name="T2" fmla="*/ 0 w 79"/>
                  <a:gd name="T3" fmla="*/ 87313 h 42"/>
                  <a:gd name="T4" fmla="*/ 83595 w 79"/>
                  <a:gd name="T5" fmla="*/ 12473 h 42"/>
                  <a:gd name="T6" fmla="*/ 165100 w 79"/>
                  <a:gd name="T7" fmla="*/ 37420 h 42"/>
                  <a:gd name="T8" fmla="*/ 81505 w 79"/>
                  <a:gd name="T9" fmla="*/ 4158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42">
                    <a:moveTo>
                      <a:pt x="39" y="2"/>
                    </a:moveTo>
                    <a:cubicBezTo>
                      <a:pt x="17" y="5"/>
                      <a:pt x="0" y="21"/>
                      <a:pt x="0" y="42"/>
                    </a:cubicBezTo>
                    <a:cubicBezTo>
                      <a:pt x="5" y="24"/>
                      <a:pt x="20" y="9"/>
                      <a:pt x="40" y="6"/>
                    </a:cubicBezTo>
                    <a:cubicBezTo>
                      <a:pt x="55" y="4"/>
                      <a:pt x="69" y="9"/>
                      <a:pt x="79" y="18"/>
                    </a:cubicBezTo>
                    <a:cubicBezTo>
                      <a:pt x="70" y="4"/>
                      <a:pt x="55" y="0"/>
                      <a:pt x="39"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0" name="Freeform 475"/>
              <p:cNvSpPr>
                <a:spLocks/>
              </p:cNvSpPr>
              <p:nvPr/>
            </p:nvSpPr>
            <p:spPr bwMode="auto">
              <a:xfrm>
                <a:off x="5797551" y="4862513"/>
                <a:ext cx="160338" cy="122238"/>
              </a:xfrm>
              <a:custGeom>
                <a:avLst/>
                <a:gdLst>
                  <a:gd name="T0" fmla="*/ 97869 w 77"/>
                  <a:gd name="T1" fmla="*/ 109807 h 59"/>
                  <a:gd name="T2" fmla="*/ 149926 w 77"/>
                  <a:gd name="T3" fmla="*/ 0 h 59"/>
                  <a:gd name="T4" fmla="*/ 85375 w 77"/>
                  <a:gd name="T5" fmla="*/ 89089 h 59"/>
                  <a:gd name="T6" fmla="*/ 0 w 77"/>
                  <a:gd name="T7" fmla="*/ 84945 h 59"/>
                  <a:gd name="T8" fmla="*/ 97869 w 77"/>
                  <a:gd name="T9" fmla="*/ 10980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59">
                    <a:moveTo>
                      <a:pt x="47" y="53"/>
                    </a:moveTo>
                    <a:cubicBezTo>
                      <a:pt x="67" y="45"/>
                      <a:pt x="77" y="20"/>
                      <a:pt x="72" y="0"/>
                    </a:cubicBezTo>
                    <a:cubicBezTo>
                      <a:pt x="71" y="19"/>
                      <a:pt x="60" y="36"/>
                      <a:pt x="41" y="43"/>
                    </a:cubicBezTo>
                    <a:cubicBezTo>
                      <a:pt x="27" y="49"/>
                      <a:pt x="13" y="47"/>
                      <a:pt x="0" y="41"/>
                    </a:cubicBezTo>
                    <a:cubicBezTo>
                      <a:pt x="12" y="52"/>
                      <a:pt x="31" y="59"/>
                      <a:pt x="47" y="53"/>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1" name="Freeform 476"/>
              <p:cNvSpPr>
                <a:spLocks/>
              </p:cNvSpPr>
              <p:nvPr/>
            </p:nvSpPr>
            <p:spPr bwMode="auto">
              <a:xfrm>
                <a:off x="5778501" y="4852988"/>
                <a:ext cx="163513" cy="104775"/>
              </a:xfrm>
              <a:custGeom>
                <a:avLst/>
                <a:gdLst>
                  <a:gd name="T0" fmla="*/ 92238 w 78"/>
                  <a:gd name="T1" fmla="*/ 96393 h 50"/>
                  <a:gd name="T2" fmla="*/ 159320 w 78"/>
                  <a:gd name="T3" fmla="*/ 0 h 50"/>
                  <a:gd name="T4" fmla="*/ 85949 w 78"/>
                  <a:gd name="T5" fmla="*/ 77534 h 50"/>
                  <a:gd name="T6" fmla="*/ 0 w 78"/>
                  <a:gd name="T7" fmla="*/ 67056 h 50"/>
                  <a:gd name="T8" fmla="*/ 92238 w 78"/>
                  <a:gd name="T9" fmla="*/ 96393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50">
                    <a:moveTo>
                      <a:pt x="44" y="46"/>
                    </a:moveTo>
                    <a:cubicBezTo>
                      <a:pt x="65" y="41"/>
                      <a:pt x="78" y="21"/>
                      <a:pt x="76" y="0"/>
                    </a:cubicBezTo>
                    <a:cubicBezTo>
                      <a:pt x="73" y="19"/>
                      <a:pt x="61" y="33"/>
                      <a:pt x="41" y="37"/>
                    </a:cubicBezTo>
                    <a:cubicBezTo>
                      <a:pt x="27" y="41"/>
                      <a:pt x="11" y="40"/>
                      <a:pt x="0" y="32"/>
                    </a:cubicBezTo>
                    <a:cubicBezTo>
                      <a:pt x="10" y="44"/>
                      <a:pt x="27" y="50"/>
                      <a:pt x="44" y="4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2" name="Oval 477"/>
              <p:cNvSpPr>
                <a:spLocks noChangeArrowheads="1"/>
              </p:cNvSpPr>
              <p:nvPr/>
            </p:nvSpPr>
            <p:spPr bwMode="auto">
              <a:xfrm>
                <a:off x="6311901" y="4613276"/>
                <a:ext cx="150813" cy="150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13" name="Freeform 478"/>
              <p:cNvSpPr>
                <a:spLocks/>
              </p:cNvSpPr>
              <p:nvPr/>
            </p:nvSpPr>
            <p:spPr bwMode="auto">
              <a:xfrm>
                <a:off x="6318251" y="4618038"/>
                <a:ext cx="127000" cy="73025"/>
              </a:xfrm>
              <a:custGeom>
                <a:avLst/>
                <a:gdLst>
                  <a:gd name="T0" fmla="*/ 58295 w 61"/>
                  <a:gd name="T1" fmla="*/ 4173 h 35"/>
                  <a:gd name="T2" fmla="*/ 0 w 61"/>
                  <a:gd name="T3" fmla="*/ 73025 h 35"/>
                  <a:gd name="T4" fmla="*/ 64541 w 61"/>
                  <a:gd name="T5" fmla="*/ 18778 h 35"/>
                  <a:gd name="T6" fmla="*/ 127000 w 61"/>
                  <a:gd name="T7" fmla="*/ 33383 h 35"/>
                  <a:gd name="T8" fmla="*/ 58295 w 61"/>
                  <a:gd name="T9" fmla="*/ 417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5">
                    <a:moveTo>
                      <a:pt x="28" y="2"/>
                    </a:moveTo>
                    <a:cubicBezTo>
                      <a:pt x="12" y="4"/>
                      <a:pt x="0" y="18"/>
                      <a:pt x="0" y="35"/>
                    </a:cubicBezTo>
                    <a:cubicBezTo>
                      <a:pt x="4" y="21"/>
                      <a:pt x="16" y="11"/>
                      <a:pt x="31" y="9"/>
                    </a:cubicBezTo>
                    <a:cubicBezTo>
                      <a:pt x="42" y="7"/>
                      <a:pt x="53" y="9"/>
                      <a:pt x="61" y="16"/>
                    </a:cubicBezTo>
                    <a:cubicBezTo>
                      <a:pt x="54" y="6"/>
                      <a:pt x="42" y="0"/>
                      <a:pt x="28" y="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4" name="Freeform 479"/>
              <p:cNvSpPr>
                <a:spLocks/>
              </p:cNvSpPr>
              <p:nvPr/>
            </p:nvSpPr>
            <p:spPr bwMode="auto">
              <a:xfrm>
                <a:off x="6311901" y="4605338"/>
                <a:ext cx="127000" cy="68263"/>
              </a:xfrm>
              <a:custGeom>
                <a:avLst/>
                <a:gdLst>
                  <a:gd name="T0" fmla="*/ 62459 w 61"/>
                  <a:gd name="T1" fmla="*/ 4137 h 33"/>
                  <a:gd name="T2" fmla="*/ 0 w 61"/>
                  <a:gd name="T3" fmla="*/ 68263 h 33"/>
                  <a:gd name="T4" fmla="*/ 64541 w 61"/>
                  <a:gd name="T5" fmla="*/ 10343 h 33"/>
                  <a:gd name="T6" fmla="*/ 127000 w 61"/>
                  <a:gd name="T7" fmla="*/ 28960 h 33"/>
                  <a:gd name="T8" fmla="*/ 62459 w 61"/>
                  <a:gd name="T9" fmla="*/ 413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3">
                    <a:moveTo>
                      <a:pt x="30" y="2"/>
                    </a:moveTo>
                    <a:cubicBezTo>
                      <a:pt x="13" y="4"/>
                      <a:pt x="0" y="16"/>
                      <a:pt x="0" y="33"/>
                    </a:cubicBezTo>
                    <a:cubicBezTo>
                      <a:pt x="4" y="18"/>
                      <a:pt x="15" y="7"/>
                      <a:pt x="31" y="5"/>
                    </a:cubicBezTo>
                    <a:cubicBezTo>
                      <a:pt x="42" y="3"/>
                      <a:pt x="53" y="7"/>
                      <a:pt x="61" y="14"/>
                    </a:cubicBezTo>
                    <a:cubicBezTo>
                      <a:pt x="54" y="4"/>
                      <a:pt x="43" y="0"/>
                      <a:pt x="30" y="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5" name="Freeform 480"/>
              <p:cNvSpPr>
                <a:spLocks/>
              </p:cNvSpPr>
              <p:nvPr/>
            </p:nvSpPr>
            <p:spPr bwMode="auto">
              <a:xfrm>
                <a:off x="6346826" y="4686301"/>
                <a:ext cx="123825" cy="96838"/>
              </a:xfrm>
              <a:custGeom>
                <a:avLst/>
                <a:gdLst>
                  <a:gd name="T0" fmla="*/ 75554 w 59"/>
                  <a:gd name="T1" fmla="*/ 88417 h 46"/>
                  <a:gd name="T2" fmla="*/ 117529 w 59"/>
                  <a:gd name="T3" fmla="*/ 0 h 46"/>
                  <a:gd name="T4" fmla="*/ 67159 w 59"/>
                  <a:gd name="T5" fmla="*/ 71576 h 46"/>
                  <a:gd name="T6" fmla="*/ 0 w 59"/>
                  <a:gd name="T7" fmla="*/ 67366 h 46"/>
                  <a:gd name="T8" fmla="*/ 75554 w 59"/>
                  <a:gd name="T9" fmla="*/ 88417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46">
                    <a:moveTo>
                      <a:pt x="36" y="42"/>
                    </a:moveTo>
                    <a:cubicBezTo>
                      <a:pt x="52" y="35"/>
                      <a:pt x="59" y="16"/>
                      <a:pt x="56" y="0"/>
                    </a:cubicBezTo>
                    <a:cubicBezTo>
                      <a:pt x="55" y="15"/>
                      <a:pt x="46" y="29"/>
                      <a:pt x="32" y="34"/>
                    </a:cubicBezTo>
                    <a:cubicBezTo>
                      <a:pt x="21" y="38"/>
                      <a:pt x="9" y="37"/>
                      <a:pt x="0" y="32"/>
                    </a:cubicBezTo>
                    <a:cubicBezTo>
                      <a:pt x="9" y="41"/>
                      <a:pt x="24" y="46"/>
                      <a:pt x="36" y="4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6" name="Freeform 481"/>
              <p:cNvSpPr>
                <a:spLocks/>
              </p:cNvSpPr>
              <p:nvPr/>
            </p:nvSpPr>
            <p:spPr bwMode="auto">
              <a:xfrm>
                <a:off x="6332538" y="4681538"/>
                <a:ext cx="127000" cy="82550"/>
              </a:xfrm>
              <a:custGeom>
                <a:avLst/>
                <a:gdLst>
                  <a:gd name="T0" fmla="*/ 70787 w 61"/>
                  <a:gd name="T1" fmla="*/ 76200 h 39"/>
                  <a:gd name="T2" fmla="*/ 122836 w 61"/>
                  <a:gd name="T3" fmla="*/ 0 h 39"/>
                  <a:gd name="T4" fmla="*/ 66623 w 61"/>
                  <a:gd name="T5" fmla="*/ 61383 h 39"/>
                  <a:gd name="T6" fmla="*/ 0 w 61"/>
                  <a:gd name="T7" fmla="*/ 50800 h 39"/>
                  <a:gd name="T8" fmla="*/ 70787 w 61"/>
                  <a:gd name="T9" fmla="*/ 76200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39">
                    <a:moveTo>
                      <a:pt x="34" y="36"/>
                    </a:moveTo>
                    <a:cubicBezTo>
                      <a:pt x="50" y="31"/>
                      <a:pt x="61" y="16"/>
                      <a:pt x="59" y="0"/>
                    </a:cubicBezTo>
                    <a:cubicBezTo>
                      <a:pt x="57" y="14"/>
                      <a:pt x="47" y="25"/>
                      <a:pt x="32" y="29"/>
                    </a:cubicBezTo>
                    <a:cubicBezTo>
                      <a:pt x="21" y="31"/>
                      <a:pt x="8" y="30"/>
                      <a:pt x="0" y="24"/>
                    </a:cubicBezTo>
                    <a:cubicBezTo>
                      <a:pt x="8" y="34"/>
                      <a:pt x="21" y="39"/>
                      <a:pt x="34" y="3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7" name="Freeform 482"/>
              <p:cNvSpPr>
                <a:spLocks/>
              </p:cNvSpPr>
              <p:nvPr/>
            </p:nvSpPr>
            <p:spPr bwMode="auto">
              <a:xfrm>
                <a:off x="7454901" y="4743451"/>
                <a:ext cx="357188" cy="304800"/>
              </a:xfrm>
              <a:custGeom>
                <a:avLst/>
                <a:gdLst>
                  <a:gd name="T0" fmla="*/ 336300 w 171"/>
                  <a:gd name="T1" fmla="*/ 104384 h 146"/>
                  <a:gd name="T2" fmla="*/ 215148 w 171"/>
                  <a:gd name="T3" fmla="*/ 277660 h 146"/>
                  <a:gd name="T4" fmla="*/ 20888 w 171"/>
                  <a:gd name="T5" fmla="*/ 200416 h 146"/>
                  <a:gd name="T6" fmla="*/ 139951 w 171"/>
                  <a:gd name="T7" fmla="*/ 27140 h 146"/>
                  <a:gd name="T8" fmla="*/ 336300 w 171"/>
                  <a:gd name="T9" fmla="*/ 104384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1" h="146">
                    <a:moveTo>
                      <a:pt x="161" y="50"/>
                    </a:moveTo>
                    <a:cubicBezTo>
                      <a:pt x="171" y="84"/>
                      <a:pt x="145" y="121"/>
                      <a:pt x="103" y="133"/>
                    </a:cubicBezTo>
                    <a:cubicBezTo>
                      <a:pt x="62" y="146"/>
                      <a:pt x="20" y="129"/>
                      <a:pt x="10" y="96"/>
                    </a:cubicBezTo>
                    <a:cubicBezTo>
                      <a:pt x="0" y="62"/>
                      <a:pt x="26" y="25"/>
                      <a:pt x="67" y="13"/>
                    </a:cubicBezTo>
                    <a:cubicBezTo>
                      <a:pt x="109" y="0"/>
                      <a:pt x="151" y="17"/>
                      <a:pt x="161" y="50"/>
                    </a:cubicBezTo>
                    <a:close/>
                  </a:path>
                </a:pathLst>
              </a:cu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8" name="Freeform 483"/>
              <p:cNvSpPr>
                <a:spLocks/>
              </p:cNvSpPr>
              <p:nvPr/>
            </p:nvSpPr>
            <p:spPr bwMode="auto">
              <a:xfrm>
                <a:off x="7470776" y="4764088"/>
                <a:ext cx="265113" cy="177800"/>
              </a:xfrm>
              <a:custGeom>
                <a:avLst/>
                <a:gdLst>
                  <a:gd name="T0" fmla="*/ 108550 w 127"/>
                  <a:gd name="T1" fmla="*/ 25101 h 85"/>
                  <a:gd name="T2" fmla="*/ 16700 w 127"/>
                  <a:gd name="T3" fmla="*/ 177800 h 85"/>
                  <a:gd name="T4" fmla="*/ 127338 w 127"/>
                  <a:gd name="T5" fmla="*/ 46019 h 85"/>
                  <a:gd name="T6" fmla="*/ 265113 w 127"/>
                  <a:gd name="T7" fmla="*/ 31376 h 85"/>
                  <a:gd name="T8" fmla="*/ 108550 w 127"/>
                  <a:gd name="T9" fmla="*/ 25101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5">
                    <a:moveTo>
                      <a:pt x="52" y="12"/>
                    </a:moveTo>
                    <a:cubicBezTo>
                      <a:pt x="18" y="26"/>
                      <a:pt x="0" y="58"/>
                      <a:pt x="8" y="85"/>
                    </a:cubicBezTo>
                    <a:cubicBezTo>
                      <a:pt x="9" y="59"/>
                      <a:pt x="30" y="36"/>
                      <a:pt x="61" y="22"/>
                    </a:cubicBezTo>
                    <a:cubicBezTo>
                      <a:pt x="84" y="13"/>
                      <a:pt x="107" y="9"/>
                      <a:pt x="127" y="15"/>
                    </a:cubicBezTo>
                    <a:cubicBezTo>
                      <a:pt x="107" y="3"/>
                      <a:pt x="78" y="0"/>
                      <a:pt x="52" y="12"/>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19" name="Freeform 484"/>
              <p:cNvSpPr>
                <a:spLocks/>
              </p:cNvSpPr>
              <p:nvPr/>
            </p:nvSpPr>
            <p:spPr bwMode="auto">
              <a:xfrm>
                <a:off x="7450138" y="4745038"/>
                <a:ext cx="265113" cy="171450"/>
              </a:xfrm>
              <a:custGeom>
                <a:avLst/>
                <a:gdLst>
                  <a:gd name="T0" fmla="*/ 114813 w 127"/>
                  <a:gd name="T1" fmla="*/ 25090 h 82"/>
                  <a:gd name="T2" fmla="*/ 16700 w 127"/>
                  <a:gd name="T3" fmla="*/ 171450 h 82"/>
                  <a:gd name="T4" fmla="*/ 123163 w 127"/>
                  <a:gd name="T5" fmla="*/ 35545 h 82"/>
                  <a:gd name="T6" fmla="*/ 265113 w 127"/>
                  <a:gd name="T7" fmla="*/ 27181 h 82"/>
                  <a:gd name="T8" fmla="*/ 114813 w 127"/>
                  <a:gd name="T9" fmla="*/ 2509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82">
                    <a:moveTo>
                      <a:pt x="55" y="12"/>
                    </a:moveTo>
                    <a:cubicBezTo>
                      <a:pt x="21" y="27"/>
                      <a:pt x="0" y="55"/>
                      <a:pt x="8" y="82"/>
                    </a:cubicBezTo>
                    <a:cubicBezTo>
                      <a:pt x="9" y="56"/>
                      <a:pt x="28" y="30"/>
                      <a:pt x="59" y="17"/>
                    </a:cubicBezTo>
                    <a:cubicBezTo>
                      <a:pt x="82" y="7"/>
                      <a:pt x="107" y="6"/>
                      <a:pt x="127" y="13"/>
                    </a:cubicBezTo>
                    <a:cubicBezTo>
                      <a:pt x="107" y="0"/>
                      <a:pt x="81" y="1"/>
                      <a:pt x="55" y="12"/>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0" name="Freeform 485"/>
              <p:cNvSpPr>
                <a:spLocks/>
              </p:cNvSpPr>
              <p:nvPr/>
            </p:nvSpPr>
            <p:spPr bwMode="auto">
              <a:xfrm>
                <a:off x="7581901" y="4845051"/>
                <a:ext cx="242888" cy="203200"/>
              </a:xfrm>
              <a:custGeom>
                <a:avLst/>
                <a:gdLst>
                  <a:gd name="T0" fmla="*/ 167509 w 116"/>
                  <a:gd name="T1" fmla="*/ 169682 h 97"/>
                  <a:gd name="T2" fmla="*/ 211480 w 116"/>
                  <a:gd name="T3" fmla="*/ 0 h 97"/>
                  <a:gd name="T4" fmla="*/ 140289 w 116"/>
                  <a:gd name="T5" fmla="*/ 150829 h 97"/>
                  <a:gd name="T6" fmla="*/ 0 w 116"/>
                  <a:gd name="T7" fmla="*/ 184346 h 97"/>
                  <a:gd name="T8" fmla="*/ 167509 w 116"/>
                  <a:gd name="T9" fmla="*/ 169682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97">
                    <a:moveTo>
                      <a:pt x="80" y="81"/>
                    </a:moveTo>
                    <a:cubicBezTo>
                      <a:pt x="110" y="61"/>
                      <a:pt x="116" y="25"/>
                      <a:pt x="101" y="0"/>
                    </a:cubicBezTo>
                    <a:cubicBezTo>
                      <a:pt x="107" y="25"/>
                      <a:pt x="94" y="53"/>
                      <a:pt x="67" y="72"/>
                    </a:cubicBezTo>
                    <a:cubicBezTo>
                      <a:pt x="47" y="85"/>
                      <a:pt x="22" y="91"/>
                      <a:pt x="0" y="88"/>
                    </a:cubicBezTo>
                    <a:cubicBezTo>
                      <a:pt x="23" y="97"/>
                      <a:pt x="57" y="96"/>
                      <a:pt x="80" y="81"/>
                    </a:cubicBezTo>
                    <a:close/>
                  </a:path>
                </a:pathLst>
              </a:custGeom>
              <a:solidFill>
                <a:srgbClr val="A2AE9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1" name="Freeform 486"/>
              <p:cNvSpPr>
                <a:spLocks/>
              </p:cNvSpPr>
              <p:nvPr/>
            </p:nvSpPr>
            <p:spPr bwMode="auto">
              <a:xfrm>
                <a:off x="7540626" y="4841876"/>
                <a:ext cx="257175" cy="185738"/>
              </a:xfrm>
              <a:custGeom>
                <a:avLst/>
                <a:gdLst>
                  <a:gd name="T0" fmla="*/ 158905 w 123"/>
                  <a:gd name="T1" fmla="*/ 156521 h 89"/>
                  <a:gd name="T2" fmla="*/ 232085 w 123"/>
                  <a:gd name="T3" fmla="*/ 0 h 89"/>
                  <a:gd name="T4" fmla="*/ 144269 w 123"/>
                  <a:gd name="T5" fmla="*/ 135651 h 89"/>
                  <a:gd name="T6" fmla="*/ 0 w 123"/>
                  <a:gd name="T7" fmla="*/ 162782 h 89"/>
                  <a:gd name="T8" fmla="*/ 158905 w 123"/>
                  <a:gd name="T9" fmla="*/ 156521 h 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89">
                    <a:moveTo>
                      <a:pt x="76" y="75"/>
                    </a:moveTo>
                    <a:cubicBezTo>
                      <a:pt x="108" y="58"/>
                      <a:pt x="123" y="26"/>
                      <a:pt x="111" y="0"/>
                    </a:cubicBezTo>
                    <a:cubicBezTo>
                      <a:pt x="114" y="26"/>
                      <a:pt x="99" y="49"/>
                      <a:pt x="69" y="65"/>
                    </a:cubicBezTo>
                    <a:cubicBezTo>
                      <a:pt x="47" y="77"/>
                      <a:pt x="21" y="83"/>
                      <a:pt x="0" y="78"/>
                    </a:cubicBezTo>
                    <a:cubicBezTo>
                      <a:pt x="21" y="89"/>
                      <a:pt x="51" y="89"/>
                      <a:pt x="76" y="7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2" name="Oval 487"/>
              <p:cNvSpPr>
                <a:spLocks noChangeArrowheads="1"/>
              </p:cNvSpPr>
              <p:nvPr/>
            </p:nvSpPr>
            <p:spPr bwMode="auto">
              <a:xfrm>
                <a:off x="8261351" y="2668588"/>
                <a:ext cx="319088" cy="404813"/>
              </a:xfrm>
              <a:prstGeom prst="ellipse">
                <a:avLst/>
              </a:prstGeom>
              <a:solidFill>
                <a:srgbClr val="C0CA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800">
                  <a:latin typeface="微软雅黑" panose="020B0503020204020204" pitchFamily="34" charset="-122"/>
                  <a:ea typeface="微软雅黑" panose="020B0503020204020204" pitchFamily="34" charset="-122"/>
                </a:endParaRPr>
              </a:p>
            </p:txBody>
          </p:sp>
          <p:sp>
            <p:nvSpPr>
              <p:cNvPr id="223" name="Freeform 488"/>
              <p:cNvSpPr>
                <a:spLocks/>
              </p:cNvSpPr>
              <p:nvPr/>
            </p:nvSpPr>
            <p:spPr bwMode="auto">
              <a:xfrm>
                <a:off x="8274051" y="2678113"/>
                <a:ext cx="271463" cy="196850"/>
              </a:xfrm>
              <a:custGeom>
                <a:avLst/>
                <a:gdLst>
                  <a:gd name="T0" fmla="*/ 127379 w 130"/>
                  <a:gd name="T1" fmla="*/ 10471 h 94"/>
                  <a:gd name="T2" fmla="*/ 0 w 130"/>
                  <a:gd name="T3" fmla="*/ 196850 h 94"/>
                  <a:gd name="T4" fmla="*/ 137820 w 130"/>
                  <a:gd name="T5" fmla="*/ 52354 h 94"/>
                  <a:gd name="T6" fmla="*/ 271463 w 130"/>
                  <a:gd name="T7" fmla="*/ 92143 h 94"/>
                  <a:gd name="T8" fmla="*/ 127379 w 130"/>
                  <a:gd name="T9" fmla="*/ 10471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94">
                    <a:moveTo>
                      <a:pt x="61" y="5"/>
                    </a:moveTo>
                    <a:cubicBezTo>
                      <a:pt x="26" y="11"/>
                      <a:pt x="0" y="50"/>
                      <a:pt x="0" y="94"/>
                    </a:cubicBezTo>
                    <a:cubicBezTo>
                      <a:pt x="8" y="56"/>
                      <a:pt x="34" y="31"/>
                      <a:pt x="66" y="25"/>
                    </a:cubicBezTo>
                    <a:cubicBezTo>
                      <a:pt x="90" y="20"/>
                      <a:pt x="113" y="25"/>
                      <a:pt x="130" y="44"/>
                    </a:cubicBezTo>
                    <a:cubicBezTo>
                      <a:pt x="115" y="16"/>
                      <a:pt x="89" y="0"/>
                      <a:pt x="61" y="5"/>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4" name="Freeform 489"/>
              <p:cNvSpPr>
                <a:spLocks/>
              </p:cNvSpPr>
              <p:nvPr/>
            </p:nvSpPr>
            <p:spPr bwMode="auto">
              <a:xfrm>
                <a:off x="8261351" y="2644776"/>
                <a:ext cx="271463" cy="184150"/>
              </a:xfrm>
              <a:custGeom>
                <a:avLst/>
                <a:gdLst>
                  <a:gd name="T0" fmla="*/ 131555 w 130"/>
                  <a:gd name="T1" fmla="*/ 10463 h 88"/>
                  <a:gd name="T2" fmla="*/ 0 w 130"/>
                  <a:gd name="T3" fmla="*/ 184150 h 88"/>
                  <a:gd name="T4" fmla="*/ 137820 w 130"/>
                  <a:gd name="T5" fmla="*/ 29297 h 88"/>
                  <a:gd name="T6" fmla="*/ 271463 w 130"/>
                  <a:gd name="T7" fmla="*/ 79519 h 88"/>
                  <a:gd name="T8" fmla="*/ 131555 w 130"/>
                  <a:gd name="T9" fmla="*/ 10463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88">
                    <a:moveTo>
                      <a:pt x="63" y="5"/>
                    </a:moveTo>
                    <a:cubicBezTo>
                      <a:pt x="28" y="12"/>
                      <a:pt x="0" y="44"/>
                      <a:pt x="0" y="88"/>
                    </a:cubicBezTo>
                    <a:cubicBezTo>
                      <a:pt x="8" y="50"/>
                      <a:pt x="33" y="20"/>
                      <a:pt x="66" y="14"/>
                    </a:cubicBezTo>
                    <a:cubicBezTo>
                      <a:pt x="90" y="9"/>
                      <a:pt x="113" y="19"/>
                      <a:pt x="130" y="38"/>
                    </a:cubicBezTo>
                    <a:cubicBezTo>
                      <a:pt x="115" y="10"/>
                      <a:pt x="91" y="0"/>
                      <a:pt x="63" y="5"/>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5" name="Freeform 490"/>
              <p:cNvSpPr>
                <a:spLocks/>
              </p:cNvSpPr>
              <p:nvPr/>
            </p:nvSpPr>
            <p:spPr bwMode="auto">
              <a:xfrm>
                <a:off x="8335963" y="2868613"/>
                <a:ext cx="263525" cy="257175"/>
              </a:xfrm>
              <a:custGeom>
                <a:avLst/>
                <a:gdLst>
                  <a:gd name="T0" fmla="*/ 161043 w 126"/>
                  <a:gd name="T1" fmla="*/ 229994 h 123"/>
                  <a:gd name="T2" fmla="*/ 246793 w 126"/>
                  <a:gd name="T3" fmla="*/ 0 h 123"/>
                  <a:gd name="T4" fmla="*/ 140128 w 126"/>
                  <a:gd name="T5" fmla="*/ 190268 h 123"/>
                  <a:gd name="T6" fmla="*/ 0 w 126"/>
                  <a:gd name="T7" fmla="*/ 177723 h 123"/>
                  <a:gd name="T8" fmla="*/ 161043 w 126"/>
                  <a:gd name="T9" fmla="*/ 229994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3">
                    <a:moveTo>
                      <a:pt x="77" y="110"/>
                    </a:moveTo>
                    <a:cubicBezTo>
                      <a:pt x="110" y="94"/>
                      <a:pt x="126" y="43"/>
                      <a:pt x="118" y="0"/>
                    </a:cubicBezTo>
                    <a:cubicBezTo>
                      <a:pt x="117" y="39"/>
                      <a:pt x="98" y="76"/>
                      <a:pt x="67" y="91"/>
                    </a:cubicBezTo>
                    <a:cubicBezTo>
                      <a:pt x="44" y="102"/>
                      <a:pt x="20" y="99"/>
                      <a:pt x="0" y="85"/>
                    </a:cubicBezTo>
                    <a:cubicBezTo>
                      <a:pt x="20" y="108"/>
                      <a:pt x="50" y="123"/>
                      <a:pt x="77" y="110"/>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6" name="Freeform 491"/>
              <p:cNvSpPr>
                <a:spLocks/>
              </p:cNvSpPr>
              <p:nvPr/>
            </p:nvSpPr>
            <p:spPr bwMode="auto">
              <a:xfrm>
                <a:off x="8304213" y="2852738"/>
                <a:ext cx="268288" cy="219075"/>
              </a:xfrm>
              <a:custGeom>
                <a:avLst/>
                <a:gdLst>
                  <a:gd name="T0" fmla="*/ 150912 w 128"/>
                  <a:gd name="T1" fmla="*/ 200297 h 105"/>
                  <a:gd name="T2" fmla="*/ 262000 w 128"/>
                  <a:gd name="T3" fmla="*/ 0 h 105"/>
                  <a:gd name="T4" fmla="*/ 142528 w 128"/>
                  <a:gd name="T5" fmla="*/ 162741 h 105"/>
                  <a:gd name="T6" fmla="*/ 0 w 128"/>
                  <a:gd name="T7" fmla="*/ 137704 h 105"/>
                  <a:gd name="T8" fmla="*/ 150912 w 128"/>
                  <a:gd name="T9" fmla="*/ 200297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 h="105">
                    <a:moveTo>
                      <a:pt x="72" y="96"/>
                    </a:moveTo>
                    <a:cubicBezTo>
                      <a:pt x="106" y="86"/>
                      <a:pt x="128" y="44"/>
                      <a:pt x="125" y="0"/>
                    </a:cubicBezTo>
                    <a:cubicBezTo>
                      <a:pt x="120" y="39"/>
                      <a:pt x="99" y="68"/>
                      <a:pt x="68" y="78"/>
                    </a:cubicBezTo>
                    <a:cubicBezTo>
                      <a:pt x="44" y="85"/>
                      <a:pt x="18" y="83"/>
                      <a:pt x="0" y="66"/>
                    </a:cubicBezTo>
                    <a:cubicBezTo>
                      <a:pt x="17" y="92"/>
                      <a:pt x="44" y="105"/>
                      <a:pt x="72" y="96"/>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7" name="Freeform 492"/>
              <p:cNvSpPr>
                <a:spLocks/>
              </p:cNvSpPr>
              <p:nvPr/>
            </p:nvSpPr>
            <p:spPr bwMode="auto">
              <a:xfrm>
                <a:off x="6273801" y="3178176"/>
                <a:ext cx="298450" cy="269875"/>
              </a:xfrm>
              <a:custGeom>
                <a:avLst/>
                <a:gdLst>
                  <a:gd name="T0" fmla="*/ 102266 w 143"/>
                  <a:gd name="T1" fmla="*/ 46025 h 129"/>
                  <a:gd name="T2" fmla="*/ 39654 w 143"/>
                  <a:gd name="T3" fmla="*/ 269875 h 129"/>
                  <a:gd name="T4" fmla="*/ 133572 w 143"/>
                  <a:gd name="T5" fmla="*/ 73222 h 129"/>
                  <a:gd name="T6" fmla="*/ 298450 w 143"/>
                  <a:gd name="T7" fmla="*/ 29289 h 129"/>
                  <a:gd name="T8" fmla="*/ 102266 w 143"/>
                  <a:gd name="T9" fmla="*/ 46025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 h="129">
                    <a:moveTo>
                      <a:pt x="49" y="22"/>
                    </a:moveTo>
                    <a:cubicBezTo>
                      <a:pt x="13" y="47"/>
                      <a:pt x="0" y="93"/>
                      <a:pt x="19" y="129"/>
                    </a:cubicBezTo>
                    <a:cubicBezTo>
                      <a:pt x="12" y="94"/>
                      <a:pt x="30" y="58"/>
                      <a:pt x="64" y="35"/>
                    </a:cubicBezTo>
                    <a:cubicBezTo>
                      <a:pt x="89" y="18"/>
                      <a:pt x="116" y="9"/>
                      <a:pt x="143" y="14"/>
                    </a:cubicBezTo>
                    <a:cubicBezTo>
                      <a:pt x="115" y="0"/>
                      <a:pt x="78" y="2"/>
                      <a:pt x="49" y="22"/>
                    </a:cubicBezTo>
                    <a:close/>
                  </a:path>
                </a:pathLst>
              </a:custGeom>
              <a:solidFill>
                <a:srgbClr val="99AA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228" name="Freeform 493"/>
              <p:cNvSpPr>
                <a:spLocks/>
              </p:cNvSpPr>
              <p:nvPr/>
            </p:nvSpPr>
            <p:spPr bwMode="auto">
              <a:xfrm>
                <a:off x="6246813" y="3148013"/>
                <a:ext cx="325438" cy="227013"/>
              </a:xfrm>
              <a:custGeom>
                <a:avLst/>
                <a:gdLst>
                  <a:gd name="T0" fmla="*/ 139771 w 156"/>
                  <a:gd name="T1" fmla="*/ 29428 h 108"/>
                  <a:gd name="T2" fmla="*/ 22948 w 156"/>
                  <a:gd name="T3" fmla="*/ 227013 h 108"/>
                  <a:gd name="T4" fmla="*/ 150202 w 156"/>
                  <a:gd name="T5" fmla="*/ 44141 h 108"/>
                  <a:gd name="T6" fmla="*/ 325438 w 156"/>
                  <a:gd name="T7" fmla="*/ 44141 h 108"/>
                  <a:gd name="T8" fmla="*/ 139771 w 156"/>
                  <a:gd name="T9" fmla="*/ 29428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08">
                    <a:moveTo>
                      <a:pt x="67" y="14"/>
                    </a:moveTo>
                    <a:cubicBezTo>
                      <a:pt x="26" y="31"/>
                      <a:pt x="0" y="69"/>
                      <a:pt x="11" y="108"/>
                    </a:cubicBezTo>
                    <a:cubicBezTo>
                      <a:pt x="11" y="72"/>
                      <a:pt x="34" y="37"/>
                      <a:pt x="72" y="21"/>
                    </a:cubicBezTo>
                    <a:cubicBezTo>
                      <a:pt x="100" y="9"/>
                      <a:pt x="131" y="10"/>
                      <a:pt x="156" y="21"/>
                    </a:cubicBezTo>
                    <a:cubicBezTo>
                      <a:pt x="131" y="1"/>
                      <a:pt x="99" y="0"/>
                      <a:pt x="67" y="14"/>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latin typeface="微软雅黑" panose="020B0503020204020204" pitchFamily="34" charset="-122"/>
                  <a:ea typeface="微软雅黑" panose="020B0503020204020204" pitchFamily="34" charset="-122"/>
                </a:endParaRPr>
              </a:p>
            </p:txBody>
          </p:sp>
        </p:grpSp>
        <p:cxnSp>
          <p:nvCxnSpPr>
            <p:cNvPr id="229" name="Straight Connector 187"/>
            <p:cNvCxnSpPr/>
            <p:nvPr/>
          </p:nvCxnSpPr>
          <p:spPr>
            <a:xfrm>
              <a:off x="3371850" y="4198144"/>
              <a:ext cx="2824163"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0" name="Straight Connector 188"/>
            <p:cNvCxnSpPr/>
            <p:nvPr/>
          </p:nvCxnSpPr>
          <p:spPr>
            <a:xfrm flipV="1">
              <a:off x="6201966" y="1478756"/>
              <a:ext cx="0" cy="2719388"/>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31" name="Oval 194"/>
            <p:cNvSpPr/>
            <p:nvPr/>
          </p:nvSpPr>
          <p:spPr>
            <a:xfrm>
              <a:off x="1079897" y="1651397"/>
              <a:ext cx="289322" cy="2905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32" name="TextBox 578"/>
            <p:cNvSpPr txBox="1">
              <a:spLocks noChangeArrowheads="1"/>
            </p:cNvSpPr>
            <p:nvPr/>
          </p:nvSpPr>
          <p:spPr bwMode="auto">
            <a:xfrm>
              <a:off x="1078707" y="1674019"/>
              <a:ext cx="317012"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1</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33" name="TextBox 579"/>
            <p:cNvSpPr txBox="1"/>
            <p:nvPr/>
          </p:nvSpPr>
          <p:spPr>
            <a:xfrm>
              <a:off x="1404938" y="1891904"/>
              <a:ext cx="1554956" cy="317531"/>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61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34" name="TextBox 580"/>
            <p:cNvSpPr txBox="1"/>
            <p:nvPr/>
          </p:nvSpPr>
          <p:spPr>
            <a:xfrm>
              <a:off x="1404937" y="1651398"/>
              <a:ext cx="1232767" cy="280175"/>
            </a:xfrm>
            <a:prstGeom prst="rect">
              <a:avLst/>
            </a:prstGeom>
            <a:noFill/>
          </p:spPr>
          <p:txBody>
            <a:bodyPr wrap="none" lIns="68580" tIns="34290" rIns="68580" bIns="34290">
              <a:spAutoFit/>
            </a:bodyPr>
            <a:lstStyle/>
            <a:p>
              <a:pPr eaLnBrk="1" fontAlgn="auto" hangingPunct="1">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b="1" dirty="0">
                <a:solidFill>
                  <a:schemeClr val="bg1"/>
                </a:solidFill>
                <a:latin typeface="微软雅黑" panose="020B0503020204020204" pitchFamily="34" charset="-122"/>
                <a:ea typeface="微软雅黑" panose="020B0503020204020204" pitchFamily="34" charset="-122"/>
              </a:endParaRPr>
            </a:p>
          </p:txBody>
        </p:sp>
        <p:sp>
          <p:nvSpPr>
            <p:cNvPr id="235" name="Oval 225"/>
            <p:cNvSpPr/>
            <p:nvPr/>
          </p:nvSpPr>
          <p:spPr>
            <a:xfrm>
              <a:off x="3543405" y="1232396"/>
              <a:ext cx="289322"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36" name="TextBox 582"/>
            <p:cNvSpPr txBox="1">
              <a:spLocks noChangeArrowheads="1"/>
            </p:cNvSpPr>
            <p:nvPr/>
          </p:nvSpPr>
          <p:spPr bwMode="auto">
            <a:xfrm>
              <a:off x="3542214" y="1253827"/>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2</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37" name="TextBox 583"/>
            <p:cNvSpPr txBox="1"/>
            <p:nvPr/>
          </p:nvSpPr>
          <p:spPr>
            <a:xfrm>
              <a:off x="3869636" y="1472902"/>
              <a:ext cx="1389460"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61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38" name="TextBox 584"/>
            <p:cNvSpPr txBox="1"/>
            <p:nvPr/>
          </p:nvSpPr>
          <p:spPr>
            <a:xfrm>
              <a:off x="3869635" y="1232395"/>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39" name="Oval 291"/>
            <p:cNvSpPr/>
            <p:nvPr/>
          </p:nvSpPr>
          <p:spPr>
            <a:xfrm>
              <a:off x="3748088" y="3140868"/>
              <a:ext cx="289322" cy="2905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0" name="TextBox 590"/>
            <p:cNvSpPr txBox="1">
              <a:spLocks noChangeArrowheads="1"/>
            </p:cNvSpPr>
            <p:nvPr/>
          </p:nvSpPr>
          <p:spPr bwMode="auto">
            <a:xfrm>
              <a:off x="3746897" y="3163492"/>
              <a:ext cx="317012"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3</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1" name="TextBox 591"/>
            <p:cNvSpPr txBox="1"/>
            <p:nvPr/>
          </p:nvSpPr>
          <p:spPr>
            <a:xfrm>
              <a:off x="4073129" y="3381376"/>
              <a:ext cx="1389459"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61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2" name="TextBox 592"/>
            <p:cNvSpPr txBox="1"/>
            <p:nvPr/>
          </p:nvSpPr>
          <p:spPr>
            <a:xfrm>
              <a:off x="4073129" y="3140869"/>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43" name="Oval 295"/>
            <p:cNvSpPr/>
            <p:nvPr/>
          </p:nvSpPr>
          <p:spPr>
            <a:xfrm>
              <a:off x="6399684" y="3588250"/>
              <a:ext cx="289322"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4" name="TextBox 594"/>
            <p:cNvSpPr txBox="1">
              <a:spLocks noChangeArrowheads="1"/>
            </p:cNvSpPr>
            <p:nvPr/>
          </p:nvSpPr>
          <p:spPr bwMode="auto">
            <a:xfrm>
              <a:off x="6397304" y="3609682"/>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4</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5" name="TextBox 595"/>
            <p:cNvSpPr txBox="1"/>
            <p:nvPr/>
          </p:nvSpPr>
          <p:spPr>
            <a:xfrm>
              <a:off x="6724725" y="3828756"/>
              <a:ext cx="1785938" cy="317531"/>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61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46" name="TextBox 596"/>
            <p:cNvSpPr txBox="1"/>
            <p:nvPr/>
          </p:nvSpPr>
          <p:spPr>
            <a:xfrm>
              <a:off x="6724725" y="3588250"/>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sp>
          <p:nvSpPr>
            <p:cNvPr id="247" name="Oval 299"/>
            <p:cNvSpPr/>
            <p:nvPr/>
          </p:nvSpPr>
          <p:spPr>
            <a:xfrm>
              <a:off x="5607844" y="591741"/>
              <a:ext cx="290513" cy="289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sz="2800">
                <a:solidFill>
                  <a:srgbClr val="FFFFFF"/>
                </a:solidFill>
                <a:latin typeface="微软雅黑" panose="020B0503020204020204" pitchFamily="34" charset="-122"/>
                <a:ea typeface="微软雅黑" panose="020B0503020204020204" pitchFamily="34" charset="-122"/>
              </a:endParaRPr>
            </a:p>
          </p:txBody>
        </p:sp>
        <p:sp>
          <p:nvSpPr>
            <p:cNvPr id="248" name="TextBox 598"/>
            <p:cNvSpPr txBox="1">
              <a:spLocks noChangeArrowheads="1"/>
            </p:cNvSpPr>
            <p:nvPr/>
          </p:nvSpPr>
          <p:spPr bwMode="auto">
            <a:xfrm>
              <a:off x="5606654" y="614363"/>
              <a:ext cx="317012" cy="255270"/>
            </a:xfrm>
            <a:prstGeom prst="rect">
              <a:avLst/>
            </a:prstGeom>
            <a:noFill/>
            <a:ln>
              <a:noFill/>
            </a:ln>
          </p:spPr>
          <p:txBody>
            <a:bodyPr wrap="non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1600" b="1" dirty="0">
                  <a:solidFill>
                    <a:srgbClr val="2A303C"/>
                  </a:solidFill>
                  <a:latin typeface="微软雅黑" panose="020B0503020204020204" pitchFamily="34" charset="-122"/>
                  <a:ea typeface="微软雅黑" panose="020B0503020204020204" pitchFamily="34" charset="-122"/>
                </a:rPr>
                <a:t>0</a:t>
              </a:r>
              <a:r>
                <a:rPr lang="en-US" altLang="zh-CN" sz="1600" b="1" dirty="0">
                  <a:solidFill>
                    <a:srgbClr val="2A303C"/>
                  </a:solidFill>
                  <a:latin typeface="微软雅黑" panose="020B0503020204020204" pitchFamily="34" charset="-122"/>
                  <a:ea typeface="微软雅黑" panose="020B0503020204020204" pitchFamily="34" charset="-122"/>
                </a:rPr>
                <a:t>5</a:t>
              </a:r>
              <a:endParaRPr lang="id-ID" altLang="zh-CN" sz="1600" b="1" dirty="0">
                <a:solidFill>
                  <a:srgbClr val="2A303C"/>
                </a:solidFill>
                <a:latin typeface="微软雅黑" panose="020B0503020204020204" pitchFamily="34" charset="-122"/>
                <a:ea typeface="微软雅黑" panose="020B0503020204020204" pitchFamily="34" charset="-122"/>
              </a:endParaRPr>
            </a:p>
          </p:txBody>
        </p:sp>
        <p:sp>
          <p:nvSpPr>
            <p:cNvPr id="249" name="TextBox 599"/>
            <p:cNvSpPr txBox="1"/>
            <p:nvPr/>
          </p:nvSpPr>
          <p:spPr>
            <a:xfrm>
              <a:off x="5934075" y="832248"/>
              <a:ext cx="1389460" cy="448279"/>
            </a:xfrm>
            <a:prstGeom prst="rect">
              <a:avLst/>
            </a:prstGeom>
            <a:noFill/>
          </p:spPr>
          <p:txBody>
            <a:bodyPr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4610"/>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50" name="TextBox 600"/>
            <p:cNvSpPr txBox="1"/>
            <p:nvPr/>
          </p:nvSpPr>
          <p:spPr>
            <a:xfrm>
              <a:off x="5934075" y="591741"/>
              <a:ext cx="1232767" cy="280175"/>
            </a:xfrm>
            <a:prstGeom prst="rect">
              <a:avLst/>
            </a:prstGeom>
            <a:noFill/>
          </p:spPr>
          <p:txBody>
            <a:bodyPr wrap="none" lIns="68580" tIns="34290" rIns="68580" bIns="34290">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在此输入标题</a:t>
              </a:r>
              <a:endParaRPr lang="id-ID" altLang="zh-CN"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69517969"/>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wipe(left)">
                                      <p:cBhvr>
                                        <p:cTn id="7" dur="5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1201741" y="2044971"/>
            <a:ext cx="10120580" cy="3493680"/>
            <a:chOff x="783729" y="1339577"/>
            <a:chExt cx="7532687" cy="2600325"/>
          </a:xfrm>
        </p:grpSpPr>
        <p:grpSp>
          <p:nvGrpSpPr>
            <p:cNvPr id="8" name="Group 3"/>
            <p:cNvGrpSpPr>
              <a:grpSpLocks/>
            </p:cNvGrpSpPr>
            <p:nvPr/>
          </p:nvGrpSpPr>
          <p:grpSpPr bwMode="auto">
            <a:xfrm>
              <a:off x="783729" y="1445940"/>
              <a:ext cx="2393950" cy="2393950"/>
              <a:chOff x="1322528" y="1275606"/>
              <a:chExt cx="2394488" cy="2394488"/>
            </a:xfrm>
            <a:solidFill>
              <a:schemeClr val="bg1"/>
            </a:solidFill>
          </p:grpSpPr>
          <p:sp>
            <p:nvSpPr>
              <p:cNvPr id="9" name="Oval 12"/>
              <p:cNvSpPr/>
              <p:nvPr/>
            </p:nvSpPr>
            <p:spPr>
              <a:xfrm>
                <a:off x="1322528" y="1275606"/>
                <a:ext cx="2394488" cy="2394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itchFamily="34" charset="0"/>
                </a:endParaRPr>
              </a:p>
            </p:txBody>
          </p:sp>
          <p:sp>
            <p:nvSpPr>
              <p:cNvPr id="10" name="Rectangle 51"/>
              <p:cNvSpPr>
                <a:spLocks noChangeArrowheads="1"/>
              </p:cNvSpPr>
              <p:nvPr/>
            </p:nvSpPr>
            <p:spPr bwMode="auto">
              <a:xfrm>
                <a:off x="1816758" y="1809500"/>
                <a:ext cx="1409613" cy="389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solidFill>
                      <a:srgbClr val="2A303C"/>
                    </a:solidFill>
                    <a:latin typeface="微软雅黑" panose="020B0503020204020204" pitchFamily="34" charset="-122"/>
                    <a:ea typeface="微软雅黑" panose="020B0503020204020204" pitchFamily="34" charset="-122"/>
                  </a:rPr>
                  <a:t>小标题  </a:t>
                </a:r>
                <a:r>
                  <a:rPr lang="en-US" altLang="zh-CN" sz="2800" dirty="0">
                    <a:solidFill>
                      <a:srgbClr val="2A303C"/>
                    </a:solidFill>
                    <a:latin typeface="微软雅黑" panose="020B0503020204020204" pitchFamily="34" charset="-122"/>
                    <a:ea typeface="微软雅黑" panose="020B0503020204020204" pitchFamily="34" charset="-122"/>
                  </a:rPr>
                  <a:t>01</a:t>
                </a:r>
                <a:endParaRPr lang="id-ID" altLang="zh-CN" sz="2800" dirty="0">
                  <a:solidFill>
                    <a:srgbClr val="2A303C"/>
                  </a:solidFill>
                  <a:latin typeface="微软雅黑" panose="020B0503020204020204" pitchFamily="34" charset="-122"/>
                  <a:ea typeface="微软雅黑" panose="020B0503020204020204" pitchFamily="34" charset="-122"/>
                </a:endParaRPr>
              </a:p>
            </p:txBody>
          </p:sp>
          <p:sp>
            <p:nvSpPr>
              <p:cNvPr id="11" name="Rectangle 52"/>
              <p:cNvSpPr>
                <a:spLocks noChangeArrowheads="1"/>
              </p:cNvSpPr>
              <p:nvPr/>
            </p:nvSpPr>
            <p:spPr bwMode="auto">
              <a:xfrm>
                <a:off x="1511660" y="2209610"/>
                <a:ext cx="2016224" cy="603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050" dirty="0">
                    <a:solidFill>
                      <a:srgbClr val="2A303C"/>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sp>
          <p:nvSpPr>
            <p:cNvPr id="12" name="Oval 53"/>
            <p:cNvSpPr/>
            <p:nvPr/>
          </p:nvSpPr>
          <p:spPr>
            <a:xfrm>
              <a:off x="2791916" y="3004865"/>
              <a:ext cx="936625" cy="935037"/>
            </a:xfrm>
            <a:prstGeom prst="ellipse">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itchFamily="34" charset="0"/>
              </a:endParaRPr>
            </a:p>
          </p:txBody>
        </p:sp>
        <p:grpSp>
          <p:nvGrpSpPr>
            <p:cNvPr id="13" name="Group 16"/>
            <p:cNvGrpSpPr>
              <a:grpSpLocks/>
            </p:cNvGrpSpPr>
            <p:nvPr/>
          </p:nvGrpSpPr>
          <p:grpSpPr bwMode="auto">
            <a:xfrm>
              <a:off x="3352304" y="1445940"/>
              <a:ext cx="2395537" cy="2393950"/>
              <a:chOff x="1322528" y="1275606"/>
              <a:chExt cx="2394488" cy="2394488"/>
            </a:xfrm>
            <a:solidFill>
              <a:schemeClr val="bg2">
                <a:lumMod val="50000"/>
              </a:schemeClr>
            </a:solidFill>
          </p:grpSpPr>
          <p:sp>
            <p:nvSpPr>
              <p:cNvPr id="14" name="Oval 18"/>
              <p:cNvSpPr/>
              <p:nvPr/>
            </p:nvSpPr>
            <p:spPr>
              <a:xfrm>
                <a:off x="1322528" y="1275606"/>
                <a:ext cx="2394488" cy="23944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itchFamily="34" charset="0"/>
                </a:endParaRPr>
              </a:p>
            </p:txBody>
          </p:sp>
          <p:sp>
            <p:nvSpPr>
              <p:cNvPr id="15" name="Rectangle 19"/>
              <p:cNvSpPr>
                <a:spLocks noChangeArrowheads="1"/>
              </p:cNvSpPr>
              <p:nvPr/>
            </p:nvSpPr>
            <p:spPr bwMode="auto">
              <a:xfrm>
                <a:off x="1917919" y="1809500"/>
                <a:ext cx="1408679" cy="38951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latin typeface="微软雅黑" panose="020B0503020204020204" pitchFamily="34" charset="-122"/>
                    <a:ea typeface="微软雅黑" panose="020B0503020204020204" pitchFamily="34" charset="-122"/>
                  </a:rPr>
                  <a:t>小标题  </a:t>
                </a:r>
                <a:r>
                  <a:rPr lang="en-US" altLang="zh-CN" sz="2800" dirty="0">
                    <a:latin typeface="微软雅黑" panose="020B0503020204020204" pitchFamily="34" charset="-122"/>
                    <a:ea typeface="微软雅黑" panose="020B0503020204020204" pitchFamily="34" charset="-122"/>
                  </a:rPr>
                  <a:t>02</a:t>
                </a:r>
                <a:endParaRPr lang="id-ID" altLang="zh-CN" sz="2800" dirty="0">
                  <a:latin typeface="微软雅黑" panose="020B0503020204020204" pitchFamily="34" charset="-122"/>
                  <a:ea typeface="微软雅黑" panose="020B0503020204020204" pitchFamily="34" charset="-122"/>
                </a:endParaRPr>
              </a:p>
            </p:txBody>
          </p:sp>
          <p:sp>
            <p:nvSpPr>
              <p:cNvPr id="16" name="Rectangle 20"/>
              <p:cNvSpPr>
                <a:spLocks noChangeArrowheads="1"/>
              </p:cNvSpPr>
              <p:nvPr/>
            </p:nvSpPr>
            <p:spPr bwMode="auto">
              <a:xfrm>
                <a:off x="1511660" y="2209609"/>
                <a:ext cx="2016224" cy="6033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100" dirty="0">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sp>
          <p:nvSpPr>
            <p:cNvPr id="17" name="Oval 25"/>
            <p:cNvSpPr/>
            <p:nvPr/>
          </p:nvSpPr>
          <p:spPr>
            <a:xfrm>
              <a:off x="5357316" y="1339577"/>
              <a:ext cx="936625" cy="935038"/>
            </a:xfrm>
            <a:prstGeom prst="ellipse">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E9344C"/>
                </a:solidFill>
                <a:latin typeface="微软雅黑" panose="020B0503020204020204" pitchFamily="34" charset="-122"/>
                <a:ea typeface="微软雅黑" panose="020B0503020204020204" pitchFamily="34" charset="-122"/>
                <a:cs typeface="Arial" pitchFamily="34" charset="0"/>
              </a:endParaRPr>
            </a:p>
          </p:txBody>
        </p:sp>
        <p:grpSp>
          <p:nvGrpSpPr>
            <p:cNvPr id="18" name="Group 21"/>
            <p:cNvGrpSpPr>
              <a:grpSpLocks/>
            </p:cNvGrpSpPr>
            <p:nvPr/>
          </p:nvGrpSpPr>
          <p:grpSpPr bwMode="auto">
            <a:xfrm>
              <a:off x="5922466" y="1445940"/>
              <a:ext cx="2393950" cy="2393950"/>
              <a:chOff x="1322528" y="1275606"/>
              <a:chExt cx="2394488" cy="2394488"/>
            </a:xfrm>
            <a:solidFill>
              <a:schemeClr val="bg1"/>
            </a:solidFill>
          </p:grpSpPr>
          <p:sp>
            <p:nvSpPr>
              <p:cNvPr id="19" name="Oval 22"/>
              <p:cNvSpPr/>
              <p:nvPr/>
            </p:nvSpPr>
            <p:spPr>
              <a:xfrm>
                <a:off x="1322528" y="1275606"/>
                <a:ext cx="2394488" cy="2394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cs typeface="Arial" pitchFamily="34" charset="0"/>
                </a:endParaRPr>
              </a:p>
            </p:txBody>
          </p:sp>
          <p:sp>
            <p:nvSpPr>
              <p:cNvPr id="20" name="Rectangle 23"/>
              <p:cNvSpPr>
                <a:spLocks noChangeArrowheads="1"/>
              </p:cNvSpPr>
              <p:nvPr/>
            </p:nvSpPr>
            <p:spPr bwMode="auto">
              <a:xfrm>
                <a:off x="1872025" y="1809500"/>
                <a:ext cx="1409613" cy="389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800" dirty="0">
                    <a:solidFill>
                      <a:srgbClr val="2A303C"/>
                    </a:solidFill>
                    <a:latin typeface="微软雅黑" panose="020B0503020204020204" pitchFamily="34" charset="-122"/>
                    <a:ea typeface="微软雅黑" panose="020B0503020204020204" pitchFamily="34" charset="-122"/>
                  </a:rPr>
                  <a:t>小标题  </a:t>
                </a:r>
                <a:r>
                  <a:rPr lang="en-US" altLang="zh-CN" sz="2800" dirty="0">
                    <a:solidFill>
                      <a:srgbClr val="2A303C"/>
                    </a:solidFill>
                    <a:latin typeface="微软雅黑" panose="020B0503020204020204" pitchFamily="34" charset="-122"/>
                    <a:ea typeface="微软雅黑" panose="020B0503020204020204" pitchFamily="34" charset="-122"/>
                  </a:rPr>
                  <a:t>03</a:t>
                </a:r>
                <a:endParaRPr lang="id-ID" altLang="zh-CN" sz="2800" dirty="0">
                  <a:solidFill>
                    <a:srgbClr val="2A303C"/>
                  </a:solidFill>
                  <a:latin typeface="微软雅黑" panose="020B0503020204020204" pitchFamily="34" charset="-122"/>
                  <a:ea typeface="微软雅黑" panose="020B0503020204020204" pitchFamily="34" charset="-122"/>
                </a:endParaRPr>
              </a:p>
            </p:txBody>
          </p:sp>
          <p:sp>
            <p:nvSpPr>
              <p:cNvPr id="21" name="Rectangle 24"/>
              <p:cNvSpPr>
                <a:spLocks noChangeArrowheads="1"/>
              </p:cNvSpPr>
              <p:nvPr/>
            </p:nvSpPr>
            <p:spPr bwMode="auto">
              <a:xfrm>
                <a:off x="1511660" y="2209610"/>
                <a:ext cx="2016224" cy="603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400"/>
                  </a:lnSpc>
                </a:pPr>
                <a:r>
                  <a:rPr lang="zh-CN" altLang="en-US" sz="1100" dirty="0">
                    <a:solidFill>
                      <a:srgbClr val="2A303C"/>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p:txBody>
          </p:sp>
        </p:grpSp>
      </p:grpSp>
    </p:spTree>
    <p:extLst>
      <p:ext uri="{BB962C8B-B14F-4D97-AF65-F5344CB8AC3E}">
        <p14:creationId xmlns:p14="http://schemas.microsoft.com/office/powerpoint/2010/main" val="2994637584"/>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799012" y="1677634"/>
            <a:ext cx="10329895" cy="4197916"/>
            <a:chOff x="381000" y="1047750"/>
            <a:chExt cx="8166100" cy="3318582"/>
          </a:xfrm>
        </p:grpSpPr>
        <p:graphicFrame>
          <p:nvGraphicFramePr>
            <p:cNvPr id="8" name="Chart 2"/>
            <p:cNvGraphicFramePr>
              <a:graphicFrameLocks/>
            </p:cNvGraphicFramePr>
            <p:nvPr>
              <p:extLst>
                <p:ext uri="{D42A27DB-BD31-4B8C-83A1-F6EECF244321}">
                  <p14:modId xmlns:p14="http://schemas.microsoft.com/office/powerpoint/2010/main" val="1536253102"/>
                </p:ext>
              </p:extLst>
            </p:nvPr>
          </p:nvGraphicFramePr>
          <p:xfrm>
            <a:off x="2616200" y="1555750"/>
            <a:ext cx="3683000" cy="2489200"/>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3"/>
            <p:cNvSpPr/>
            <p:nvPr/>
          </p:nvSpPr>
          <p:spPr>
            <a:xfrm>
              <a:off x="3124200" y="1454150"/>
              <a:ext cx="2667000" cy="2667000"/>
            </a:xfrm>
            <a:prstGeom prst="ellipse">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0" name="Oval 4"/>
            <p:cNvSpPr/>
            <p:nvPr/>
          </p:nvSpPr>
          <p:spPr>
            <a:xfrm>
              <a:off x="2971800" y="1987550"/>
              <a:ext cx="457200" cy="457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1" name="Oval 5"/>
            <p:cNvSpPr/>
            <p:nvPr/>
          </p:nvSpPr>
          <p:spPr>
            <a:xfrm>
              <a:off x="5257800" y="1654175"/>
              <a:ext cx="457200" cy="457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2" name="Oval 6"/>
            <p:cNvSpPr/>
            <p:nvPr/>
          </p:nvSpPr>
          <p:spPr>
            <a:xfrm>
              <a:off x="4000500" y="3892550"/>
              <a:ext cx="457200" cy="457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3" name="Oval 7"/>
            <p:cNvSpPr/>
            <p:nvPr/>
          </p:nvSpPr>
          <p:spPr>
            <a:xfrm>
              <a:off x="5429250" y="3282950"/>
              <a:ext cx="457200" cy="4572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000">
                <a:solidFill>
                  <a:srgbClr val="FFFFFF"/>
                </a:solidFill>
                <a:latin typeface="微软雅黑" panose="020B0503020204020204" pitchFamily="34" charset="-122"/>
                <a:ea typeface="微软雅黑" panose="020B0503020204020204" pitchFamily="34" charset="-122"/>
              </a:endParaRPr>
            </a:p>
          </p:txBody>
        </p:sp>
        <p:sp>
          <p:nvSpPr>
            <p:cNvPr id="14" name="Text Box 10"/>
            <p:cNvSpPr txBox="1">
              <a:spLocks noChangeArrowheads="1"/>
            </p:cNvSpPr>
            <p:nvPr/>
          </p:nvSpPr>
          <p:spPr bwMode="auto">
            <a:xfrm>
              <a:off x="381000" y="1047750"/>
              <a:ext cx="1676400" cy="778582"/>
            </a:xfrm>
            <a:prstGeom prst="rect">
              <a:avLst/>
            </a:prstGeom>
            <a:noFill/>
            <a:ln w="9525">
              <a:noFill/>
              <a:miter lim="800000"/>
              <a:headEnd/>
              <a:tailEnd/>
            </a:ln>
          </p:spPr>
          <p:txBody>
            <a:bodyPr lIns="45720" tIns="22860" rIns="45720" bIns="22860">
              <a:spAutoFit/>
            </a:bodyPr>
            <a:lstStyle/>
            <a:p>
              <a:pPr algn="r" defTabSz="1088232"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r">
                <a:defRPr/>
              </a:pPr>
              <a:r>
                <a:rPr lang="zh-CN" altLang="en-US" sz="105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15" name="Oval 9"/>
            <p:cNvSpPr/>
            <p:nvPr/>
          </p:nvSpPr>
          <p:spPr>
            <a:xfrm>
              <a:off x="2105025" y="1200150"/>
              <a:ext cx="595313" cy="596900"/>
            </a:xfrm>
            <a:prstGeom prst="ellipse">
              <a:avLst/>
            </a:prstGeom>
            <a:solidFill>
              <a:schemeClr val="bg1"/>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16" name="Group 10"/>
            <p:cNvGrpSpPr/>
            <p:nvPr/>
          </p:nvGrpSpPr>
          <p:grpSpPr>
            <a:xfrm>
              <a:off x="2213860" y="1329168"/>
              <a:ext cx="381854" cy="310725"/>
              <a:chOff x="1550139" y="1314466"/>
              <a:chExt cx="509139" cy="414300"/>
            </a:xfrm>
            <a:solidFill>
              <a:srgbClr val="2A303C"/>
            </a:solidFill>
          </p:grpSpPr>
          <p:sp>
            <p:nvSpPr>
              <p:cNvPr id="17"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18"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1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20" name="Text Box 10"/>
            <p:cNvSpPr txBox="1">
              <a:spLocks noChangeArrowheads="1"/>
            </p:cNvSpPr>
            <p:nvPr/>
          </p:nvSpPr>
          <p:spPr bwMode="auto">
            <a:xfrm>
              <a:off x="500063" y="3414713"/>
              <a:ext cx="1676400" cy="778582"/>
            </a:xfrm>
            <a:prstGeom prst="rect">
              <a:avLst/>
            </a:prstGeom>
            <a:noFill/>
            <a:ln w="9525">
              <a:noFill/>
              <a:miter lim="800000"/>
              <a:headEnd/>
              <a:tailEnd/>
            </a:ln>
          </p:spPr>
          <p:txBody>
            <a:bodyPr lIns="45720" tIns="22860" rIns="45720" bIns="22860">
              <a:spAutoFit/>
            </a:bodyPr>
            <a:lstStyle/>
            <a:p>
              <a:pPr algn="r" defTabSz="1088232"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gn="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1" name="Oval 15"/>
            <p:cNvSpPr/>
            <p:nvPr/>
          </p:nvSpPr>
          <p:spPr>
            <a:xfrm>
              <a:off x="2225675" y="3567113"/>
              <a:ext cx="593725" cy="598487"/>
            </a:xfrm>
            <a:prstGeom prst="ellipse">
              <a:avLst/>
            </a:prstGeom>
            <a:solidFill>
              <a:schemeClr val="bg1">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sp>
          <p:nvSpPr>
            <p:cNvPr id="22" name="Text Box 10"/>
            <p:cNvSpPr txBox="1">
              <a:spLocks noChangeArrowheads="1"/>
            </p:cNvSpPr>
            <p:nvPr/>
          </p:nvSpPr>
          <p:spPr bwMode="auto">
            <a:xfrm>
              <a:off x="6870700" y="1247775"/>
              <a:ext cx="1676400" cy="778582"/>
            </a:xfrm>
            <a:prstGeom prst="rect">
              <a:avLst/>
            </a:prstGeom>
            <a:noFill/>
            <a:ln w="9525">
              <a:noFill/>
              <a:miter lim="800000"/>
              <a:headEnd/>
              <a:tailEnd/>
            </a:ln>
          </p:spPr>
          <p:txBody>
            <a:bodyPr lIns="45720" tIns="22860" rIns="45720" bIns="22860">
              <a:spAutoFit/>
            </a:bodyPr>
            <a:lstStyle/>
            <a:p>
              <a:pPr defTabSz="1088232"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3" name="Oval 21"/>
            <p:cNvSpPr/>
            <p:nvPr/>
          </p:nvSpPr>
          <p:spPr>
            <a:xfrm>
              <a:off x="6199188" y="1400175"/>
              <a:ext cx="595312" cy="596900"/>
            </a:xfrm>
            <a:prstGeom prst="ellipse">
              <a:avLst/>
            </a:prstGeom>
            <a:solidFill>
              <a:schemeClr val="bg1">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24" name="Group 22"/>
            <p:cNvGrpSpPr/>
            <p:nvPr/>
          </p:nvGrpSpPr>
          <p:grpSpPr>
            <a:xfrm>
              <a:off x="6320653" y="1562442"/>
              <a:ext cx="353172" cy="262091"/>
              <a:chOff x="5129089" y="3156352"/>
              <a:chExt cx="474198" cy="351905"/>
            </a:xfrm>
            <a:solidFill>
              <a:schemeClr val="bg1"/>
            </a:solidFill>
          </p:grpSpPr>
          <p:sp>
            <p:nvSpPr>
              <p:cNvPr id="2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26"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27" name="Text Box 10"/>
            <p:cNvSpPr txBox="1">
              <a:spLocks noChangeArrowheads="1"/>
            </p:cNvSpPr>
            <p:nvPr/>
          </p:nvSpPr>
          <p:spPr bwMode="auto">
            <a:xfrm>
              <a:off x="6846888" y="3587750"/>
              <a:ext cx="1676400" cy="778582"/>
            </a:xfrm>
            <a:prstGeom prst="rect">
              <a:avLst/>
            </a:prstGeom>
            <a:noFill/>
            <a:ln w="9525">
              <a:noFill/>
              <a:miter lim="800000"/>
              <a:headEnd/>
              <a:tailEnd/>
            </a:ln>
          </p:spPr>
          <p:txBody>
            <a:bodyPr lIns="45720" tIns="22860" rIns="45720" bIns="22860">
              <a:spAutoFit/>
            </a:bodyPr>
            <a:lstStyle/>
            <a:p>
              <a:pPr defTabSz="1088232" fontAlgn="auto">
                <a:lnSpc>
                  <a:spcPct val="200000"/>
                </a:lnSpc>
                <a:spcBef>
                  <a:spcPts val="0"/>
                </a:spcBef>
                <a:spcAft>
                  <a:spcPts val="0"/>
                </a:spcAft>
                <a:defRPr/>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输入小标题</a:t>
              </a:r>
              <a:endParaRPr lang="en-US" altLang="zh-CN"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defRPr/>
              </a:pPr>
              <a:r>
                <a:rPr lang="zh-CN" altLang="en-US" sz="1100" dirty="0">
                  <a:solidFill>
                    <a:schemeClr val="bg1"/>
                  </a:solidFill>
                  <a:latin typeface="微软雅黑" panose="020B0503020204020204" pitchFamily="34" charset="-122"/>
                  <a:ea typeface="微软雅黑" panose="020B0503020204020204" pitchFamily="34" charset="-122"/>
                </a:rPr>
                <a:t>您的内容打在这里，或者通过复制的文本后，在此选择粘贴，并选择只保留文字。</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8" name="Oval 26"/>
            <p:cNvSpPr/>
            <p:nvPr/>
          </p:nvSpPr>
          <p:spPr>
            <a:xfrm>
              <a:off x="6175375" y="3740150"/>
              <a:ext cx="595313" cy="596900"/>
            </a:xfrm>
            <a:prstGeom prst="ellipse">
              <a:avLst/>
            </a:prstGeom>
            <a:solidFill>
              <a:schemeClr val="bg2">
                <a:lumMod val="50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endParaRPr lang="zh-CN" altLang="zh-CN" sz="9600">
                <a:solidFill>
                  <a:schemeClr val="bg1"/>
                </a:solidFill>
                <a:latin typeface="微软雅黑" panose="020B0503020204020204" pitchFamily="34" charset="-122"/>
                <a:ea typeface="微软雅黑" panose="020B0503020204020204" pitchFamily="34" charset="-122"/>
              </a:endParaRPr>
            </a:p>
          </p:txBody>
        </p:sp>
        <p:grpSp>
          <p:nvGrpSpPr>
            <p:cNvPr id="29" name="Group 30"/>
            <p:cNvGrpSpPr/>
            <p:nvPr/>
          </p:nvGrpSpPr>
          <p:grpSpPr>
            <a:xfrm>
              <a:off x="2351324" y="3737010"/>
              <a:ext cx="341924" cy="312911"/>
              <a:chOff x="6726389" y="1486674"/>
              <a:chExt cx="411805" cy="376863"/>
            </a:xfrm>
            <a:solidFill>
              <a:schemeClr val="bg1"/>
            </a:solidFill>
          </p:grpSpPr>
          <p:sp>
            <p:nvSpPr>
              <p:cNvPr id="30"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1"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2"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grpSp>
          <p:nvGrpSpPr>
            <p:cNvPr id="33" name="Group 34"/>
            <p:cNvGrpSpPr/>
            <p:nvPr/>
          </p:nvGrpSpPr>
          <p:grpSpPr>
            <a:xfrm>
              <a:off x="6280332" y="3904271"/>
              <a:ext cx="385440" cy="269394"/>
              <a:chOff x="7999238" y="1399322"/>
              <a:chExt cx="464215" cy="324452"/>
            </a:xfrm>
            <a:solidFill>
              <a:schemeClr val="bg1"/>
            </a:solidFill>
          </p:grpSpPr>
          <p:sp>
            <p:nvSpPr>
              <p:cNvPr id="34"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35"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36" name="Text Box 10"/>
            <p:cNvSpPr txBox="1">
              <a:spLocks noChangeArrowheads="1"/>
            </p:cNvSpPr>
            <p:nvPr/>
          </p:nvSpPr>
          <p:spPr bwMode="auto">
            <a:xfrm>
              <a:off x="2990850" y="2111375"/>
              <a:ext cx="419100"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en-US" altLang="zh-CN" sz="1400" b="1" dirty="0">
                  <a:solidFill>
                    <a:srgbClr val="2A303C"/>
                  </a:solidFill>
                  <a:latin typeface="微软雅黑" panose="020B0503020204020204" pitchFamily="34" charset="-122"/>
                  <a:ea typeface="微软雅黑" panose="020B0503020204020204" pitchFamily="34" charset="-122"/>
                </a:rPr>
                <a:t>35%</a:t>
              </a:r>
              <a:endParaRPr lang="en-US" altLang="zh-CN" sz="1050" b="1" dirty="0">
                <a:solidFill>
                  <a:srgbClr val="2A303C"/>
                </a:solidFill>
                <a:latin typeface="微软雅黑" panose="020B0503020204020204" pitchFamily="34" charset="-122"/>
                <a:ea typeface="微软雅黑" panose="020B0503020204020204" pitchFamily="34" charset="-122"/>
              </a:endParaRPr>
            </a:p>
          </p:txBody>
        </p:sp>
        <p:sp>
          <p:nvSpPr>
            <p:cNvPr id="37" name="Text Box 10"/>
            <p:cNvSpPr txBox="1">
              <a:spLocks noChangeArrowheads="1"/>
            </p:cNvSpPr>
            <p:nvPr/>
          </p:nvSpPr>
          <p:spPr bwMode="auto">
            <a:xfrm>
              <a:off x="5276850" y="1766888"/>
              <a:ext cx="419100"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25%</a:t>
              </a:r>
              <a:endParaRPr lang="en-US" altLang="zh-CN" sz="1050" b="1">
                <a:solidFill>
                  <a:schemeClr val="bg1"/>
                </a:solidFill>
                <a:latin typeface="微软雅黑" panose="020B0503020204020204" pitchFamily="34" charset="-122"/>
                <a:ea typeface="微软雅黑" panose="020B0503020204020204" pitchFamily="34" charset="-122"/>
              </a:endParaRPr>
            </a:p>
          </p:txBody>
        </p:sp>
        <p:sp>
          <p:nvSpPr>
            <p:cNvPr id="38" name="Text Box 10"/>
            <p:cNvSpPr txBox="1">
              <a:spLocks noChangeArrowheads="1"/>
            </p:cNvSpPr>
            <p:nvPr/>
          </p:nvSpPr>
          <p:spPr bwMode="auto">
            <a:xfrm>
              <a:off x="4010025" y="4003675"/>
              <a:ext cx="420688"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20%</a:t>
              </a:r>
              <a:endParaRPr lang="en-US" altLang="zh-CN" sz="1050" b="1">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5446713" y="3408363"/>
              <a:ext cx="420687"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en-US" altLang="zh-CN" sz="1400" b="1">
                  <a:solidFill>
                    <a:schemeClr val="bg1"/>
                  </a:solidFill>
                  <a:latin typeface="微软雅黑" panose="020B0503020204020204" pitchFamily="34" charset="-122"/>
                  <a:ea typeface="微软雅黑" panose="020B0503020204020204" pitchFamily="34" charset="-122"/>
                </a:rPr>
                <a:t>10%</a:t>
              </a:r>
              <a:endParaRPr lang="en-US" altLang="zh-CN" sz="1050" b="1">
                <a:solidFill>
                  <a:schemeClr val="bg1"/>
                </a:solidFill>
                <a:latin typeface="微软雅黑" panose="020B0503020204020204" pitchFamily="34" charset="-122"/>
                <a:ea typeface="微软雅黑" panose="020B0503020204020204" pitchFamily="34" charset="-122"/>
              </a:endParaRPr>
            </a:p>
          </p:txBody>
        </p:sp>
        <p:grpSp>
          <p:nvGrpSpPr>
            <p:cNvPr id="40" name="Group 41"/>
            <p:cNvGrpSpPr/>
            <p:nvPr/>
          </p:nvGrpSpPr>
          <p:grpSpPr>
            <a:xfrm>
              <a:off x="4277919" y="2495550"/>
              <a:ext cx="469278" cy="409114"/>
              <a:chOff x="7540014" y="4306907"/>
              <a:chExt cx="389342" cy="339426"/>
            </a:xfrm>
            <a:solidFill>
              <a:schemeClr val="bg1">
                <a:lumMod val="50000"/>
              </a:schemeClr>
            </a:solidFill>
          </p:grpSpPr>
          <p:sp>
            <p:nvSpPr>
              <p:cNvPr id="4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4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5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sp>
            <p:nvSpPr>
              <p:cNvPr id="5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sz="2000">
                  <a:latin typeface="微软雅黑" panose="020B0503020204020204" pitchFamily="34" charset="-122"/>
                  <a:ea typeface="微软雅黑" panose="020B0503020204020204" pitchFamily="34" charset="-122"/>
                </a:endParaRPr>
              </a:p>
            </p:txBody>
          </p:sp>
        </p:grpSp>
        <p:sp>
          <p:nvSpPr>
            <p:cNvPr id="52" name="Text Box 10"/>
            <p:cNvSpPr txBox="1">
              <a:spLocks noChangeArrowheads="1"/>
            </p:cNvSpPr>
            <p:nvPr/>
          </p:nvSpPr>
          <p:spPr bwMode="auto">
            <a:xfrm>
              <a:off x="3978858" y="2951163"/>
              <a:ext cx="935037" cy="20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defRPr>
              </a:lvl1pPr>
              <a:lvl2pPr marL="742950" indent="-285750" defTabSz="1087438">
                <a:defRPr>
                  <a:solidFill>
                    <a:schemeClr val="tx1"/>
                  </a:solidFill>
                  <a:latin typeface="Calibri" pitchFamily="34" charset="0"/>
                </a:defRPr>
              </a:lvl2pPr>
              <a:lvl3pPr marL="1143000" indent="-228600" defTabSz="1087438">
                <a:defRPr>
                  <a:solidFill>
                    <a:schemeClr val="tx1"/>
                  </a:solidFill>
                  <a:latin typeface="Calibri" pitchFamily="34" charset="0"/>
                </a:defRPr>
              </a:lvl3pPr>
              <a:lvl4pPr marL="1600200" indent="-228600" defTabSz="1087438">
                <a:defRPr>
                  <a:solidFill>
                    <a:schemeClr val="tx1"/>
                  </a:solidFill>
                  <a:latin typeface="Calibri" pitchFamily="34" charset="0"/>
                </a:defRPr>
              </a:lvl4pPr>
              <a:lvl5pPr marL="2057400" indent="-228600" defTabSz="1087438">
                <a:defRPr>
                  <a:solidFill>
                    <a:schemeClr val="tx1"/>
                  </a:solidFill>
                  <a:latin typeface="Calibri" pitchFamily="34" charset="0"/>
                </a:defRPr>
              </a:lvl5pPr>
              <a:lvl6pPr marL="2514600" indent="-228600" defTabSz="1087438" fontAlgn="base">
                <a:spcBef>
                  <a:spcPct val="0"/>
                </a:spcBef>
                <a:spcAft>
                  <a:spcPct val="0"/>
                </a:spcAft>
                <a:defRPr>
                  <a:solidFill>
                    <a:schemeClr val="tx1"/>
                  </a:solidFill>
                  <a:latin typeface="Calibri" pitchFamily="34" charset="0"/>
                </a:defRPr>
              </a:lvl6pPr>
              <a:lvl7pPr marL="2971800" indent="-228600" defTabSz="1087438" fontAlgn="base">
                <a:spcBef>
                  <a:spcPct val="0"/>
                </a:spcBef>
                <a:spcAft>
                  <a:spcPct val="0"/>
                </a:spcAft>
                <a:defRPr>
                  <a:solidFill>
                    <a:schemeClr val="tx1"/>
                  </a:solidFill>
                  <a:latin typeface="Calibri" pitchFamily="34" charset="0"/>
                </a:defRPr>
              </a:lvl7pPr>
              <a:lvl8pPr marL="3429000" indent="-228600" defTabSz="1087438" fontAlgn="base">
                <a:spcBef>
                  <a:spcPct val="0"/>
                </a:spcBef>
                <a:spcAft>
                  <a:spcPct val="0"/>
                </a:spcAft>
                <a:defRPr>
                  <a:solidFill>
                    <a:schemeClr val="tx1"/>
                  </a:solidFill>
                  <a:latin typeface="Calibri" pitchFamily="34" charset="0"/>
                </a:defRPr>
              </a:lvl8pPr>
              <a:lvl9pPr marL="3886200" indent="-228600" defTabSz="1087438" fontAlgn="base">
                <a:spcBef>
                  <a:spcPct val="0"/>
                </a:spcBef>
                <a:spcAft>
                  <a:spcPct val="0"/>
                </a:spcAft>
                <a:defRPr>
                  <a:solidFill>
                    <a:schemeClr val="tx1"/>
                  </a:solidFill>
                  <a:latin typeface="Calibri" pitchFamily="34" charset="0"/>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cxnSp>
          <p:nvCxnSpPr>
            <p:cNvPr id="53" name="Straight Arrow Connector 55"/>
            <p:cNvCxnSpPr>
              <a:stCxn id="10" idx="1"/>
              <a:endCxn id="15" idx="5"/>
            </p:cNvCxnSpPr>
            <p:nvPr/>
          </p:nvCxnSpPr>
          <p:spPr>
            <a:xfrm flipH="1" flipV="1">
              <a:off x="2613025" y="1709738"/>
              <a:ext cx="425450" cy="344487"/>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8"/>
            <p:cNvCxnSpPr>
              <a:endCxn id="23" idx="2"/>
            </p:cNvCxnSpPr>
            <p:nvPr/>
          </p:nvCxnSpPr>
          <p:spPr>
            <a:xfrm flipV="1">
              <a:off x="5715000" y="1698625"/>
              <a:ext cx="484188" cy="18415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60"/>
            <p:cNvCxnSpPr>
              <a:stCxn id="13" idx="5"/>
              <a:endCxn id="28" idx="1"/>
            </p:cNvCxnSpPr>
            <p:nvPr/>
          </p:nvCxnSpPr>
          <p:spPr>
            <a:xfrm>
              <a:off x="5819775" y="3673475"/>
              <a:ext cx="442913" cy="153988"/>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62"/>
            <p:cNvCxnSpPr>
              <a:stCxn id="12" idx="3"/>
              <a:endCxn id="21" idx="6"/>
            </p:cNvCxnSpPr>
            <p:nvPr/>
          </p:nvCxnSpPr>
          <p:spPr>
            <a:xfrm flipH="1" flipV="1">
              <a:off x="2819400" y="3865563"/>
              <a:ext cx="1247775" cy="417512"/>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3237824"/>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grpSp>
        <p:nvGrpSpPr>
          <p:cNvPr id="2" name="组合 1"/>
          <p:cNvGrpSpPr/>
          <p:nvPr/>
        </p:nvGrpSpPr>
        <p:grpSpPr>
          <a:xfrm>
            <a:off x="804895" y="2098749"/>
            <a:ext cx="10735606" cy="3492154"/>
            <a:chOff x="778770" y="1288852"/>
            <a:chExt cx="7587651" cy="2468165"/>
          </a:xfrm>
        </p:grpSpPr>
        <p:sp>
          <p:nvSpPr>
            <p:cNvPr id="8" name="Rectangle 3"/>
            <p:cNvSpPr/>
            <p:nvPr/>
          </p:nvSpPr>
          <p:spPr>
            <a:xfrm>
              <a:off x="778770" y="1288852"/>
              <a:ext cx="1788552"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61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9" name="Rectangle 4"/>
            <p:cNvSpPr/>
            <p:nvPr/>
          </p:nvSpPr>
          <p:spPr>
            <a:xfrm>
              <a:off x="2699499" y="1288852"/>
              <a:ext cx="1787360"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61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0" name="Rectangle 5"/>
            <p:cNvSpPr/>
            <p:nvPr/>
          </p:nvSpPr>
          <p:spPr>
            <a:xfrm>
              <a:off x="4629753" y="1288852"/>
              <a:ext cx="1787361"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61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1" name="Rectangle 6"/>
            <p:cNvSpPr/>
            <p:nvPr/>
          </p:nvSpPr>
          <p:spPr>
            <a:xfrm>
              <a:off x="6577869" y="1288852"/>
              <a:ext cx="1788552" cy="2468165"/>
            </a:xfrm>
            <a:prstGeom prst="rect">
              <a:avLst/>
            </a:prstGeom>
            <a:solidFill>
              <a:schemeClr val="bg1"/>
            </a:solidFill>
            <a:ln w="31750" cmpd="thinThick">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4610"/>
              <a:endParaRPr lang="zh-CN" altLang="zh-CN">
                <a:solidFill>
                  <a:srgbClr val="20383F"/>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1171674" y="3159800"/>
              <a:ext cx="968002" cy="22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3" name="TextBox 57"/>
            <p:cNvSpPr txBox="1"/>
            <p:nvPr/>
          </p:nvSpPr>
          <p:spPr>
            <a:xfrm>
              <a:off x="3115235" y="3159799"/>
              <a:ext cx="968002" cy="222967"/>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4" name="TextBox 58"/>
            <p:cNvSpPr txBox="1">
              <a:spLocks noChangeArrowheads="1"/>
            </p:cNvSpPr>
            <p:nvPr/>
          </p:nvSpPr>
          <p:spPr bwMode="auto">
            <a:xfrm>
              <a:off x="5045489" y="3159798"/>
              <a:ext cx="968002" cy="22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5" name="TextBox 59"/>
            <p:cNvSpPr txBox="1"/>
            <p:nvPr/>
          </p:nvSpPr>
          <p:spPr>
            <a:xfrm>
              <a:off x="6958970" y="3184112"/>
              <a:ext cx="968002" cy="222967"/>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1600" dirty="0">
                  <a:solidFill>
                    <a:srgbClr val="20383F"/>
                  </a:solidFill>
                  <a:latin typeface="微软雅黑" panose="020B0503020204020204" pitchFamily="34" charset="-122"/>
                  <a:ea typeface="微软雅黑" panose="020B0503020204020204" pitchFamily="34" charset="-122"/>
                </a:rPr>
                <a:t>点击添加标题</a:t>
              </a:r>
            </a:p>
          </p:txBody>
        </p:sp>
        <p:sp>
          <p:nvSpPr>
            <p:cNvPr id="16" name="TextBox 63"/>
            <p:cNvSpPr txBox="1"/>
            <p:nvPr/>
          </p:nvSpPr>
          <p:spPr>
            <a:xfrm>
              <a:off x="1341145" y="3442291"/>
              <a:ext cx="605455" cy="135955"/>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sz="800" dirty="0">
                <a:solidFill>
                  <a:srgbClr val="20383F"/>
                </a:solidFill>
                <a:latin typeface="微软雅黑" panose="020B0503020204020204" pitchFamily="34" charset="-122"/>
                <a:ea typeface="微软雅黑" panose="020B0503020204020204" pitchFamily="34" charset="-122"/>
              </a:endParaRPr>
            </a:p>
          </p:txBody>
        </p:sp>
        <p:sp>
          <p:nvSpPr>
            <p:cNvPr id="17" name="TextBox 64"/>
            <p:cNvSpPr txBox="1"/>
            <p:nvPr/>
          </p:nvSpPr>
          <p:spPr>
            <a:xfrm>
              <a:off x="3286285" y="3442291"/>
              <a:ext cx="605455" cy="135955"/>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sp>
          <p:nvSpPr>
            <p:cNvPr id="18" name="TextBox 67"/>
            <p:cNvSpPr txBox="1"/>
            <p:nvPr/>
          </p:nvSpPr>
          <p:spPr>
            <a:xfrm>
              <a:off x="5220706" y="3442291"/>
              <a:ext cx="605455" cy="135955"/>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sp>
          <p:nvSpPr>
            <p:cNvPr id="19" name="TextBox 68"/>
            <p:cNvSpPr txBox="1"/>
            <p:nvPr/>
          </p:nvSpPr>
          <p:spPr>
            <a:xfrm>
              <a:off x="7169418" y="3442291"/>
              <a:ext cx="605455" cy="135955"/>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800" dirty="0">
                  <a:solidFill>
                    <a:srgbClr val="20383F"/>
                  </a:solidFill>
                  <a:latin typeface="微软雅黑" panose="020B0503020204020204" pitchFamily="34" charset="-122"/>
                  <a:ea typeface="微软雅黑" panose="020B0503020204020204" pitchFamily="34" charset="-122"/>
                </a:rPr>
                <a:t>点击添加小标题</a:t>
              </a:r>
              <a:endParaRPr lang="id-ID" altLang="zh-CN" sz="800" dirty="0">
                <a:solidFill>
                  <a:srgbClr val="20383F"/>
                </a:solidFill>
                <a:latin typeface="微软雅黑" panose="020B0503020204020204" pitchFamily="34" charset="-122"/>
                <a:ea typeface="微软雅黑" panose="020B0503020204020204" pitchFamily="34" charset="-122"/>
              </a:endParaRPr>
            </a:p>
          </p:txBody>
        </p:sp>
        <p:cxnSp>
          <p:nvCxnSpPr>
            <p:cNvPr id="20" name="Straight Connector 16"/>
            <p:cNvCxnSpPr/>
            <p:nvPr/>
          </p:nvCxnSpPr>
          <p:spPr>
            <a:xfrm>
              <a:off x="1498001" y="3648670"/>
              <a:ext cx="258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17"/>
            <p:cNvCxnSpPr/>
            <p:nvPr/>
          </p:nvCxnSpPr>
          <p:spPr>
            <a:xfrm>
              <a:off x="3468743" y="3648670"/>
              <a:ext cx="2572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18"/>
            <p:cNvCxnSpPr/>
            <p:nvPr/>
          </p:nvCxnSpPr>
          <p:spPr>
            <a:xfrm>
              <a:off x="5398997" y="3648670"/>
              <a:ext cx="25720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19"/>
            <p:cNvCxnSpPr/>
            <p:nvPr/>
          </p:nvCxnSpPr>
          <p:spPr>
            <a:xfrm>
              <a:off x="7313771" y="3648670"/>
              <a:ext cx="258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90"/>
            <p:cNvSpPr txBox="1"/>
            <p:nvPr/>
          </p:nvSpPr>
          <p:spPr>
            <a:xfrm>
              <a:off x="899592" y="1467792"/>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5" name="TextBox 91"/>
            <p:cNvSpPr txBox="1"/>
            <p:nvPr/>
          </p:nvSpPr>
          <p:spPr>
            <a:xfrm>
              <a:off x="2824913" y="1467791"/>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6" name="TextBox 92"/>
            <p:cNvSpPr txBox="1"/>
            <p:nvPr/>
          </p:nvSpPr>
          <p:spPr>
            <a:xfrm>
              <a:off x="4763776" y="1481707"/>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sp>
          <p:nvSpPr>
            <p:cNvPr id="27" name="TextBox 93"/>
            <p:cNvSpPr txBox="1"/>
            <p:nvPr/>
          </p:nvSpPr>
          <p:spPr>
            <a:xfrm>
              <a:off x="6717252" y="1481707"/>
              <a:ext cx="1512168" cy="830234"/>
            </a:xfrm>
            <a:prstGeom prst="rect">
              <a:avLst/>
            </a:prstGeom>
            <a:noFill/>
          </p:spPr>
          <p:txBody>
            <a:bodyPr wrap="square" rtlCol="0">
              <a:spAutoFit/>
            </a:bodyPr>
            <a:lstStyle/>
            <a:p>
              <a:pPr algn="ctr">
                <a:lnSpc>
                  <a:spcPts val="1400"/>
                </a:lnSpc>
              </a:pPr>
              <a:r>
                <a:rPr lang="zh-CN" altLang="en-US" sz="1000" dirty="0">
                  <a:solidFill>
                    <a:srgbClr val="20383F"/>
                  </a:solidFill>
                  <a:latin typeface="微软雅黑" panose="020B0503020204020204" pitchFamily="34" charset="-122"/>
                  <a:ea typeface="微软雅黑" panose="020B0503020204020204" pitchFamily="34" charset="-122"/>
                </a:rPr>
                <a:t>您的内容打在这里，或者通过复制的文本后，在此选择粘贴，并选择只保留文字。您的内容打在这里，或者通过复制的文本后，在此选择粘贴，并选择只保留文字。</a:t>
              </a:r>
            </a:p>
            <a:p>
              <a:pPr algn="ctr"/>
              <a:endParaRPr lang="zh-CN" altLang="en-US" sz="1100" dirty="0">
                <a:solidFill>
                  <a:srgbClr val="20383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23117968"/>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grpSp>
        <p:nvGrpSpPr>
          <p:cNvPr id="11" name="组合 10"/>
          <p:cNvGrpSpPr/>
          <p:nvPr/>
        </p:nvGrpSpPr>
        <p:grpSpPr>
          <a:xfrm>
            <a:off x="1464056" y="2126569"/>
            <a:ext cx="2833225" cy="2314575"/>
            <a:chOff x="1667256" y="2271712"/>
            <a:chExt cx="2833225" cy="2314575"/>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7256" y="2271712"/>
              <a:ext cx="2833225" cy="2314575"/>
            </a:xfrm>
            <a:prstGeom prst="rect">
              <a:avLst/>
            </a:prstGeom>
          </p:spPr>
        </p:pic>
        <p:sp>
          <p:nvSpPr>
            <p:cNvPr id="6" name="文本框 5"/>
            <p:cNvSpPr txBox="1"/>
            <p:nvPr/>
          </p:nvSpPr>
          <p:spPr>
            <a:xfrm>
              <a:off x="2172570" y="2860766"/>
              <a:ext cx="2188355" cy="1323439"/>
            </a:xfrm>
            <a:prstGeom prst="rect">
              <a:avLst/>
            </a:prstGeom>
            <a:noFill/>
          </p:spPr>
          <p:txBody>
            <a:bodyPr wrap="square" rtlCol="0">
              <a:spAutoFit/>
            </a:bodyPr>
            <a:lstStyle/>
            <a:p>
              <a:pPr algn="ctr"/>
              <a:r>
                <a:rPr lang="en-US" altLang="zh-CN" sz="8000" b="1" spc="2500" dirty="0">
                  <a:solidFill>
                    <a:srgbClr val="20383F"/>
                  </a:solidFill>
                  <a:latin typeface="微软雅黑" panose="020B0503020204020204" pitchFamily="34" charset="-122"/>
                  <a:ea typeface="微软雅黑" panose="020B0503020204020204" pitchFamily="34" charset="-122"/>
                </a:rPr>
                <a:t>02</a:t>
              </a:r>
              <a:endParaRPr lang="zh-CN" altLang="en-US" sz="8000" b="1" spc="2500" dirty="0">
                <a:solidFill>
                  <a:srgbClr val="20383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998186" y="2616758"/>
            <a:ext cx="6097634" cy="1624484"/>
            <a:chOff x="4998186" y="2629933"/>
            <a:chExt cx="6097634" cy="1624484"/>
          </a:xfrm>
        </p:grpSpPr>
        <p:sp>
          <p:nvSpPr>
            <p:cNvPr id="7" name="矩形 6"/>
            <p:cNvSpPr/>
            <p:nvPr/>
          </p:nvSpPr>
          <p:spPr>
            <a:xfrm>
              <a:off x="4998186" y="2629933"/>
              <a:ext cx="2339102"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此处输入文本框</a:t>
              </a:r>
            </a:p>
          </p:txBody>
        </p:sp>
        <p:sp>
          <p:nvSpPr>
            <p:cNvPr id="9" name="矩形 8"/>
            <p:cNvSpPr/>
            <p:nvPr/>
          </p:nvSpPr>
          <p:spPr>
            <a:xfrm>
              <a:off x="5014316" y="3091598"/>
              <a:ext cx="6081504" cy="1162819"/>
            </a:xfrm>
            <a:prstGeom prst="rect">
              <a:avLst/>
            </a:prstGeom>
          </p:spPr>
          <p:txBody>
            <a:bodyPr wrap="square">
              <a:spAutoFit/>
            </a:bodyPr>
            <a:lstStyle/>
            <a:p>
              <a:pPr>
                <a:lnSpc>
                  <a:spcPct val="150000"/>
                </a:lnSpc>
              </a:pPr>
              <a:r>
                <a:rPr lang="en-US" altLang="zh-CN" sz="1600" spc="300" noProof="1">
                  <a:solidFill>
                    <a:schemeClr val="bg1"/>
                  </a:solidFill>
                  <a:latin typeface="+mn-ea"/>
                </a:rPr>
                <a:t>Lorem Ipsum Dolor Sit Er Elit Lamet, Consectetaur Cillium Adipisicing Pecu, Sed Do Eiusmod Tempor Sit Er</a:t>
              </a:r>
              <a:endParaRPr lang="zh-CN" altLang="en-US" sz="1600" spc="300" dirty="0">
                <a:solidFill>
                  <a:schemeClr val="bg1"/>
                </a:solidFill>
                <a:latin typeface="+mn-ea"/>
              </a:endParaRPr>
            </a:p>
          </p:txBody>
        </p:sp>
      </p:grpSp>
    </p:spTree>
    <p:extLst>
      <p:ext uri="{BB962C8B-B14F-4D97-AF65-F5344CB8AC3E}">
        <p14:creationId xmlns:p14="http://schemas.microsoft.com/office/powerpoint/2010/main" val="1493111276"/>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5" name="矩形 4"/>
          <p:cNvSpPr/>
          <p:nvPr/>
        </p:nvSpPr>
        <p:spPr>
          <a:xfrm>
            <a:off x="0" y="411510"/>
            <a:ext cx="539750"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 name="直接连接符 5"/>
          <p:cNvCxnSpPr/>
          <p:nvPr/>
        </p:nvCxnSpPr>
        <p:spPr>
          <a:xfrm>
            <a:off x="600710" y="411510"/>
            <a:ext cx="0" cy="57606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7"/>
          <p:cNvSpPr txBox="1"/>
          <p:nvPr/>
        </p:nvSpPr>
        <p:spPr>
          <a:xfrm>
            <a:off x="661670" y="345599"/>
            <a:ext cx="2595880" cy="707886"/>
          </a:xfrm>
          <a:prstGeom prst="rect">
            <a:avLst/>
          </a:prstGeom>
          <a:noFill/>
        </p:spPr>
        <p:txBody>
          <a:bodyPr wrap="square" rtlCol="0" anchor="ctr">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输入内容</a:t>
            </a:r>
          </a:p>
        </p:txBody>
      </p:sp>
      <p:sp>
        <p:nvSpPr>
          <p:cNvPr id="8" name="Oval 2"/>
          <p:cNvSpPr>
            <a:spLocks noChangeArrowheads="1"/>
          </p:cNvSpPr>
          <p:nvPr/>
        </p:nvSpPr>
        <p:spPr bwMode="auto">
          <a:xfrm>
            <a:off x="922338" y="1670911"/>
            <a:ext cx="1810233" cy="1807991"/>
          </a:xfrm>
          <a:prstGeom prst="ellipse">
            <a:avLst/>
          </a:prstGeom>
          <a:solidFill>
            <a:schemeClr val="bg1"/>
          </a:solidFill>
          <a:ln w="9525" cmpd="sng">
            <a:solidFill>
              <a:srgbClr val="CBAB89"/>
            </a:solidFill>
            <a:round/>
            <a:headEnd/>
            <a:tailEnd/>
          </a:ln>
        </p:spPr>
        <p:txBody>
          <a:bodyPr/>
          <a:lstStyle/>
          <a:p>
            <a:endParaRPr lang="zh-CN" altLang="en-US">
              <a:solidFill>
                <a:srgbClr val="20383F"/>
              </a:solidFill>
            </a:endParaRPr>
          </a:p>
        </p:txBody>
      </p:sp>
      <p:sp>
        <p:nvSpPr>
          <p:cNvPr id="9" name="Oval 3"/>
          <p:cNvSpPr>
            <a:spLocks noChangeArrowheads="1"/>
          </p:cNvSpPr>
          <p:nvPr/>
        </p:nvSpPr>
        <p:spPr bwMode="auto">
          <a:xfrm>
            <a:off x="2732571" y="1670911"/>
            <a:ext cx="1805748" cy="1807991"/>
          </a:xfrm>
          <a:prstGeom prst="ellipse">
            <a:avLst/>
          </a:prstGeom>
          <a:solidFill>
            <a:schemeClr val="bg1"/>
          </a:solidFill>
          <a:ln w="9525" cmpd="sng">
            <a:solidFill>
              <a:srgbClr val="CBAB89"/>
            </a:solidFill>
            <a:round/>
            <a:headEnd/>
            <a:tailEnd/>
          </a:ln>
        </p:spPr>
        <p:txBody>
          <a:bodyPr/>
          <a:lstStyle/>
          <a:p>
            <a:endParaRPr lang="zh-CN" altLang="en-US">
              <a:solidFill>
                <a:srgbClr val="20383F"/>
              </a:solidFill>
            </a:endParaRPr>
          </a:p>
        </p:txBody>
      </p:sp>
      <p:sp>
        <p:nvSpPr>
          <p:cNvPr id="10" name="Oval 4"/>
          <p:cNvSpPr>
            <a:spLocks noChangeArrowheads="1"/>
          </p:cNvSpPr>
          <p:nvPr/>
        </p:nvSpPr>
        <p:spPr bwMode="auto">
          <a:xfrm>
            <a:off x="926824" y="3474415"/>
            <a:ext cx="1810233" cy="1807991"/>
          </a:xfrm>
          <a:prstGeom prst="ellipse">
            <a:avLst/>
          </a:prstGeom>
          <a:solidFill>
            <a:schemeClr val="bg1"/>
          </a:solidFill>
          <a:ln w="9525" cmpd="sng">
            <a:solidFill>
              <a:srgbClr val="CBAB89"/>
            </a:solidFill>
            <a:round/>
            <a:headEnd/>
            <a:tailEnd/>
          </a:ln>
        </p:spPr>
        <p:txBody>
          <a:bodyPr/>
          <a:lstStyle/>
          <a:p>
            <a:endParaRPr lang="zh-CN" altLang="en-US">
              <a:solidFill>
                <a:srgbClr val="20383F"/>
              </a:solidFill>
            </a:endParaRPr>
          </a:p>
        </p:txBody>
      </p:sp>
      <p:sp>
        <p:nvSpPr>
          <p:cNvPr id="11" name="Oval 5"/>
          <p:cNvSpPr>
            <a:spLocks noChangeArrowheads="1"/>
          </p:cNvSpPr>
          <p:nvPr/>
        </p:nvSpPr>
        <p:spPr bwMode="auto">
          <a:xfrm>
            <a:off x="2732571" y="3478902"/>
            <a:ext cx="1805748" cy="1807991"/>
          </a:xfrm>
          <a:prstGeom prst="ellipse">
            <a:avLst/>
          </a:prstGeom>
          <a:solidFill>
            <a:schemeClr val="bg1"/>
          </a:solidFill>
          <a:ln w="9525" cmpd="sng">
            <a:solidFill>
              <a:srgbClr val="CBAB89"/>
            </a:solidFill>
            <a:round/>
            <a:headEnd/>
            <a:tailEnd/>
          </a:ln>
        </p:spPr>
        <p:txBody>
          <a:bodyPr/>
          <a:lstStyle/>
          <a:p>
            <a:endParaRPr lang="zh-CN" altLang="en-US">
              <a:solidFill>
                <a:srgbClr val="20383F"/>
              </a:solidFill>
            </a:endParaRPr>
          </a:p>
        </p:txBody>
      </p:sp>
      <p:sp>
        <p:nvSpPr>
          <p:cNvPr id="12" name="Oval 6"/>
          <p:cNvSpPr>
            <a:spLocks noChangeArrowheads="1"/>
          </p:cNvSpPr>
          <p:nvPr/>
        </p:nvSpPr>
        <p:spPr bwMode="auto">
          <a:xfrm>
            <a:off x="2001299" y="2828384"/>
            <a:ext cx="731272" cy="733514"/>
          </a:xfrm>
          <a:prstGeom prst="ellipse">
            <a:avLst/>
          </a:prstGeom>
          <a:solidFill>
            <a:srgbClr val="FFFDEF"/>
          </a:solidFill>
          <a:ln w="9525" cmpd="sng">
            <a:solidFill>
              <a:srgbClr val="CBAB89"/>
            </a:solidFill>
            <a:round/>
            <a:headEnd/>
            <a:tailEnd/>
          </a:ln>
        </p:spPr>
        <p:txBody>
          <a:bodyPr/>
          <a:lstStyle/>
          <a:p>
            <a:endParaRPr lang="zh-CN" altLang="en-US"/>
          </a:p>
        </p:txBody>
      </p:sp>
      <p:sp>
        <p:nvSpPr>
          <p:cNvPr id="13" name="Oval 7"/>
          <p:cNvSpPr>
            <a:spLocks noChangeArrowheads="1"/>
          </p:cNvSpPr>
          <p:nvPr/>
        </p:nvSpPr>
        <p:spPr bwMode="auto">
          <a:xfrm>
            <a:off x="2629385" y="2832870"/>
            <a:ext cx="733515" cy="731272"/>
          </a:xfrm>
          <a:prstGeom prst="ellipse">
            <a:avLst/>
          </a:prstGeom>
          <a:solidFill>
            <a:srgbClr val="FFFDEF"/>
          </a:solidFill>
          <a:ln w="9525" cmpd="sng">
            <a:solidFill>
              <a:srgbClr val="CBAB89"/>
            </a:solidFill>
            <a:round/>
            <a:headEnd/>
            <a:tailEnd/>
          </a:ln>
        </p:spPr>
        <p:txBody>
          <a:bodyPr/>
          <a:lstStyle/>
          <a:p>
            <a:endParaRPr lang="zh-CN" altLang="en-US"/>
          </a:p>
        </p:txBody>
      </p:sp>
      <p:sp>
        <p:nvSpPr>
          <p:cNvPr id="14" name="Oval 8"/>
          <p:cNvSpPr>
            <a:spLocks noChangeArrowheads="1"/>
          </p:cNvSpPr>
          <p:nvPr/>
        </p:nvSpPr>
        <p:spPr bwMode="auto">
          <a:xfrm>
            <a:off x="2001299" y="3429552"/>
            <a:ext cx="731272" cy="733514"/>
          </a:xfrm>
          <a:prstGeom prst="ellipse">
            <a:avLst/>
          </a:prstGeom>
          <a:solidFill>
            <a:srgbClr val="FFFDEF"/>
          </a:solidFill>
          <a:ln w="9525" cmpd="sng">
            <a:solidFill>
              <a:srgbClr val="CBAB89"/>
            </a:solidFill>
            <a:round/>
            <a:headEnd/>
            <a:tailEnd/>
          </a:ln>
        </p:spPr>
        <p:txBody>
          <a:bodyPr/>
          <a:lstStyle/>
          <a:p>
            <a:endParaRPr lang="zh-CN" altLang="en-US"/>
          </a:p>
        </p:txBody>
      </p:sp>
      <p:sp>
        <p:nvSpPr>
          <p:cNvPr id="15" name="Oval 9"/>
          <p:cNvSpPr>
            <a:spLocks noChangeArrowheads="1"/>
          </p:cNvSpPr>
          <p:nvPr/>
        </p:nvSpPr>
        <p:spPr bwMode="auto">
          <a:xfrm>
            <a:off x="2629385" y="3429552"/>
            <a:ext cx="733515" cy="733514"/>
          </a:xfrm>
          <a:prstGeom prst="ellipse">
            <a:avLst/>
          </a:prstGeom>
          <a:solidFill>
            <a:srgbClr val="FFFDEF"/>
          </a:solidFill>
          <a:ln w="9525" cmpd="sng">
            <a:solidFill>
              <a:srgbClr val="CBAB89"/>
            </a:solidFill>
            <a:round/>
            <a:headEnd/>
            <a:tailEnd/>
          </a:ln>
        </p:spPr>
        <p:txBody>
          <a:bodyPr/>
          <a:lstStyle/>
          <a:p>
            <a:endParaRPr lang="zh-CN" altLang="en-US"/>
          </a:p>
        </p:txBody>
      </p:sp>
      <p:sp>
        <p:nvSpPr>
          <p:cNvPr id="16" name="Text Box 10"/>
          <p:cNvSpPr txBox="1">
            <a:spLocks noChangeArrowheads="1"/>
          </p:cNvSpPr>
          <p:nvPr/>
        </p:nvSpPr>
        <p:spPr bwMode="auto">
          <a:xfrm>
            <a:off x="2191123" y="3005593"/>
            <a:ext cx="360599"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A2897B"/>
                </a:solidFill>
              </a:rPr>
              <a:t>S</a:t>
            </a:r>
          </a:p>
        </p:txBody>
      </p:sp>
      <p:sp>
        <p:nvSpPr>
          <p:cNvPr id="17" name="Text Box 11"/>
          <p:cNvSpPr txBox="1">
            <a:spLocks noChangeArrowheads="1"/>
          </p:cNvSpPr>
          <p:nvPr/>
        </p:nvSpPr>
        <p:spPr bwMode="auto">
          <a:xfrm>
            <a:off x="2752760" y="3005593"/>
            <a:ext cx="464334" cy="388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W</a:t>
            </a:r>
          </a:p>
        </p:txBody>
      </p:sp>
      <p:sp>
        <p:nvSpPr>
          <p:cNvPr id="18" name="Text Box 12"/>
          <p:cNvSpPr txBox="1">
            <a:spLocks noChangeArrowheads="1"/>
          </p:cNvSpPr>
          <p:nvPr/>
        </p:nvSpPr>
        <p:spPr bwMode="auto">
          <a:xfrm>
            <a:off x="2169592" y="3604519"/>
            <a:ext cx="405900"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O</a:t>
            </a:r>
          </a:p>
        </p:txBody>
      </p:sp>
      <p:sp>
        <p:nvSpPr>
          <p:cNvPr id="19" name="Text Box 13"/>
          <p:cNvSpPr txBox="1">
            <a:spLocks noChangeArrowheads="1"/>
          </p:cNvSpPr>
          <p:nvPr/>
        </p:nvSpPr>
        <p:spPr bwMode="auto">
          <a:xfrm>
            <a:off x="2803472" y="3604519"/>
            <a:ext cx="367396" cy="39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A2897B"/>
                </a:solidFill>
              </a:rPr>
              <a:t>T</a:t>
            </a:r>
          </a:p>
        </p:txBody>
      </p:sp>
      <p:sp>
        <p:nvSpPr>
          <p:cNvPr id="20" name="Text Box 14"/>
          <p:cNvSpPr txBox="1">
            <a:spLocks noChangeArrowheads="1"/>
          </p:cNvSpPr>
          <p:nvPr/>
        </p:nvSpPr>
        <p:spPr bwMode="auto">
          <a:xfrm>
            <a:off x="1414524" y="2357319"/>
            <a:ext cx="81464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20383F"/>
                </a:solidFill>
              </a:rPr>
              <a:t>Strengths</a:t>
            </a:r>
          </a:p>
        </p:txBody>
      </p:sp>
      <p:sp>
        <p:nvSpPr>
          <p:cNvPr id="21" name="Text Box 15"/>
          <p:cNvSpPr txBox="1">
            <a:spLocks noChangeArrowheads="1"/>
          </p:cNvSpPr>
          <p:nvPr/>
        </p:nvSpPr>
        <p:spPr bwMode="auto">
          <a:xfrm>
            <a:off x="3257117" y="2357319"/>
            <a:ext cx="84189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dirty="0">
                <a:solidFill>
                  <a:srgbClr val="20383F"/>
                </a:solidFill>
              </a:rPr>
              <a:t>Weakness</a:t>
            </a:r>
          </a:p>
        </p:txBody>
      </p:sp>
      <p:sp>
        <p:nvSpPr>
          <p:cNvPr id="22" name="Text Box 16"/>
          <p:cNvSpPr txBox="1">
            <a:spLocks noChangeArrowheads="1"/>
          </p:cNvSpPr>
          <p:nvPr/>
        </p:nvSpPr>
        <p:spPr bwMode="auto">
          <a:xfrm>
            <a:off x="1272338" y="4216902"/>
            <a:ext cx="109677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20383F"/>
                </a:solidFill>
              </a:rPr>
              <a:t>Opportunities</a:t>
            </a:r>
          </a:p>
        </p:txBody>
      </p:sp>
      <p:sp>
        <p:nvSpPr>
          <p:cNvPr id="23" name="Text Box 17"/>
          <p:cNvSpPr txBox="1">
            <a:spLocks noChangeArrowheads="1"/>
          </p:cNvSpPr>
          <p:nvPr/>
        </p:nvSpPr>
        <p:spPr bwMode="auto">
          <a:xfrm>
            <a:off x="3342877" y="4216902"/>
            <a:ext cx="6703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200">
                <a:solidFill>
                  <a:srgbClr val="20383F"/>
                </a:solidFill>
              </a:rPr>
              <a:t>Threats</a:t>
            </a:r>
          </a:p>
        </p:txBody>
      </p:sp>
      <p:grpSp>
        <p:nvGrpSpPr>
          <p:cNvPr id="24" name="Group 18"/>
          <p:cNvGrpSpPr>
            <a:grpSpLocks/>
          </p:cNvGrpSpPr>
          <p:nvPr/>
        </p:nvGrpSpPr>
        <p:grpSpPr bwMode="auto">
          <a:xfrm>
            <a:off x="5991889" y="4986308"/>
            <a:ext cx="309557" cy="309557"/>
            <a:chOff x="0" y="0"/>
            <a:chExt cx="205" cy="206"/>
          </a:xfrm>
          <a:solidFill>
            <a:schemeClr val="bg1"/>
          </a:solidFill>
        </p:grpSpPr>
        <p:sp>
          <p:nvSpPr>
            <p:cNvPr id="25" name="Freeform 19"/>
            <p:cNvSpPr>
              <a:spLocks noEditPoints="1"/>
            </p:cNvSpPr>
            <p:nvPr/>
          </p:nvSpPr>
          <p:spPr bwMode="auto">
            <a:xfrm>
              <a:off x="0" y="0"/>
              <a:ext cx="205" cy="206"/>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28 h 140"/>
                <a:gd name="T12" fmla="*/ 12 w 140"/>
                <a:gd name="T13" fmla="*/ 70 h 140"/>
                <a:gd name="T14" fmla="*/ 70 w 140"/>
                <a:gd name="T15" fmla="*/ 12 h 140"/>
                <a:gd name="T16" fmla="*/ 128 w 140"/>
                <a:gd name="T17" fmla="*/ 70 h 140"/>
                <a:gd name="T18" fmla="*/ 70 w 140"/>
                <a:gd name="T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20"/>
            <p:cNvSpPr>
              <a:spLocks/>
            </p:cNvSpPr>
            <p:nvPr/>
          </p:nvSpPr>
          <p:spPr bwMode="auto">
            <a:xfrm>
              <a:off x="60" y="60"/>
              <a:ext cx="87" cy="86"/>
            </a:xfrm>
            <a:custGeom>
              <a:avLst/>
              <a:gdLst>
                <a:gd name="T0" fmla="*/ 56 w 59"/>
                <a:gd name="T1" fmla="*/ 2 h 58"/>
                <a:gd name="T2" fmla="*/ 48 w 59"/>
                <a:gd name="T3" fmla="*/ 2 h 58"/>
                <a:gd name="T4" fmla="*/ 29 w 59"/>
                <a:gd name="T5" fmla="*/ 21 h 58"/>
                <a:gd name="T6" fmla="*/ 11 w 59"/>
                <a:gd name="T7" fmla="*/ 2 h 58"/>
                <a:gd name="T8" fmla="*/ 2 w 59"/>
                <a:gd name="T9" fmla="*/ 2 h 58"/>
                <a:gd name="T10" fmla="*/ 2 w 59"/>
                <a:gd name="T11" fmla="*/ 11 h 58"/>
                <a:gd name="T12" fmla="*/ 21 w 59"/>
                <a:gd name="T13" fmla="*/ 29 h 58"/>
                <a:gd name="T14" fmla="*/ 2 w 59"/>
                <a:gd name="T15" fmla="*/ 48 h 58"/>
                <a:gd name="T16" fmla="*/ 2 w 59"/>
                <a:gd name="T17" fmla="*/ 56 h 58"/>
                <a:gd name="T18" fmla="*/ 7 w 59"/>
                <a:gd name="T19" fmla="*/ 58 h 58"/>
                <a:gd name="T20" fmla="*/ 11 w 59"/>
                <a:gd name="T21" fmla="*/ 56 h 58"/>
                <a:gd name="T22" fmla="*/ 29 w 59"/>
                <a:gd name="T23" fmla="*/ 38 h 58"/>
                <a:gd name="T24" fmla="*/ 48 w 59"/>
                <a:gd name="T25" fmla="*/ 56 h 58"/>
                <a:gd name="T26" fmla="*/ 52 w 59"/>
                <a:gd name="T27" fmla="*/ 58 h 58"/>
                <a:gd name="T28" fmla="*/ 56 w 59"/>
                <a:gd name="T29" fmla="*/ 56 h 58"/>
                <a:gd name="T30" fmla="*/ 56 w 59"/>
                <a:gd name="T31" fmla="*/ 48 h 58"/>
                <a:gd name="T32" fmla="*/ 38 w 59"/>
                <a:gd name="T33" fmla="*/ 29 h 58"/>
                <a:gd name="T34" fmla="*/ 56 w 59"/>
                <a:gd name="T35" fmla="*/ 11 h 58"/>
                <a:gd name="T36" fmla="*/ 56 w 59"/>
                <a:gd name="T37"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21"/>
            <p:cNvSpPr>
              <a:spLocks noEditPoints="1"/>
            </p:cNvSpPr>
            <p:nvPr/>
          </p:nvSpPr>
          <p:spPr bwMode="auto">
            <a:xfrm>
              <a:off x="0" y="0"/>
              <a:ext cx="205" cy="206"/>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28 h 140"/>
                <a:gd name="T12" fmla="*/ 12 w 140"/>
                <a:gd name="T13" fmla="*/ 70 h 140"/>
                <a:gd name="T14" fmla="*/ 70 w 140"/>
                <a:gd name="T15" fmla="*/ 12 h 140"/>
                <a:gd name="T16" fmla="*/ 128 w 140"/>
                <a:gd name="T17" fmla="*/ 70 h 140"/>
                <a:gd name="T18" fmla="*/ 70 w 140"/>
                <a:gd name="T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22"/>
            <p:cNvSpPr>
              <a:spLocks/>
            </p:cNvSpPr>
            <p:nvPr/>
          </p:nvSpPr>
          <p:spPr bwMode="auto">
            <a:xfrm>
              <a:off x="60" y="60"/>
              <a:ext cx="87" cy="86"/>
            </a:xfrm>
            <a:custGeom>
              <a:avLst/>
              <a:gdLst>
                <a:gd name="T0" fmla="*/ 56 w 59"/>
                <a:gd name="T1" fmla="*/ 2 h 58"/>
                <a:gd name="T2" fmla="*/ 48 w 59"/>
                <a:gd name="T3" fmla="*/ 2 h 58"/>
                <a:gd name="T4" fmla="*/ 29 w 59"/>
                <a:gd name="T5" fmla="*/ 21 h 58"/>
                <a:gd name="T6" fmla="*/ 11 w 59"/>
                <a:gd name="T7" fmla="*/ 2 h 58"/>
                <a:gd name="T8" fmla="*/ 2 w 59"/>
                <a:gd name="T9" fmla="*/ 2 h 58"/>
                <a:gd name="T10" fmla="*/ 2 w 59"/>
                <a:gd name="T11" fmla="*/ 11 h 58"/>
                <a:gd name="T12" fmla="*/ 21 w 59"/>
                <a:gd name="T13" fmla="*/ 29 h 58"/>
                <a:gd name="T14" fmla="*/ 2 w 59"/>
                <a:gd name="T15" fmla="*/ 48 h 58"/>
                <a:gd name="T16" fmla="*/ 2 w 59"/>
                <a:gd name="T17" fmla="*/ 56 h 58"/>
                <a:gd name="T18" fmla="*/ 7 w 59"/>
                <a:gd name="T19" fmla="*/ 58 h 58"/>
                <a:gd name="T20" fmla="*/ 11 w 59"/>
                <a:gd name="T21" fmla="*/ 56 h 58"/>
                <a:gd name="T22" fmla="*/ 29 w 59"/>
                <a:gd name="T23" fmla="*/ 38 h 58"/>
                <a:gd name="T24" fmla="*/ 48 w 59"/>
                <a:gd name="T25" fmla="*/ 56 h 58"/>
                <a:gd name="T26" fmla="*/ 52 w 59"/>
                <a:gd name="T27" fmla="*/ 58 h 58"/>
                <a:gd name="T28" fmla="*/ 56 w 59"/>
                <a:gd name="T29" fmla="*/ 56 h 58"/>
                <a:gd name="T30" fmla="*/ 56 w 59"/>
                <a:gd name="T31" fmla="*/ 48 h 58"/>
                <a:gd name="T32" fmla="*/ 38 w 59"/>
                <a:gd name="T33" fmla="*/ 29 h 58"/>
                <a:gd name="T34" fmla="*/ 56 w 59"/>
                <a:gd name="T35" fmla="*/ 11 h 58"/>
                <a:gd name="T36" fmla="*/ 56 w 59"/>
                <a:gd name="T37"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9" name="Group 23"/>
          <p:cNvGrpSpPr>
            <a:grpSpLocks/>
          </p:cNvGrpSpPr>
          <p:nvPr/>
        </p:nvGrpSpPr>
        <p:grpSpPr bwMode="auto">
          <a:xfrm>
            <a:off x="5991889" y="1668667"/>
            <a:ext cx="309557" cy="309557"/>
            <a:chOff x="0" y="0"/>
            <a:chExt cx="205" cy="206"/>
          </a:xfrm>
          <a:solidFill>
            <a:schemeClr val="bg1"/>
          </a:solidFill>
        </p:grpSpPr>
        <p:sp>
          <p:nvSpPr>
            <p:cNvPr id="30" name="Freeform 24"/>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25"/>
            <p:cNvSpPr>
              <a:spLocks/>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Lst>
              <a:ahLst/>
              <a:cxnLst>
                <a:cxn ang="0">
                  <a:pos x="T0" y="T1"/>
                </a:cxn>
                <a:cxn ang="0">
                  <a:pos x="T2" y="T3"/>
                </a:cxn>
                <a:cxn ang="0">
                  <a:pos x="T4" y="T5"/>
                </a:cxn>
                <a:cxn ang="0">
                  <a:pos x="T6" y="T7"/>
                </a:cxn>
                <a:cxn ang="0">
                  <a:pos x="T8" y="T9"/>
                </a:cxn>
                <a:cxn ang="0">
                  <a:pos x="T10" y="T11"/>
                </a:cxn>
                <a:cxn ang="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 name="Group 26"/>
          <p:cNvGrpSpPr>
            <a:grpSpLocks/>
          </p:cNvGrpSpPr>
          <p:nvPr/>
        </p:nvGrpSpPr>
        <p:grpSpPr bwMode="auto">
          <a:xfrm>
            <a:off x="5991889" y="3878185"/>
            <a:ext cx="309557" cy="314043"/>
            <a:chOff x="0" y="0"/>
            <a:chExt cx="205" cy="208"/>
          </a:xfrm>
          <a:solidFill>
            <a:schemeClr val="bg1"/>
          </a:solidFill>
        </p:grpSpPr>
        <p:sp>
          <p:nvSpPr>
            <p:cNvPr id="33" name="Freeform 27"/>
            <p:cNvSpPr>
              <a:spLocks noEditPoints="1"/>
            </p:cNvSpPr>
            <p:nvPr/>
          </p:nvSpPr>
          <p:spPr bwMode="auto">
            <a:xfrm>
              <a:off x="0" y="0"/>
              <a:ext cx="205" cy="208"/>
            </a:xfrm>
            <a:custGeom>
              <a:avLst/>
              <a:gdLst>
                <a:gd name="T0" fmla="*/ 136 w 140"/>
                <a:gd name="T1" fmla="*/ 55 h 141"/>
                <a:gd name="T2" fmla="*/ 122 w 140"/>
                <a:gd name="T3" fmla="*/ 46 h 141"/>
                <a:gd name="T4" fmla="*/ 127 w 140"/>
                <a:gd name="T5" fmla="*/ 29 h 141"/>
                <a:gd name="T6" fmla="*/ 106 w 140"/>
                <a:gd name="T7" fmla="*/ 14 h 141"/>
                <a:gd name="T8" fmla="*/ 90 w 140"/>
                <a:gd name="T9" fmla="*/ 17 h 141"/>
                <a:gd name="T10" fmla="*/ 81 w 140"/>
                <a:gd name="T11" fmla="*/ 2 h 141"/>
                <a:gd name="T12" fmla="*/ 55 w 140"/>
                <a:gd name="T13" fmla="*/ 6 h 141"/>
                <a:gd name="T14" fmla="*/ 46 w 140"/>
                <a:gd name="T15" fmla="*/ 19 h 141"/>
                <a:gd name="T16" fmla="*/ 29 w 140"/>
                <a:gd name="T17" fmla="*/ 14 h 141"/>
                <a:gd name="T18" fmla="*/ 13 w 140"/>
                <a:gd name="T19" fmla="*/ 36 h 141"/>
                <a:gd name="T20" fmla="*/ 16 w 140"/>
                <a:gd name="T21" fmla="*/ 51 h 141"/>
                <a:gd name="T22" fmla="*/ 1 w 140"/>
                <a:gd name="T23" fmla="*/ 60 h 141"/>
                <a:gd name="T24" fmla="*/ 1 w 140"/>
                <a:gd name="T25" fmla="*/ 81 h 141"/>
                <a:gd name="T26" fmla="*/ 16 w 140"/>
                <a:gd name="T27" fmla="*/ 90 h 141"/>
                <a:gd name="T28" fmla="*/ 13 w 140"/>
                <a:gd name="T29" fmla="*/ 106 h 141"/>
                <a:gd name="T30" fmla="*/ 29 w 140"/>
                <a:gd name="T31" fmla="*/ 127 h 141"/>
                <a:gd name="T32" fmla="*/ 46 w 140"/>
                <a:gd name="T33" fmla="*/ 123 h 141"/>
                <a:gd name="T34" fmla="*/ 55 w 140"/>
                <a:gd name="T35" fmla="*/ 136 h 141"/>
                <a:gd name="T36" fmla="*/ 70 w 140"/>
                <a:gd name="T37" fmla="*/ 141 h 141"/>
                <a:gd name="T38" fmla="*/ 86 w 140"/>
                <a:gd name="T39" fmla="*/ 136 h 141"/>
                <a:gd name="T40" fmla="*/ 95 w 140"/>
                <a:gd name="T41" fmla="*/ 123 h 141"/>
                <a:gd name="T42" fmla="*/ 112 w 140"/>
                <a:gd name="T43" fmla="*/ 127 h 141"/>
                <a:gd name="T44" fmla="*/ 127 w 140"/>
                <a:gd name="T45" fmla="*/ 106 h 141"/>
                <a:gd name="T46" fmla="*/ 125 w 140"/>
                <a:gd name="T47" fmla="*/ 90 h 141"/>
                <a:gd name="T48" fmla="*/ 139 w 140"/>
                <a:gd name="T49" fmla="*/ 81 h 141"/>
                <a:gd name="T50" fmla="*/ 139 w 140"/>
                <a:gd name="T51" fmla="*/ 60 h 141"/>
                <a:gd name="T52" fmla="*/ 118 w 140"/>
                <a:gd name="T53" fmla="*/ 80 h 141"/>
                <a:gd name="T54" fmla="*/ 110 w 140"/>
                <a:gd name="T55" fmla="*/ 92 h 141"/>
                <a:gd name="T56" fmla="*/ 115 w 140"/>
                <a:gd name="T57" fmla="*/ 108 h 141"/>
                <a:gd name="T58" fmla="*/ 98 w 140"/>
                <a:gd name="T59" fmla="*/ 111 h 141"/>
                <a:gd name="T60" fmla="*/ 83 w 140"/>
                <a:gd name="T61" fmla="*/ 114 h 141"/>
                <a:gd name="T62" fmla="*/ 76 w 140"/>
                <a:gd name="T63" fmla="*/ 128 h 141"/>
                <a:gd name="T64" fmla="*/ 61 w 140"/>
                <a:gd name="T65" fmla="*/ 118 h 141"/>
                <a:gd name="T66" fmla="*/ 49 w 140"/>
                <a:gd name="T67" fmla="*/ 111 h 141"/>
                <a:gd name="T68" fmla="*/ 33 w 140"/>
                <a:gd name="T69" fmla="*/ 115 h 141"/>
                <a:gd name="T70" fmla="*/ 31 w 140"/>
                <a:gd name="T71" fmla="*/ 98 h 141"/>
                <a:gd name="T72" fmla="*/ 27 w 140"/>
                <a:gd name="T73" fmla="*/ 84 h 141"/>
                <a:gd name="T74" fmla="*/ 13 w 140"/>
                <a:gd name="T75" fmla="*/ 76 h 141"/>
                <a:gd name="T76" fmla="*/ 13 w 140"/>
                <a:gd name="T77" fmla="*/ 65 h 141"/>
                <a:gd name="T78" fmla="*/ 27 w 140"/>
                <a:gd name="T79" fmla="*/ 58 h 141"/>
                <a:gd name="T80" fmla="*/ 31 w 140"/>
                <a:gd name="T81" fmla="*/ 44 h 141"/>
                <a:gd name="T82" fmla="*/ 33 w 140"/>
                <a:gd name="T83" fmla="*/ 26 h 141"/>
                <a:gd name="T84" fmla="*/ 49 w 140"/>
                <a:gd name="T85" fmla="*/ 31 h 141"/>
                <a:gd name="T86" fmla="*/ 61 w 140"/>
                <a:gd name="T87" fmla="*/ 23 h 141"/>
                <a:gd name="T88" fmla="*/ 76 w 140"/>
                <a:gd name="T89" fmla="*/ 13 h 141"/>
                <a:gd name="T90" fmla="*/ 83 w 140"/>
                <a:gd name="T91" fmla="*/ 27 h 141"/>
                <a:gd name="T92" fmla="*/ 98 w 140"/>
                <a:gd name="T93" fmla="*/ 31 h 141"/>
                <a:gd name="T94" fmla="*/ 115 w 140"/>
                <a:gd name="T95" fmla="*/ 34 h 141"/>
                <a:gd name="T96" fmla="*/ 110 w 140"/>
                <a:gd name="T97" fmla="*/ 49 h 141"/>
                <a:gd name="T98" fmla="*/ 118 w 140"/>
                <a:gd name="T99" fmla="*/ 62 h 141"/>
                <a:gd name="T100" fmla="*/ 128 w 140"/>
                <a:gd name="T101" fmla="*/ 7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28"/>
            <p:cNvSpPr>
              <a:spLocks noEditPoints="1"/>
            </p:cNvSpPr>
            <p:nvPr/>
          </p:nvSpPr>
          <p:spPr bwMode="auto">
            <a:xfrm>
              <a:off x="63" y="62"/>
              <a:ext cx="81" cy="81"/>
            </a:xfrm>
            <a:custGeom>
              <a:avLst/>
              <a:gdLst>
                <a:gd name="T0" fmla="*/ 27 w 55"/>
                <a:gd name="T1" fmla="*/ 0 h 55"/>
                <a:gd name="T2" fmla="*/ 0 w 55"/>
                <a:gd name="T3" fmla="*/ 27 h 55"/>
                <a:gd name="T4" fmla="*/ 27 w 55"/>
                <a:gd name="T5" fmla="*/ 55 h 55"/>
                <a:gd name="T6" fmla="*/ 55 w 55"/>
                <a:gd name="T7" fmla="*/ 27 h 55"/>
                <a:gd name="T8" fmla="*/ 27 w 55"/>
                <a:gd name="T9" fmla="*/ 0 h 55"/>
                <a:gd name="T10" fmla="*/ 27 w 55"/>
                <a:gd name="T11" fmla="*/ 43 h 55"/>
                <a:gd name="T12" fmla="*/ 12 w 55"/>
                <a:gd name="T13" fmla="*/ 27 h 55"/>
                <a:gd name="T14" fmla="*/ 27 w 55"/>
                <a:gd name="T15" fmla="*/ 12 h 55"/>
                <a:gd name="T16" fmla="*/ 43 w 55"/>
                <a:gd name="T17" fmla="*/ 27 h 55"/>
                <a:gd name="T18" fmla="*/ 27 w 55"/>
                <a:gd name="T1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5" name="Group 29"/>
          <p:cNvGrpSpPr>
            <a:grpSpLocks/>
          </p:cNvGrpSpPr>
          <p:nvPr/>
        </p:nvGrpSpPr>
        <p:grpSpPr bwMode="auto">
          <a:xfrm>
            <a:off x="5991889" y="2772304"/>
            <a:ext cx="309557" cy="309557"/>
            <a:chOff x="0" y="0"/>
            <a:chExt cx="205" cy="207"/>
          </a:xfrm>
          <a:solidFill>
            <a:schemeClr val="bg1"/>
          </a:solidFill>
        </p:grpSpPr>
        <p:sp>
          <p:nvSpPr>
            <p:cNvPr id="36" name="Freeform 30"/>
            <p:cNvSpPr>
              <a:spLocks noEditPoints="1"/>
            </p:cNvSpPr>
            <p:nvPr/>
          </p:nvSpPr>
          <p:spPr bwMode="auto">
            <a:xfrm>
              <a:off x="0" y="0"/>
              <a:ext cx="205" cy="207"/>
            </a:xfrm>
            <a:custGeom>
              <a:avLst/>
              <a:gdLst>
                <a:gd name="T0" fmla="*/ 70 w 140"/>
                <a:gd name="T1" fmla="*/ 140 h 140"/>
                <a:gd name="T2" fmla="*/ 0 w 140"/>
                <a:gd name="T3" fmla="*/ 70 h 140"/>
                <a:gd name="T4" fmla="*/ 70 w 140"/>
                <a:gd name="T5" fmla="*/ 0 h 140"/>
                <a:gd name="T6" fmla="*/ 140 w 140"/>
                <a:gd name="T7" fmla="*/ 70 h 140"/>
                <a:gd name="T8" fmla="*/ 70 w 140"/>
                <a:gd name="T9" fmla="*/ 140 h 140"/>
                <a:gd name="T10" fmla="*/ 70 w 140"/>
                <a:gd name="T11" fmla="*/ 12 h 140"/>
                <a:gd name="T12" fmla="*/ 12 w 140"/>
                <a:gd name="T13" fmla="*/ 70 h 140"/>
                <a:gd name="T14" fmla="*/ 70 w 140"/>
                <a:gd name="T15" fmla="*/ 128 h 140"/>
                <a:gd name="T16" fmla="*/ 128 w 140"/>
                <a:gd name="T17" fmla="*/ 70 h 140"/>
                <a:gd name="T18" fmla="*/ 70 w 140"/>
                <a:gd name="T19"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1"/>
            <p:cNvSpPr>
              <a:spLocks/>
            </p:cNvSpPr>
            <p:nvPr/>
          </p:nvSpPr>
          <p:spPr bwMode="auto">
            <a:xfrm>
              <a:off x="94" y="40"/>
              <a:ext cx="63" cy="72"/>
            </a:xfrm>
            <a:custGeom>
              <a:avLst/>
              <a:gdLst>
                <a:gd name="T0" fmla="*/ 37 w 43"/>
                <a:gd name="T1" fmla="*/ 49 h 49"/>
                <a:gd name="T2" fmla="*/ 6 w 43"/>
                <a:gd name="T3" fmla="*/ 49 h 49"/>
                <a:gd name="T4" fmla="*/ 0 w 43"/>
                <a:gd name="T5" fmla="*/ 43 h 49"/>
                <a:gd name="T6" fmla="*/ 0 w 43"/>
                <a:gd name="T7" fmla="*/ 6 h 49"/>
                <a:gd name="T8" fmla="*/ 6 w 43"/>
                <a:gd name="T9" fmla="*/ 0 h 49"/>
                <a:gd name="T10" fmla="*/ 12 w 43"/>
                <a:gd name="T11" fmla="*/ 6 h 49"/>
                <a:gd name="T12" fmla="*/ 12 w 43"/>
                <a:gd name="T13" fmla="*/ 37 h 49"/>
                <a:gd name="T14" fmla="*/ 37 w 43"/>
                <a:gd name="T15" fmla="*/ 37 h 49"/>
                <a:gd name="T16" fmla="*/ 43 w 43"/>
                <a:gd name="T17" fmla="*/ 43 h 49"/>
                <a:gd name="T18" fmla="*/ 37 w 43"/>
                <a:gd name="T1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8" name="Rectangle 32"/>
          <p:cNvSpPr>
            <a:spLocks noChangeArrowheads="1"/>
          </p:cNvSpPr>
          <p:nvPr/>
        </p:nvSpPr>
        <p:spPr bwMode="auto">
          <a:xfrm>
            <a:off x="6523519" y="1643993"/>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Strengths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39" name="Rectangle 33"/>
          <p:cNvSpPr>
            <a:spLocks noChangeArrowheads="1"/>
          </p:cNvSpPr>
          <p:nvPr/>
        </p:nvSpPr>
        <p:spPr bwMode="auto">
          <a:xfrm>
            <a:off x="6523519" y="2729685"/>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Weakness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0" name="Rectangle 34"/>
          <p:cNvSpPr>
            <a:spLocks noChangeArrowheads="1"/>
          </p:cNvSpPr>
          <p:nvPr/>
        </p:nvSpPr>
        <p:spPr bwMode="auto">
          <a:xfrm>
            <a:off x="6523519" y="3833322"/>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Opportunities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1" name="Rectangle 35"/>
          <p:cNvSpPr>
            <a:spLocks noChangeArrowheads="1"/>
          </p:cNvSpPr>
          <p:nvPr/>
        </p:nvSpPr>
        <p:spPr bwMode="auto">
          <a:xfrm>
            <a:off x="6523519" y="4945931"/>
            <a:ext cx="4782426"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solidFill>
              </a:rPr>
              <a:t>Threats</a:t>
            </a:r>
          </a:p>
          <a:p>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r>
              <a:rPr lang="zh-CN" altLang="en-US" sz="1100" dirty="0">
                <a:solidFill>
                  <a:schemeClr val="bg1"/>
                </a:solidFill>
              </a:rPr>
              <a:t>.</a:t>
            </a:r>
          </a:p>
        </p:txBody>
      </p:sp>
      <p:sp>
        <p:nvSpPr>
          <p:cNvPr id="42" name="Line 41"/>
          <p:cNvSpPr>
            <a:spLocks noChangeShapeType="1"/>
          </p:cNvSpPr>
          <p:nvPr/>
        </p:nvSpPr>
        <p:spPr bwMode="auto">
          <a:xfrm>
            <a:off x="5298751" y="1543050"/>
            <a:ext cx="0" cy="3864973"/>
          </a:xfrm>
          <a:prstGeom prst="line">
            <a:avLst/>
          </a:prstGeom>
          <a:noFill/>
          <a:ln w="6350" cmpd="sng">
            <a:solidFill>
              <a:schemeClr val="bg1"/>
            </a:solidFill>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831421642"/>
      </p:ext>
    </p:extLst>
  </p:cSld>
  <p:clrMapOvr>
    <a:masterClrMapping/>
  </p:clrMapOvr>
  <p:transition spd="slow" advTm="4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500"/>
                                        <p:tgtEl>
                                          <p:spTgt spid="2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up)">
                                      <p:cBhvr>
                                        <p:cTn id="83" dur="500"/>
                                        <p:tgtEl>
                                          <p:spTgt spid="35"/>
                                        </p:tgtEl>
                                      </p:cBhvr>
                                    </p:animEffect>
                                  </p:childTnLst>
                                </p:cTn>
                              </p:par>
                            </p:childTnLst>
                          </p:cTn>
                        </p:par>
                        <p:par>
                          <p:cTn id="84" fill="hold">
                            <p:stCondLst>
                              <p:cond delay="10000"/>
                            </p:stCondLst>
                            <p:childTnLst>
                              <p:par>
                                <p:cTn id="85" presetID="22" presetClass="entr" presetSubtype="1"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up)">
                                      <p:cBhvr>
                                        <p:cTn id="87" dur="500"/>
                                        <p:tgtEl>
                                          <p:spTgt spid="38"/>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up)">
                                      <p:cBhvr>
                                        <p:cTn id="91" dur="500"/>
                                        <p:tgtEl>
                                          <p:spTgt spid="39"/>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up)">
                                      <p:cBhvr>
                                        <p:cTn id="95" dur="500"/>
                                        <p:tgtEl>
                                          <p:spTgt spid="40"/>
                                        </p:tgtEl>
                                      </p:cBhvr>
                                    </p:animEffect>
                                  </p:childTnLst>
                                </p:cTn>
                              </p:par>
                            </p:childTnLst>
                          </p:cTn>
                        </p:par>
                        <p:par>
                          <p:cTn id="96" fill="hold">
                            <p:stCondLst>
                              <p:cond delay="11500"/>
                            </p:stCondLst>
                            <p:childTnLst>
                              <p:par>
                                <p:cTn id="97" presetID="22" presetClass="entr" presetSubtype="1"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up)">
                                      <p:cBhvr>
                                        <p:cTn id="99" dur="500"/>
                                        <p:tgtEl>
                                          <p:spTgt spid="41"/>
                                        </p:tgtEl>
                                      </p:cBhvr>
                                    </p:animEffect>
                                  </p:childTnLst>
                                </p:cTn>
                              </p:par>
                            </p:childTnLst>
                          </p:cTn>
                        </p:par>
                        <p:par>
                          <p:cTn id="100" fill="hold">
                            <p:stCondLst>
                              <p:cond delay="12000"/>
                            </p:stCondLst>
                            <p:childTnLst>
                              <p:par>
                                <p:cTn id="101" presetID="22" presetClass="entr" presetSubtype="1"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up)">
                                      <p:cBhvr>
                                        <p:cTn id="10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38" grpId="0"/>
      <p:bldP spid="39" grpId="0"/>
      <p:bldP spid="40" grpId="0"/>
      <p:bldP spid="41" grpId="0"/>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师说课公开课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2712</Words>
  <Application>Microsoft Office PowerPoint</Application>
  <PresentationFormat>宽屏</PresentationFormat>
  <Paragraphs>263</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Segoe UI Black</vt:lpstr>
      <vt:lpstr>等线</vt:lpstr>
      <vt:lpstr>等线 Light</vt:lpstr>
      <vt:lpstr>华文细黑</vt:lpstr>
      <vt:lpstr>微软雅黑</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教师说课公开课ppt模板</dc:title>
  <dc:creator>龙时富</dc:creator>
  <cp:lastModifiedBy>Administrator</cp:lastModifiedBy>
  <cp:revision>10</cp:revision>
  <dcterms:created xsi:type="dcterms:W3CDTF">2017-07-16T05:18:51Z</dcterms:created>
  <dcterms:modified xsi:type="dcterms:W3CDTF">2019-03-27T09:15:01Z</dcterms:modified>
</cp:coreProperties>
</file>