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59" r:id="rId2"/>
    <p:sldId id="402" r:id="rId3"/>
    <p:sldId id="322" r:id="rId4"/>
    <p:sldId id="415" r:id="rId5"/>
    <p:sldId id="318" r:id="rId6"/>
  </p:sldIdLst>
  <p:sldSz cx="9144000" cy="5143500" type="screen16x9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7B8CA"/>
    <a:srgbClr val="115D8F"/>
    <a:srgbClr val="2A465C"/>
    <a:srgbClr val="9CCBBB"/>
    <a:srgbClr val="5A895C"/>
    <a:srgbClr val="7EBA88"/>
    <a:srgbClr val="427B45"/>
    <a:srgbClr val="F4FAF7"/>
    <a:srgbClr val="DCF1E5"/>
    <a:srgbClr val="B7D9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935" autoAdjust="0"/>
    <p:restoredTop sz="94660" autoAdjust="0"/>
  </p:normalViewPr>
  <p:slideViewPr>
    <p:cSldViewPr>
      <p:cViewPr>
        <p:scale>
          <a:sx n="80" d="100"/>
          <a:sy n="80" d="100"/>
        </p:scale>
        <p:origin x="1236" y="37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34" Type="http://schemas.microsoft.com/office/2015/10/relationships/revisionInfo" Target="revisionInfo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  <a:t>2018/8/9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8443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  <a:t>2018/8/9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301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2316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5256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67978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3476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8935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3114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5121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2018/8/9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2018/8/9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0" r:id="rId2"/>
    <p:sldLayoutId id="2147483661" r:id="rId3"/>
    <p:sldLayoutId id="2147483654" r:id="rId4"/>
    <p:sldLayoutId id="2147483655" r:id="rId5"/>
  </p:sldLayoutIdLst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media1.mp3"/><Relationship Id="rId7" Type="http://schemas.openxmlformats.org/officeDocument/2006/relationships/image" Target="../media/image3.png"/><Relationship Id="rId2" Type="http://schemas.microsoft.com/office/2007/relationships/media" Target="../media/media1.mp3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.jp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71"/>
          <p:cNvSpPr txBox="1"/>
          <p:nvPr/>
        </p:nvSpPr>
        <p:spPr>
          <a:xfrm>
            <a:off x="3625963" y="2787774"/>
            <a:ext cx="45464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教育说课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】 【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年终总结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】【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述职报告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】【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工作汇报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635896" y="2187029"/>
            <a:ext cx="46805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雅宋体W9" panose="02020909000000000000" pitchFamily="49" charset="-122"/>
                <a:ea typeface="华康雅宋体W9" panose="02020909000000000000" pitchFamily="49" charset="-122"/>
                <a:sym typeface="微软雅黑" pitchFamily="34" charset="-122"/>
              </a:rPr>
              <a:t>小清新教育说课</a:t>
            </a:r>
            <a:r>
              <a:rPr lang="en-US" altLang="zh-CN" sz="3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雅宋体W9" panose="02020909000000000000" pitchFamily="49" charset="-122"/>
                <a:ea typeface="华康雅宋体W9" panose="02020909000000000000" pitchFamily="49" charset="-122"/>
                <a:sym typeface="微软雅黑" pitchFamily="34" charset="-122"/>
              </a:rPr>
              <a:t>PPT</a:t>
            </a:r>
            <a:endParaRPr lang="zh-CN" altLang="en-US" sz="3600" spc="300" dirty="0">
              <a:solidFill>
                <a:schemeClr val="tx1">
                  <a:lumMod val="65000"/>
                  <a:lumOff val="35000"/>
                </a:schemeClr>
              </a:solidFill>
              <a:latin typeface="华康雅宋体W9" panose="02020909000000000000" pitchFamily="49" charset="-122"/>
              <a:ea typeface="华康雅宋体W9" panose="02020909000000000000" pitchFamily="49" charset="-122"/>
              <a:sym typeface="微软雅黑" pitchFamily="34" charset="-122"/>
            </a:endParaRPr>
          </a:p>
        </p:txBody>
      </p:sp>
      <p:pic>
        <p:nvPicPr>
          <p:cNvPr id="43" name="Lenka - The Show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342368" y="-228600"/>
            <a:ext cx="457200" cy="4572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15377" flipH="1" flipV="1">
            <a:off x="-1036194" y="-601085"/>
            <a:ext cx="5047876" cy="454581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585734" flipH="1" flipV="1">
            <a:off x="6160276" y="4086658"/>
            <a:ext cx="4024250" cy="3623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065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00">
                <p:cTn id="3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"/>
                </p:tgtEl>
              </p:cMediaNode>
            </p:audio>
          </p:childTnLst>
        </p:cTn>
      </p:par>
    </p:tnLst>
    <p:bldLst>
      <p:bldP spid="37" grpId="0"/>
      <p:bldP spid="3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/>
          <p:cNvGrpSpPr/>
          <p:nvPr/>
        </p:nvGrpSpPr>
        <p:grpSpPr>
          <a:xfrm>
            <a:off x="821831" y="1261711"/>
            <a:ext cx="2969239" cy="2905010"/>
            <a:chOff x="-949635" y="0"/>
            <a:chExt cx="7009631" cy="6858000"/>
          </a:xfrm>
        </p:grpSpPr>
        <p:sp>
          <p:nvSpPr>
            <p:cNvPr id="26" name="Diamond 3"/>
            <p:cNvSpPr/>
            <p:nvPr/>
          </p:nvSpPr>
          <p:spPr bwMode="auto">
            <a:xfrm>
              <a:off x="-949635" y="0"/>
              <a:ext cx="7009631" cy="6858000"/>
            </a:xfrm>
            <a:prstGeom prst="diamond">
              <a:avLst/>
            </a:prstGeom>
            <a:solidFill>
              <a:schemeClr val="tx2">
                <a:lumMod val="20000"/>
                <a:lumOff val="80000"/>
                <a:alpha val="3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Diamond 4"/>
            <p:cNvSpPr/>
            <p:nvPr/>
          </p:nvSpPr>
          <p:spPr bwMode="auto">
            <a:xfrm>
              <a:off x="-176517" y="653134"/>
              <a:ext cx="5647878" cy="5525706"/>
            </a:xfrm>
            <a:prstGeom prst="diamond">
              <a:avLst/>
            </a:prstGeom>
            <a:solidFill>
              <a:schemeClr val="tx2">
                <a:lumMod val="20000"/>
                <a:lumOff val="8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" name="Group 2"/>
          <p:cNvGrpSpPr/>
          <p:nvPr/>
        </p:nvGrpSpPr>
        <p:grpSpPr>
          <a:xfrm>
            <a:off x="764577" y="1824845"/>
            <a:ext cx="1778742" cy="1778742"/>
            <a:chOff x="990600" y="2044717"/>
            <a:chExt cx="2768566" cy="2768566"/>
          </a:xfrm>
        </p:grpSpPr>
        <p:sp>
          <p:nvSpPr>
            <p:cNvPr id="22" name="Diamond 5"/>
            <p:cNvSpPr/>
            <p:nvPr/>
          </p:nvSpPr>
          <p:spPr bwMode="auto">
            <a:xfrm>
              <a:off x="990600" y="2044717"/>
              <a:ext cx="2768566" cy="2768566"/>
            </a:xfrm>
            <a:prstGeom prst="diamond">
              <a:avLst/>
            </a:prstGeom>
            <a:solidFill>
              <a:schemeClr val="accent1"/>
            </a:solidFill>
            <a:ln w="5080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3" name="Group 9"/>
            <p:cNvGrpSpPr/>
            <p:nvPr/>
          </p:nvGrpSpPr>
          <p:grpSpPr>
            <a:xfrm>
              <a:off x="1429100" y="2771847"/>
              <a:ext cx="1800200" cy="992584"/>
              <a:chOff x="2345143" y="2365645"/>
              <a:chExt cx="1800200" cy="992584"/>
            </a:xfrm>
          </p:grpSpPr>
          <p:sp>
            <p:nvSpPr>
              <p:cNvPr id="24" name="TextBox 7"/>
              <p:cNvSpPr txBox="1"/>
              <p:nvPr/>
            </p:nvSpPr>
            <p:spPr>
              <a:xfrm>
                <a:off x="2345143" y="2365645"/>
                <a:ext cx="1800200" cy="677107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 fontScale="77500" lnSpcReduction="20000"/>
              </a:bodyPr>
              <a:lstStyle/>
              <a:p>
                <a:pPr algn="ctr"/>
                <a:r>
                  <a:rPr lang="zh-CN" altLang="en-US" sz="4400">
                    <a:solidFill>
                      <a:schemeClr val="bg1"/>
                    </a:solidFill>
                  </a:rPr>
                  <a:t>目录</a:t>
                </a:r>
              </a:p>
            </p:txBody>
          </p:sp>
          <p:sp>
            <p:nvSpPr>
              <p:cNvPr id="25" name="TextBox 8"/>
              <p:cNvSpPr txBox="1"/>
              <p:nvPr/>
            </p:nvSpPr>
            <p:spPr>
              <a:xfrm>
                <a:off x="2345143" y="3142785"/>
                <a:ext cx="1800200" cy="215444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 fontScale="77500" lnSpcReduction="20000"/>
              </a:bodyPr>
              <a:lstStyle/>
              <a:p>
                <a:pPr algn="ctr"/>
                <a:r>
                  <a:rPr lang="en-US" altLang="zh-CN" sz="1400">
                    <a:solidFill>
                      <a:schemeClr val="bg1"/>
                    </a:solidFill>
                  </a:rPr>
                  <a:t>CONTENTS</a:t>
                </a:r>
              </a:p>
            </p:txBody>
          </p:sp>
        </p:grpSp>
      </p:grpSp>
      <p:sp>
        <p:nvSpPr>
          <p:cNvPr id="6" name="Diamond 11"/>
          <p:cNvSpPr/>
          <p:nvPr/>
        </p:nvSpPr>
        <p:spPr bwMode="auto">
          <a:xfrm>
            <a:off x="1879174" y="951570"/>
            <a:ext cx="739798" cy="739797"/>
          </a:xfrm>
          <a:prstGeom prst="diamond">
            <a:avLst/>
          </a:prstGeom>
          <a:solidFill>
            <a:schemeClr val="accent2"/>
          </a:solidFill>
          <a:ln w="19050">
            <a:noFill/>
            <a:round/>
            <a:headEnd/>
            <a:tailEnd/>
          </a:ln>
        </p:spPr>
        <p:txBody>
          <a:bodyPr vert="horz" wrap="none" lIns="91440" tIns="45720" rIns="91440" bIns="45720" anchor="ctr" anchorCtr="1" compatLnSpc="1">
            <a:prstTxWarp prst="textNoShape">
              <a:avLst/>
            </a:prstTxWarp>
            <a:normAutofit fontScale="92500" lnSpcReduction="20000"/>
          </a:bodyPr>
          <a:lstStyle/>
          <a:p>
            <a:pPr algn="ctr"/>
            <a:r>
              <a:rPr lang="en-US" altLang="zh-CN" sz="2400" b="1">
                <a:solidFill>
                  <a:schemeClr val="bg1"/>
                </a:solidFill>
                <a:latin typeface="Impact" panose="020B0806030902050204" pitchFamily="34" charset="0"/>
              </a:rPr>
              <a:t>01</a:t>
            </a:r>
          </a:p>
        </p:txBody>
      </p:sp>
      <p:sp>
        <p:nvSpPr>
          <p:cNvPr id="7" name="Diamond 12"/>
          <p:cNvSpPr/>
          <p:nvPr/>
        </p:nvSpPr>
        <p:spPr bwMode="auto">
          <a:xfrm>
            <a:off x="2707062" y="1762528"/>
            <a:ext cx="739798" cy="739797"/>
          </a:xfrm>
          <a:prstGeom prst="diamond">
            <a:avLst/>
          </a:prstGeom>
          <a:solidFill>
            <a:schemeClr val="accent3"/>
          </a:solidFill>
          <a:ln w="19050">
            <a:noFill/>
            <a:round/>
            <a:headEnd/>
            <a:tailEnd/>
          </a:ln>
        </p:spPr>
        <p:txBody>
          <a:bodyPr vert="horz" wrap="none" lIns="91440" tIns="45720" rIns="91440" bIns="45720" anchor="ctr" anchorCtr="1" compatLnSpc="1">
            <a:prstTxWarp prst="textNoShape">
              <a:avLst/>
            </a:prstTxWarp>
            <a:normAutofit fontScale="92500" lnSpcReduction="20000"/>
          </a:bodyPr>
          <a:lstStyle/>
          <a:p>
            <a:pPr algn="ctr"/>
            <a:r>
              <a:rPr lang="en-US" altLang="zh-CN" sz="2400" b="1">
                <a:solidFill>
                  <a:schemeClr val="bg1"/>
                </a:solidFill>
                <a:latin typeface="Impact" panose="020B0806030902050204" pitchFamily="34" charset="0"/>
              </a:rPr>
              <a:t>02</a:t>
            </a:r>
          </a:p>
        </p:txBody>
      </p:sp>
      <p:sp>
        <p:nvSpPr>
          <p:cNvPr id="8" name="Diamond 13"/>
          <p:cNvSpPr/>
          <p:nvPr/>
        </p:nvSpPr>
        <p:spPr bwMode="auto">
          <a:xfrm>
            <a:off x="2707062" y="2907540"/>
            <a:ext cx="739798" cy="739797"/>
          </a:xfrm>
          <a:prstGeom prst="diamond">
            <a:avLst/>
          </a:prstGeom>
          <a:solidFill>
            <a:schemeClr val="accent4"/>
          </a:solidFill>
          <a:ln w="19050">
            <a:noFill/>
            <a:round/>
            <a:headEnd/>
            <a:tailEnd/>
          </a:ln>
        </p:spPr>
        <p:txBody>
          <a:bodyPr vert="horz" wrap="none" lIns="91440" tIns="45720" rIns="91440" bIns="45720" anchor="ctr" anchorCtr="1" compatLnSpc="1">
            <a:prstTxWarp prst="textNoShape">
              <a:avLst/>
            </a:prstTxWarp>
            <a:normAutofit fontScale="92500" lnSpcReduction="20000"/>
          </a:bodyPr>
          <a:lstStyle/>
          <a:p>
            <a:pPr algn="ctr"/>
            <a:r>
              <a:rPr lang="en-US" altLang="zh-CN" sz="2400" b="1">
                <a:solidFill>
                  <a:schemeClr val="bg1"/>
                </a:solidFill>
                <a:latin typeface="Impact" panose="020B0806030902050204" pitchFamily="34" charset="0"/>
              </a:rPr>
              <a:t>03</a:t>
            </a:r>
          </a:p>
        </p:txBody>
      </p:sp>
      <p:sp>
        <p:nvSpPr>
          <p:cNvPr id="9" name="Diamond 14"/>
          <p:cNvSpPr/>
          <p:nvPr/>
        </p:nvSpPr>
        <p:spPr bwMode="auto">
          <a:xfrm>
            <a:off x="1879174" y="3768327"/>
            <a:ext cx="739798" cy="739797"/>
          </a:xfrm>
          <a:prstGeom prst="diamond">
            <a:avLst/>
          </a:prstGeom>
          <a:solidFill>
            <a:schemeClr val="accent5"/>
          </a:solidFill>
          <a:ln w="19050">
            <a:noFill/>
            <a:round/>
            <a:headEnd/>
            <a:tailEnd/>
          </a:ln>
        </p:spPr>
        <p:txBody>
          <a:bodyPr vert="horz" wrap="none" lIns="91440" tIns="45720" rIns="91440" bIns="45720" anchor="ctr" anchorCtr="1" compatLnSpc="1">
            <a:prstTxWarp prst="textNoShape">
              <a:avLst/>
            </a:prstTxWarp>
            <a:normAutofit fontScale="92500" lnSpcReduction="20000"/>
          </a:bodyPr>
          <a:lstStyle/>
          <a:p>
            <a:pPr algn="ctr"/>
            <a:r>
              <a:rPr lang="en-US" altLang="zh-CN" sz="2400" b="1">
                <a:solidFill>
                  <a:schemeClr val="bg1"/>
                </a:solidFill>
                <a:latin typeface="Impact" panose="020B0806030902050204" pitchFamily="34" charset="0"/>
              </a:rPr>
              <a:t>04</a:t>
            </a:r>
          </a:p>
        </p:txBody>
      </p:sp>
      <p:grpSp>
        <p:nvGrpSpPr>
          <p:cNvPr id="10" name="Group 21"/>
          <p:cNvGrpSpPr/>
          <p:nvPr/>
        </p:nvGrpSpPr>
        <p:grpSpPr>
          <a:xfrm>
            <a:off x="2618972" y="1135204"/>
            <a:ext cx="2545865" cy="361864"/>
            <a:chOff x="3943834" y="704409"/>
            <a:chExt cx="3962574" cy="563232"/>
          </a:xfrm>
        </p:grpSpPr>
        <p:sp>
          <p:nvSpPr>
            <p:cNvPr id="20" name="TextBox 19"/>
            <p:cNvSpPr txBox="1"/>
            <p:nvPr/>
          </p:nvSpPr>
          <p:spPr>
            <a:xfrm>
              <a:off x="3943834" y="704409"/>
              <a:ext cx="3962574" cy="242864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77500" lnSpcReduction="20000"/>
            </a:bodyPr>
            <a:lstStyle/>
            <a:p>
              <a:r>
                <a:rPr lang="zh-CN" altLang="en-US" sz="1600" b="1">
                  <a:solidFill>
                    <a:schemeClr val="accent1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1" name="TextBox 20"/>
            <p:cNvSpPr txBox="1">
              <a:spLocks/>
            </p:cNvSpPr>
            <p:nvPr/>
          </p:nvSpPr>
          <p:spPr>
            <a:xfrm>
              <a:off x="3943834" y="947273"/>
              <a:ext cx="3962574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700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11" name="Group 22"/>
          <p:cNvGrpSpPr/>
          <p:nvPr/>
        </p:nvGrpSpPr>
        <p:grpSpPr>
          <a:xfrm>
            <a:off x="3446860" y="1930146"/>
            <a:ext cx="2545865" cy="361864"/>
            <a:chOff x="3943834" y="704409"/>
            <a:chExt cx="3962574" cy="563232"/>
          </a:xfrm>
        </p:grpSpPr>
        <p:sp>
          <p:nvSpPr>
            <p:cNvPr id="18" name="TextBox 23"/>
            <p:cNvSpPr txBox="1"/>
            <p:nvPr/>
          </p:nvSpPr>
          <p:spPr>
            <a:xfrm>
              <a:off x="3943834" y="704409"/>
              <a:ext cx="3962574" cy="242864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77500" lnSpcReduction="20000"/>
            </a:bodyPr>
            <a:lstStyle/>
            <a:p>
              <a:r>
                <a:rPr lang="zh-CN" altLang="en-US" sz="1600" b="1">
                  <a:solidFill>
                    <a:schemeClr val="accent2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19" name="TextBox 24"/>
            <p:cNvSpPr txBox="1">
              <a:spLocks/>
            </p:cNvSpPr>
            <p:nvPr/>
          </p:nvSpPr>
          <p:spPr>
            <a:xfrm>
              <a:off x="3943834" y="947273"/>
              <a:ext cx="3962574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700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12" name="Group 25"/>
          <p:cNvGrpSpPr/>
          <p:nvPr/>
        </p:nvGrpSpPr>
        <p:grpSpPr>
          <a:xfrm>
            <a:off x="3446860" y="3148925"/>
            <a:ext cx="2545865" cy="361864"/>
            <a:chOff x="3943834" y="704409"/>
            <a:chExt cx="3962574" cy="563232"/>
          </a:xfrm>
        </p:grpSpPr>
        <p:sp>
          <p:nvSpPr>
            <p:cNvPr id="16" name="TextBox 26"/>
            <p:cNvSpPr txBox="1"/>
            <p:nvPr/>
          </p:nvSpPr>
          <p:spPr>
            <a:xfrm>
              <a:off x="3943834" y="704409"/>
              <a:ext cx="3962574" cy="242864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77500" lnSpcReduction="20000"/>
            </a:bodyPr>
            <a:lstStyle/>
            <a:p>
              <a:r>
                <a:rPr lang="zh-CN" altLang="en-US" sz="1600" b="1">
                  <a:solidFill>
                    <a:schemeClr val="accent3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17" name="TextBox 27"/>
            <p:cNvSpPr txBox="1">
              <a:spLocks/>
            </p:cNvSpPr>
            <p:nvPr/>
          </p:nvSpPr>
          <p:spPr>
            <a:xfrm>
              <a:off x="3943834" y="947273"/>
              <a:ext cx="3962574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700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13" name="Group 28"/>
          <p:cNvGrpSpPr/>
          <p:nvPr/>
        </p:nvGrpSpPr>
        <p:grpSpPr>
          <a:xfrm>
            <a:off x="2618972" y="4024449"/>
            <a:ext cx="2545865" cy="361864"/>
            <a:chOff x="3943834" y="704409"/>
            <a:chExt cx="3962574" cy="563232"/>
          </a:xfrm>
        </p:grpSpPr>
        <p:sp>
          <p:nvSpPr>
            <p:cNvPr id="14" name="TextBox 29"/>
            <p:cNvSpPr txBox="1"/>
            <p:nvPr/>
          </p:nvSpPr>
          <p:spPr>
            <a:xfrm>
              <a:off x="3943834" y="704409"/>
              <a:ext cx="3962574" cy="242864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77500" lnSpcReduction="20000"/>
            </a:bodyPr>
            <a:lstStyle/>
            <a:p>
              <a:r>
                <a:rPr lang="zh-CN" altLang="en-US" sz="1600" b="1">
                  <a:solidFill>
                    <a:schemeClr val="accent4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15" name="TextBox 30"/>
            <p:cNvSpPr txBox="1">
              <a:spLocks/>
            </p:cNvSpPr>
            <p:nvPr/>
          </p:nvSpPr>
          <p:spPr>
            <a:xfrm>
              <a:off x="3943834" y="947273"/>
              <a:ext cx="3962574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700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5845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48"/>
          <p:cNvSpPr txBox="1"/>
          <p:nvPr/>
        </p:nvSpPr>
        <p:spPr>
          <a:xfrm>
            <a:off x="3326485" y="2102826"/>
            <a:ext cx="4413867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3200" dirty="0">
                <a:solidFill>
                  <a:srgbClr val="67B8CA"/>
                </a:solidFill>
                <a:latin typeface="+mj-ea"/>
                <a:ea typeface="+mj-ea"/>
                <a:cs typeface="+mn-ea"/>
                <a:sym typeface="+mn-lt"/>
              </a:rPr>
              <a:t>01</a:t>
            </a:r>
            <a:r>
              <a:rPr lang="en-GB" altLang="zh-CN" sz="3200" dirty="0">
                <a:solidFill>
                  <a:srgbClr val="67B8CA"/>
                </a:solidFill>
                <a:latin typeface="+mj-ea"/>
                <a:ea typeface="+mj-ea"/>
                <a:cs typeface="+mn-ea"/>
                <a:sym typeface="+mn-lt"/>
              </a:rPr>
              <a:t> </a:t>
            </a:r>
            <a:r>
              <a:rPr lang="zh-CN" altLang="en-US" sz="3200" dirty="0">
                <a:solidFill>
                  <a:srgbClr val="67B8CA"/>
                </a:solidFill>
                <a:latin typeface="+mj-ea"/>
                <a:ea typeface="+mj-ea"/>
                <a:cs typeface="+mn-ea"/>
                <a:sym typeface="+mn-lt"/>
              </a:rPr>
              <a:t>标题文本预设</a:t>
            </a:r>
            <a:endParaRPr lang="en-GB" altLang="zh-CN" sz="3200" dirty="0">
              <a:solidFill>
                <a:srgbClr val="67B8CA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8" name="TextBox 49"/>
          <p:cNvSpPr txBox="1"/>
          <p:nvPr/>
        </p:nvSpPr>
        <p:spPr>
          <a:xfrm>
            <a:off x="4044131" y="2715766"/>
            <a:ext cx="278013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800" dirty="0">
                <a:solidFill>
                  <a:srgbClr val="77849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84402" flipH="1" flipV="1">
            <a:off x="5299351" y="1263198"/>
            <a:ext cx="4000325" cy="3602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288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2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67B8C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67B8C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72890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203849" y="2153056"/>
            <a:ext cx="28083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spc="300" dirty="0">
                <a:solidFill>
                  <a:srgbClr val="778495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微软雅黑" pitchFamily="34" charset="-122"/>
              </a:rPr>
              <a:t>谢谢欣赏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84402" flipH="1" flipV="1">
            <a:off x="5299351" y="1263198"/>
            <a:ext cx="4000325" cy="3602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963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第一PPT模板网-WWW.1PPT.COM"/>
  <p:tag name="ISPRING_FIRST_PUBLISH" val="1"/>
</p:tagLst>
</file>

<file path=ppt/theme/theme1.xml><?xml version="1.0" encoding="utf-8"?>
<a:theme xmlns:a="http://schemas.openxmlformats.org/drawingml/2006/main" name="第一PPT，www.1ppt.com">
  <a:themeElements>
    <a:clrScheme name="自定义 237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8EC0B9"/>
      </a:accent1>
      <a:accent2>
        <a:srgbClr val="67B8CA"/>
      </a:accent2>
      <a:accent3>
        <a:srgbClr val="8EC0B9"/>
      </a:accent3>
      <a:accent4>
        <a:srgbClr val="67B8CA"/>
      </a:accent4>
      <a:accent5>
        <a:srgbClr val="8EC0B9"/>
      </a:accent5>
      <a:accent6>
        <a:srgbClr val="67B8CA"/>
      </a:accent6>
      <a:hlink>
        <a:srgbClr val="8EC0B9"/>
      </a:hlink>
      <a:folHlink>
        <a:srgbClr val="67B8C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8EC0B9"/>
    </a:accent1>
    <a:accent2>
      <a:srgbClr val="67B8CA"/>
    </a:accent2>
    <a:accent3>
      <a:srgbClr val="8EC0B9"/>
    </a:accent3>
    <a:accent4>
      <a:srgbClr val="67B8CA"/>
    </a:accent4>
    <a:accent5>
      <a:srgbClr val="8EC0B9"/>
    </a:accent5>
    <a:accent6>
      <a:srgbClr val="67B8CA"/>
    </a:accent6>
    <a:hlink>
      <a:srgbClr val="8EC0B9"/>
    </a:hlink>
    <a:folHlink>
      <a:srgbClr val="67B8CA"/>
    </a:folHlink>
  </a:clrScheme>
</a:themeOverride>
</file>

<file path=ppt/theme/themeOverride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8EC0B9"/>
    </a:accent1>
    <a:accent2>
      <a:srgbClr val="67B8CA"/>
    </a:accent2>
    <a:accent3>
      <a:srgbClr val="8EC0B9"/>
    </a:accent3>
    <a:accent4>
      <a:srgbClr val="67B8CA"/>
    </a:accent4>
    <a:accent5>
      <a:srgbClr val="8EC0B9"/>
    </a:accent5>
    <a:accent6>
      <a:srgbClr val="67B8CA"/>
    </a:accent6>
    <a:hlink>
      <a:srgbClr val="8EC0B9"/>
    </a:hlink>
    <a:folHlink>
      <a:srgbClr val="67B8CA"/>
    </a:folHlink>
  </a:clrScheme>
</a:themeOverride>
</file>

<file path=ppt/theme/themeOverride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8EC0B9"/>
    </a:accent1>
    <a:accent2>
      <a:srgbClr val="67B8CA"/>
    </a:accent2>
    <a:accent3>
      <a:srgbClr val="8EC0B9"/>
    </a:accent3>
    <a:accent4>
      <a:srgbClr val="67B8CA"/>
    </a:accent4>
    <a:accent5>
      <a:srgbClr val="8EC0B9"/>
    </a:accent5>
    <a:accent6>
      <a:srgbClr val="67B8CA"/>
    </a:accent6>
    <a:hlink>
      <a:srgbClr val="8EC0B9"/>
    </a:hlink>
    <a:folHlink>
      <a:srgbClr val="67B8CA"/>
    </a:folHlink>
  </a:clrScheme>
</a:themeOverride>
</file>

<file path=ppt/theme/themeOverride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8EC0B9"/>
    </a:accent1>
    <a:accent2>
      <a:srgbClr val="67B8CA"/>
    </a:accent2>
    <a:accent3>
      <a:srgbClr val="8EC0B9"/>
    </a:accent3>
    <a:accent4>
      <a:srgbClr val="67B8CA"/>
    </a:accent4>
    <a:accent5>
      <a:srgbClr val="8EC0B9"/>
    </a:accent5>
    <a:accent6>
      <a:srgbClr val="67B8CA"/>
    </a:accent6>
    <a:hlink>
      <a:srgbClr val="8EC0B9"/>
    </a:hlink>
    <a:folHlink>
      <a:srgbClr val="67B8C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2885</TotalTime>
  <Words>126</Words>
  <Application>Microsoft Office PowerPoint</Application>
  <PresentationFormat>全屏显示(16:9)</PresentationFormat>
  <Paragraphs>25</Paragraphs>
  <Slides>5</Slides>
  <Notes>5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华康雅宋体W9</vt:lpstr>
      <vt:lpstr>华文中宋</vt:lpstr>
      <vt:lpstr>宋体</vt:lpstr>
      <vt:lpstr>微软雅黑</vt:lpstr>
      <vt:lpstr>Arial</vt:lpstr>
      <vt:lpstr>Calibri</vt:lpstr>
      <vt:lpstr>Impact</vt:lpstr>
      <vt:lpstr>Open Sans Light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user</dc:creator>
  <cp:lastModifiedBy>贺菲 EvaHe</cp:lastModifiedBy>
  <cp:revision>229</cp:revision>
  <dcterms:created xsi:type="dcterms:W3CDTF">2015-12-11T17:46:17Z</dcterms:created>
  <dcterms:modified xsi:type="dcterms:W3CDTF">2018-08-09T03:25:17Z</dcterms:modified>
</cp:coreProperties>
</file>