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16"/>
  </p:notesMasterIdLst>
  <p:sldIdLst>
    <p:sldId id="470" r:id="rId11"/>
    <p:sldId id="471" r:id="rId12"/>
    <p:sldId id="353" r:id="rId13"/>
    <p:sldId id="477" r:id="rId14"/>
    <p:sldId id="297" r:id="rId15"/>
  </p:sldIdLst>
  <p:sldSz cx="12190413" cy="6859588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43C"/>
    <a:srgbClr val="DBA51F"/>
    <a:srgbClr val="6CC3DE"/>
    <a:srgbClr val="A5DBEB"/>
    <a:srgbClr val="A0CBDE"/>
    <a:srgbClr val="DE6B32"/>
    <a:srgbClr val="048A8B"/>
    <a:srgbClr val="7D4E6E"/>
    <a:srgbClr val="FAC11C"/>
    <a:srgbClr val="4FA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3" autoAdjust="0"/>
    <p:restoredTop sz="97778" autoAdjust="0"/>
  </p:normalViewPr>
  <p:slideViewPr>
    <p:cSldViewPr snapToGrid="0" showGuides="1">
      <p:cViewPr varScale="1">
        <p:scale>
          <a:sx n="110" d="100"/>
          <a:sy n="110" d="100"/>
        </p:scale>
        <p:origin x="636" y="13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033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31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6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A_MakeIt Last.mp3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765599" y="-1676722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2570750" y="2828911"/>
            <a:ext cx="70679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zh-CN" altLang="en-US" sz="54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幼儿教育</a:t>
            </a:r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54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20" name="矩形 19"/>
          <p:cNvSpPr/>
          <p:nvPr/>
        </p:nvSpPr>
        <p:spPr>
          <a:xfrm>
            <a:off x="3535997" y="3807542"/>
            <a:ext cx="5137468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Lorem ipsum dolor sit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dolor</a:t>
            </a: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；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Lorem ipsum dolor sit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dolor</a:t>
            </a: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Calibri Light"/>
              <a:ea typeface="微软雅黑 Light"/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4896708" y="1734152"/>
            <a:ext cx="24160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6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094472" y="2999573"/>
            <a:ext cx="1800493" cy="1264621"/>
            <a:chOff x="7622780" y="1975964"/>
            <a:chExt cx="1800493" cy="1264621"/>
          </a:xfrm>
        </p:grpSpPr>
        <p:sp>
          <p:nvSpPr>
            <p:cNvPr id="20" name="TextBox 26"/>
            <p:cNvSpPr txBox="1"/>
            <p:nvPr/>
          </p:nvSpPr>
          <p:spPr>
            <a:xfrm>
              <a:off x="8177417" y="1975964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01</a:t>
              </a:r>
              <a:endParaRPr lang="en-US" sz="32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endParaRPr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7622780" y="2455755"/>
              <a:ext cx="1800493" cy="784830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加入你标题</a:t>
              </a:r>
              <a:endParaRPr lang="en-US" altLang="zh-CN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描述加入你文字</a:t>
              </a:r>
              <a:endParaRPr lang="en-US" altLang="zh-CN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90274" y="3012273"/>
            <a:ext cx="1800493" cy="1251921"/>
            <a:chOff x="7622780" y="1988664"/>
            <a:chExt cx="1800493" cy="1251921"/>
          </a:xfrm>
        </p:grpSpPr>
        <p:sp>
          <p:nvSpPr>
            <p:cNvPr id="24" name="TextBox 26"/>
            <p:cNvSpPr txBox="1"/>
            <p:nvPr/>
          </p:nvSpPr>
          <p:spPr>
            <a:xfrm>
              <a:off x="8177415" y="1988664"/>
              <a:ext cx="6912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02</a:t>
              </a:r>
              <a:endParaRPr lang="en-US" sz="32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endParaRPr>
            </a:p>
          </p:txBody>
        </p:sp>
        <p:sp>
          <p:nvSpPr>
            <p:cNvPr id="26" name="TextBox 38"/>
            <p:cNvSpPr txBox="1"/>
            <p:nvPr/>
          </p:nvSpPr>
          <p:spPr>
            <a:xfrm>
              <a:off x="7622780" y="2455755"/>
              <a:ext cx="1800493" cy="784830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加入你标题</a:t>
              </a:r>
              <a:endPara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描述加入你文字</a:t>
              </a:r>
              <a:endPara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76004" y="3024973"/>
            <a:ext cx="1800493" cy="1239221"/>
            <a:chOff x="7622780" y="2001364"/>
            <a:chExt cx="1800493" cy="1239221"/>
          </a:xfrm>
        </p:grpSpPr>
        <p:sp>
          <p:nvSpPr>
            <p:cNvPr id="30" name="TextBox 26"/>
            <p:cNvSpPr txBox="1"/>
            <p:nvPr/>
          </p:nvSpPr>
          <p:spPr>
            <a:xfrm>
              <a:off x="8177416" y="2001364"/>
              <a:ext cx="6912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03</a:t>
              </a:r>
            </a:p>
          </p:txBody>
        </p:sp>
        <p:sp>
          <p:nvSpPr>
            <p:cNvPr id="31" name="TextBox 38"/>
            <p:cNvSpPr txBox="1"/>
            <p:nvPr/>
          </p:nvSpPr>
          <p:spPr>
            <a:xfrm>
              <a:off x="7622780" y="2455755"/>
              <a:ext cx="1800493" cy="784830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加入你标题</a:t>
              </a:r>
              <a:endParaRPr lang="en-US" altLang="zh-CN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描述加入你文字</a:t>
              </a:r>
              <a:endParaRPr lang="en-US" altLang="zh-CN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61730" y="3012273"/>
            <a:ext cx="1800493" cy="1251921"/>
            <a:chOff x="7622780" y="1988664"/>
            <a:chExt cx="1800493" cy="1251921"/>
          </a:xfrm>
        </p:grpSpPr>
        <p:sp>
          <p:nvSpPr>
            <p:cNvPr id="34" name="TextBox 26"/>
            <p:cNvSpPr txBox="1"/>
            <p:nvPr/>
          </p:nvSpPr>
          <p:spPr>
            <a:xfrm>
              <a:off x="8177416" y="1988664"/>
              <a:ext cx="6912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04</a:t>
              </a:r>
              <a:endParaRPr lang="en-US" sz="32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7622780" y="2455755"/>
              <a:ext cx="1800493" cy="784830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加入你标题</a:t>
              </a:r>
              <a:endPara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>
                <a:lnSpc>
                  <a:spcPts val="268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描述加入你文字</a:t>
              </a:r>
              <a:endPara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841631" y="1480681"/>
            <a:ext cx="2508738" cy="125219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54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kumimoji="1" lang="en-US" altLang="zh-CN" sz="44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algn="ctr"/>
            <a:r>
              <a:rPr lang="en-US" altLang="zh-CN" sz="2400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endParaRPr lang="zh-CN" altLang="en-US" sz="2400" dirty="0">
              <a:solidFill>
                <a:srgbClr val="9E44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26667" fill="hold" nodeType="afterEffect" p14:presetBounceEnd="5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667">
                                          <p:cBhvr additive="base">
                                            <p:cTn id="1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667">
                                          <p:cBhvr additive="base">
                                            <p:cTn id="1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26667" fill="hold" nodeType="withEffect" p14:presetBounceEnd="5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667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667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26667" fill="hold" nodeType="withEffect" p14:presetBounceEnd="5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667">
                                          <p:cBhvr additive="base">
                                            <p:cTn id="2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667">
                                          <p:cBhvr additive="base"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26667" fill="hold" nodeType="withEffect" p14:presetBounceEnd="5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667">
                                          <p:cBhvr additive="base">
                                            <p:cTn id="2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667">
                                          <p:cBhvr additive="base">
                                            <p:cTn id="3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2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2666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2666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2666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290779" y="2472462"/>
            <a:ext cx="3912310" cy="1762368"/>
            <a:chOff x="5218247" y="2761441"/>
            <a:chExt cx="3912310" cy="1762368"/>
          </a:xfrm>
        </p:grpSpPr>
        <p:sp>
          <p:nvSpPr>
            <p:cNvPr id="20" name="矩形 19"/>
            <p:cNvSpPr/>
            <p:nvPr/>
          </p:nvSpPr>
          <p:spPr>
            <a:xfrm>
              <a:off x="5218247" y="2761441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324865" y="3631449"/>
              <a:ext cx="380569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点击此处添加文本内容，如关键词、部分简单介绍等。点击此处添加文本内容，部分简单介绍等。点击此处添加文本内容，如关键词、部分简单介。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5"/>
          <p:cNvSpPr txBox="1"/>
          <p:nvPr/>
        </p:nvSpPr>
        <p:spPr>
          <a:xfrm>
            <a:off x="3140304" y="2923832"/>
            <a:ext cx="1736496" cy="923330"/>
          </a:xfrm>
          <a:prstGeom prst="rect">
            <a:avLst/>
          </a:prstGeom>
          <a:solidFill>
            <a:srgbClr val="9E44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43644" y="487933"/>
            <a:ext cx="3712906" cy="650183"/>
            <a:chOff x="7011776" y="506942"/>
            <a:chExt cx="3712906" cy="650183"/>
          </a:xfrm>
        </p:grpSpPr>
        <p:sp>
          <p:nvSpPr>
            <p:cNvPr id="2" name="矩形 1"/>
            <p:cNvSpPr/>
            <p:nvPr/>
          </p:nvSpPr>
          <p:spPr>
            <a:xfrm>
              <a:off x="7011776" y="1111405"/>
              <a:ext cx="3712906" cy="45720"/>
            </a:xfrm>
            <a:prstGeom prst="rect">
              <a:avLst/>
            </a:prstGeom>
            <a:solidFill>
              <a:srgbClr val="9E44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Copyright Notice"/>
            <p:cNvSpPr>
              <a:spLocks/>
            </p:cNvSpPr>
            <p:nvPr/>
          </p:nvSpPr>
          <p:spPr bwMode="auto">
            <a:xfrm>
              <a:off x="7344229" y="506942"/>
              <a:ext cx="3048000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cap="small" dirty="0">
                  <a:solidFill>
                    <a:srgbClr val="9E44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点击加入标题文字</a:t>
              </a:r>
              <a:endParaRPr lang="en-US" sz="2400" cap="small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52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21380" y="2828911"/>
            <a:ext cx="596669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zh-CN" altLang="en-US" sz="54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</a:t>
            </a:r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观看指导</a:t>
            </a:r>
            <a:r>
              <a:rPr lang="en-US" altLang="zh-CN" sz="5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5400" b="1" dirty="0">
              <a:solidFill>
                <a:srgbClr val="9E44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5997" y="3807542"/>
            <a:ext cx="5137468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Lorem ipsum dolor sit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dolor</a:t>
            </a: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；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Lorem ipsum dolor sit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schemeClr val="bg1">
                    <a:lumMod val="65000"/>
                  </a:schemeClr>
                </a:solidFill>
                <a:latin typeface="Calibri Light"/>
                <a:ea typeface="微软雅黑 Light"/>
                <a:cs typeface="Arial" panose="020B0604020202020204" pitchFamily="34" charset="0"/>
              </a:rPr>
              <a:t> dolor</a:t>
            </a: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Calibri Light"/>
              <a:ea typeface="微软雅黑 Light"/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4896708" y="1734152"/>
            <a:ext cx="24160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600" b="1" dirty="0">
                <a:solidFill>
                  <a:srgbClr val="9E44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商务ppt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5633</TotalTime>
  <Words>162</Words>
  <Application>Microsoft Office PowerPoint</Application>
  <PresentationFormat>自定义</PresentationFormat>
  <Paragraphs>29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5</vt:i4>
      </vt:variant>
    </vt:vector>
  </HeadingPairs>
  <TitlesOfParts>
    <vt:vector size="26" baseType="lpstr">
      <vt:lpstr>ITC Avant Garde Std Bk</vt:lpstr>
      <vt:lpstr>LiHei Pro</vt:lpstr>
      <vt:lpstr>Signika</vt:lpstr>
      <vt:lpstr>等线</vt:lpstr>
      <vt:lpstr>等线 Light</vt:lpstr>
      <vt:lpstr>迷你简汉真广标</vt:lpstr>
      <vt:lpstr>微软雅黑</vt:lpstr>
      <vt:lpstr>Arial</vt:lpstr>
      <vt:lpstr>Calibri</vt:lpstr>
      <vt:lpstr>Calibri Light</vt:lpstr>
      <vt:lpstr>Impact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Administrator</cp:lastModifiedBy>
  <cp:revision>3314</cp:revision>
  <dcterms:created xsi:type="dcterms:W3CDTF">2015-12-01T09:06:39Z</dcterms:created>
  <dcterms:modified xsi:type="dcterms:W3CDTF">2019-03-28T09:31:34Z</dcterms:modified>
</cp:coreProperties>
</file>