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8" r:id="rId2"/>
    <p:sldId id="282" r:id="rId3"/>
    <p:sldId id="259" r:id="rId4"/>
    <p:sldId id="291" r:id="rId5"/>
    <p:sldId id="284" r:id="rId6"/>
    <p:sldId id="287" r:id="rId7"/>
    <p:sldId id="285" r:id="rId8"/>
    <p:sldId id="286" r:id="rId9"/>
    <p:sldId id="290" r:id="rId10"/>
    <p:sldId id="288" r:id="rId11"/>
    <p:sldId id="289" r:id="rId12"/>
    <p:sldId id="293" r:id="rId13"/>
    <p:sldId id="294" r:id="rId14"/>
    <p:sldId id="295" r:id="rId15"/>
    <p:sldId id="292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281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0403"/>
    <a:srgbClr val="FF00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16" autoAdjust="0"/>
    <p:restoredTop sz="94659" autoAdjust="0"/>
  </p:normalViewPr>
  <p:slideViewPr>
    <p:cSldViewPr>
      <p:cViewPr>
        <p:scale>
          <a:sx n="50" d="100"/>
          <a:sy n="50" d="100"/>
        </p:scale>
        <p:origin x="-2286" y="-7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947A2-E8EC-4727-868C-40AAA28D670D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CCC76-EF04-40FD-B0B2-E92000D6E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168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74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7211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3792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7211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4843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107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0341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E71392-730B-4203-97C3-51171A7CE1C5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7849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7211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068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E71392-730B-4203-97C3-51171A7CE1C5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784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977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7211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745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034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721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189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345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4538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484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721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5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FC65-C981-48B3-B557-3F5B3EDEE80B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B418B-4134-4FB5-9C69-B6D56B146A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584178"/>
      </p:ext>
    </p:extLst>
  </p:cSld>
  <p:clrMapOvr>
    <a:masterClrMapping/>
  </p:clrMapOvr>
  <p:transition spd="slow" advClick="0" advTm="0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FC65-C981-48B3-B557-3F5B3EDEE80B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B418B-4134-4FB5-9C69-B6D56B146A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051519"/>
      </p:ext>
    </p:extLst>
  </p:cSld>
  <p:clrMapOvr>
    <a:masterClrMapping/>
  </p:clrMapOvr>
  <p:transition spd="slow" advClick="0" advTm="0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FC65-C981-48B3-B557-3F5B3EDEE80B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B418B-4134-4FB5-9C69-B6D56B146A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30916"/>
      </p:ext>
    </p:extLst>
  </p:cSld>
  <p:clrMapOvr>
    <a:masterClrMapping/>
  </p:clrMapOvr>
  <p:transition spd="slow" advClick="0" advTm="0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FC65-C981-48B3-B557-3F5B3EDEE80B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B418B-4134-4FB5-9C69-B6D56B146A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113469"/>
      </p:ext>
    </p:extLst>
  </p:cSld>
  <p:clrMapOvr>
    <a:masterClrMapping/>
  </p:clrMapOvr>
  <p:transition spd="slow" advClick="0" advTm="0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FC65-C981-48B3-B557-3F5B3EDEE80B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B418B-4134-4FB5-9C69-B6D56B146A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599889"/>
      </p:ext>
    </p:extLst>
  </p:cSld>
  <p:clrMapOvr>
    <a:masterClrMapping/>
  </p:clrMapOvr>
  <p:transition spd="slow" advClick="0" advTm="0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FC65-C981-48B3-B557-3F5B3EDEE80B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B418B-4134-4FB5-9C69-B6D56B146A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391730"/>
      </p:ext>
    </p:extLst>
  </p:cSld>
  <p:clrMapOvr>
    <a:masterClrMapping/>
  </p:clrMapOvr>
  <p:transition spd="slow" advClick="0" advTm="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FC65-C981-48B3-B557-3F5B3EDEE80B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B418B-4134-4FB5-9C69-B6D56B146A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862808"/>
      </p:ext>
    </p:extLst>
  </p:cSld>
  <p:clrMapOvr>
    <a:masterClrMapping/>
  </p:clrMapOvr>
  <p:transition spd="slow" advClick="0" advTm="0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FC65-C981-48B3-B557-3F5B3EDEE80B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B418B-4134-4FB5-9C69-B6D56B146A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243511"/>
      </p:ext>
    </p:extLst>
  </p:cSld>
  <p:clrMapOvr>
    <a:masterClrMapping/>
  </p:clrMapOvr>
  <p:transition spd="slow" advClick="0" advTm="0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FC65-C981-48B3-B557-3F5B3EDEE80B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B418B-4134-4FB5-9C69-B6D56B146A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942700"/>
      </p:ext>
    </p:extLst>
  </p:cSld>
  <p:clrMapOvr>
    <a:masterClrMapping/>
  </p:clrMapOvr>
  <p:transition spd="slow" advClick="0" advTm="0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FC65-C981-48B3-B557-3F5B3EDEE80B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B418B-4134-4FB5-9C69-B6D56B146A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04747"/>
      </p:ext>
    </p:extLst>
  </p:cSld>
  <p:clrMapOvr>
    <a:masterClrMapping/>
  </p:clrMapOvr>
  <p:transition spd="slow" advClick="0" advTm="0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FC65-C981-48B3-B557-3F5B3EDEE80B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B418B-4134-4FB5-9C69-B6D56B146A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751642"/>
      </p:ext>
    </p:extLst>
  </p:cSld>
  <p:clrMapOvr>
    <a:masterClrMapping/>
  </p:clrMapOvr>
  <p:transition spd="slow" advClick="0" advTm="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9FC65-C981-48B3-B557-3F5B3EDEE80B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B418B-4134-4FB5-9C69-B6D56B146A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999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18" Type="http://schemas.openxmlformats.org/officeDocument/2006/relationships/image" Target="../media/image54.png"/><Relationship Id="rId3" Type="http://schemas.openxmlformats.org/officeDocument/2006/relationships/image" Target="../media/image65.jp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19" Type="http://schemas.openxmlformats.org/officeDocument/2006/relationships/image" Target="../media/image55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67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68.jp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34.png"/><Relationship Id="rId9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72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18" Type="http://schemas.openxmlformats.org/officeDocument/2006/relationships/image" Target="../media/image54.png"/><Relationship Id="rId3" Type="http://schemas.openxmlformats.org/officeDocument/2006/relationships/image" Target="../media/image73.jp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19" Type="http://schemas.openxmlformats.org/officeDocument/2006/relationships/image" Target="../media/image55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75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18" Type="http://schemas.openxmlformats.org/officeDocument/2006/relationships/image" Target="../media/image54.png"/><Relationship Id="rId3" Type="http://schemas.openxmlformats.org/officeDocument/2006/relationships/image" Target="../media/image76.jp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19" Type="http://schemas.openxmlformats.org/officeDocument/2006/relationships/image" Target="../media/image55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7.jp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78.jpg"/><Relationship Id="rId9" Type="http://schemas.openxmlformats.org/officeDocument/2006/relationships/image" Target="../media/image8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85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86.jp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34.png"/><Relationship Id="rId9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87.jp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88.png"/><Relationship Id="rId4" Type="http://schemas.openxmlformats.org/officeDocument/2006/relationships/image" Target="../media/image6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90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91.jp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image" Target="../media/image5.jp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31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18" Type="http://schemas.openxmlformats.org/officeDocument/2006/relationships/image" Target="../media/image54.png"/><Relationship Id="rId3" Type="http://schemas.openxmlformats.org/officeDocument/2006/relationships/image" Target="../media/image39.jp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19" Type="http://schemas.openxmlformats.org/officeDocument/2006/relationships/image" Target="../media/image55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5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18" Type="http://schemas.openxmlformats.org/officeDocument/2006/relationships/image" Target="../media/image54.png"/><Relationship Id="rId3" Type="http://schemas.openxmlformats.org/officeDocument/2006/relationships/image" Target="../media/image62.jp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19" Type="http://schemas.openxmlformats.org/officeDocument/2006/relationships/image" Target="../media/image55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3.jp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82" t="10317" r="5143" b="31448"/>
          <a:stretch/>
        </p:blipFill>
        <p:spPr>
          <a:xfrm>
            <a:off x="3913494" y="524749"/>
            <a:ext cx="4546938" cy="2795752"/>
          </a:xfrm>
          <a:prstGeom prst="rect">
            <a:avLst/>
          </a:prstGeom>
        </p:spPr>
      </p:pic>
      <p:pic>
        <p:nvPicPr>
          <p:cNvPr id="7" name="可以 婚礼上唯美浪漫的英文歌曲伴奏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56592" y="82351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46416" y="3012724"/>
            <a:ext cx="16738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前生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喜结良缘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812109" y="2468965"/>
            <a:ext cx="14160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新郎：罗密欧</a:t>
            </a:r>
            <a:endParaRPr lang="zh-CN" altLang="en-US" sz="1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252269" y="2468965"/>
            <a:ext cx="14160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</a:t>
            </a: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娘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：朱丽叶</a:t>
            </a:r>
            <a:endParaRPr lang="zh-CN" altLang="en-US" sz="1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24128" y="3529340"/>
            <a:ext cx="8707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267510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24"/>
          <a:stretch/>
        </p:blipFill>
        <p:spPr>
          <a:xfrm>
            <a:off x="-983929" y="-486913"/>
            <a:ext cx="10204983" cy="645108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370" y="5524078"/>
            <a:ext cx="230157" cy="23015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639" y="5434161"/>
            <a:ext cx="179833" cy="17983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057977" y="5344058"/>
            <a:ext cx="360040" cy="36004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6093339" y="5369406"/>
            <a:ext cx="359665" cy="35966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7048">
            <a:off x="4941213" y="5971152"/>
            <a:ext cx="267988" cy="267988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54563">
            <a:off x="561173" y="5407935"/>
            <a:ext cx="432048" cy="432048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48188">
            <a:off x="2834242" y="6094075"/>
            <a:ext cx="308102" cy="30810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784165"/>
            <a:ext cx="230157" cy="230157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5906635"/>
            <a:ext cx="115078" cy="115078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74501" y="6311469"/>
            <a:ext cx="156502" cy="156502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568">
            <a:off x="1497120" y="5752313"/>
            <a:ext cx="360040" cy="36004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832096" y="6166721"/>
            <a:ext cx="180020" cy="18002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5012629" y="6475302"/>
            <a:ext cx="450733" cy="45073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37382" y="6533071"/>
            <a:ext cx="359665" cy="359665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93180">
            <a:off x="8370813" y="6170432"/>
            <a:ext cx="269084" cy="269084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7063448" y="6497549"/>
            <a:ext cx="219172" cy="219172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511451" y="6243601"/>
            <a:ext cx="222195" cy="222195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3514466" y="6138828"/>
            <a:ext cx="298038" cy="298038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2773">
            <a:off x="1740367" y="6544727"/>
            <a:ext cx="311883" cy="311883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13558">
            <a:off x="6364793" y="6396656"/>
            <a:ext cx="318126" cy="31812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93507">
            <a:off x="7736876" y="6444119"/>
            <a:ext cx="269084" cy="26908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472" y="6412845"/>
            <a:ext cx="115078" cy="115078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2423627" y="6505213"/>
            <a:ext cx="360040" cy="360040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6786938" y="5975472"/>
            <a:ext cx="360040" cy="360040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3272649" y="6647807"/>
            <a:ext cx="222195" cy="222195"/>
          </a:xfrm>
          <a:prstGeom prst="rect">
            <a:avLst/>
          </a:prstGeom>
        </p:spPr>
      </p:pic>
      <p:sp>
        <p:nvSpPr>
          <p:cNvPr id="65" name="矩形 64"/>
          <p:cNvSpPr/>
          <p:nvPr/>
        </p:nvSpPr>
        <p:spPr>
          <a:xfrm>
            <a:off x="-698713" y="-164553"/>
            <a:ext cx="288032" cy="5662226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9155949" y="-113772"/>
            <a:ext cx="288032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9371973" y="-99983"/>
            <a:ext cx="144016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-284677" y="-164553"/>
            <a:ext cx="144016" cy="5662227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9443981" y="-66141"/>
            <a:ext cx="288032" cy="5446203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9732013" y="-99984"/>
            <a:ext cx="288032" cy="5446203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-515799" y="-164397"/>
            <a:ext cx="288032" cy="5655953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-360877" y="-132873"/>
            <a:ext cx="152400" cy="5585341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9558933" y="-113773"/>
            <a:ext cx="144016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9702949" y="-60986"/>
            <a:ext cx="173080" cy="544620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107311"/>
      </p:ext>
    </p:extLst>
  </p:cSld>
  <p:clrMapOvr>
    <a:masterClrMapping/>
  </p:clrMapOvr>
  <p:transition spd="slow" advClick="0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0.09878 -0.09876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" y="-49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85 -0.4358 0.01354 -0.87161 0.01354 -1.30741 " pathEditMode="relative" rAng="0" ptsTypes="fA">
                                      <p:cBhvr>
                                        <p:cTn id="8" dur="4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653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87 0.00586 C -0.01614 -0.03365 -0.01441 -0.07346 -0.01284 -0.11482 C -0.0125 -0.16173 -0.01267 -0.20896 -0.0118 -0.25618 C -0.01163 -0.26883 -0.00937 -0.29414 -0.00937 -0.29383 C -0.00868 -0.32408 -0.00833 -0.37994 -0.00382 -0.40957 C -0.00121 -0.45463 0.0007 -0.49877 0.00191 -0.54383 C 0.00243 -0.80988 0.00417 -1.07223 0.00417 -1.33642 L -0.00034 -1.36729 " pathEditMode="relative" rAng="0" ptsTypes="ffffffAA">
                                      <p:cBhvr>
                                        <p:cTn id="10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6867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7284E-6 L -4.72222E-6 -1.35093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56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44444E-6 -3.82716E-6 L 4.44444E-6 -1.32345 " pathEditMode="relative" rAng="0" ptsTypes="AA">
                                      <p:cBhvr>
                                        <p:cTn id="14" dur="3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17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1.66667E-6 -1.36266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14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3.7037E-6 L -1.11111E-6 -1.15618 " pathEditMode="relative" rAng="0" ptsTypes="AA">
                                      <p:cBhvr>
                                        <p:cTn id="18" dur="3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30" dur="4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2" dur="4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3.05556E-6 -1.39074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53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8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4" dur="4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8" dur="3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2222E-6 -1.35802E-6 L -2.22222E-6 -1.34568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28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54" dur="4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2.46914E-6 L 4.72222E-6 -1.38827 " pathEditMode="relative" rAng="0" ptsTypes="AA">
                                      <p:cBhvr>
                                        <p:cTn id="56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41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29 0.02408 L 1.05573 0.02408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42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2222E-6 -3.58025E-6 L -1.12605 -3.58025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02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2.34568E-6 L -1.07708 -0.0179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54" y="-89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1267 0.00834 L -1.14062 0.00124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06" y="-37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0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3229 0.02068 L -1.14618 0.01698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9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0" b="3818"/>
          <a:stretch/>
        </p:blipFill>
        <p:spPr>
          <a:xfrm>
            <a:off x="-47476" y="-1100658"/>
            <a:ext cx="4758796" cy="69847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4"/>
          <a:stretch/>
        </p:blipFill>
        <p:spPr>
          <a:xfrm>
            <a:off x="4711830" y="-175627"/>
            <a:ext cx="4431922" cy="6359859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5536" y="1680132"/>
            <a:ext cx="2107571" cy="2107571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34417" y="2745968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482" y="2546125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857" y="2895375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369" y="2662013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032" y="2662013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657" y="2836638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157" y="2546125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544" y="2488975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157" y="270011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682" y="2895375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194" y="301126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157" y="2662013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557" y="260486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957" y="260486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807" y="2836638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469" y="283663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119" y="2662013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969" y="248580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144" y="2720750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794" y="2430238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194" y="2546125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444" y="2952525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182" y="2546125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907" y="2836638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307" y="2779488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194" y="2895375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557" y="2836638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807" y="2779488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932" y="2779488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794" y="3011263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019" y="3070000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507" y="3070000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632" y="2895375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144" y="2488975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019" y="2430238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644" y="2546125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157" y="3127150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994" y="3070000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369" y="2779488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744" y="2779488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519" y="2952525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257" y="2662013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657" y="2779488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657" y="2895375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657" y="260486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907" y="2414363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419" y="266201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419" y="2779488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194" y="2720750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957" y="266201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957" y="2779488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469" y="2628675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444" y="260486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444" y="2720750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219" y="2628675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482" y="263661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844" y="2754088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357" y="2463575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357" y="2579463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019" y="249850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694" y="226672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85" y="-175627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807" y="225085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094" y="255723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157" y="227148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119" y="246516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697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5665E-6 L -4.44444E-6 0.14573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9617E-6 L -4.44444E-6 -0.15591 " pathEditMode="relative" rAng="0" ptsTypes="AA">
                                      <p:cBhvr>
                                        <p:cTn id="8" dur="6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5"/>
          <a:stretch/>
        </p:blipFill>
        <p:spPr>
          <a:xfrm>
            <a:off x="-293923" y="350"/>
            <a:ext cx="9435091" cy="60997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651" y="2417925"/>
            <a:ext cx="2195087" cy="21950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974" y="428610"/>
            <a:ext cx="1224136" cy="12241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88" y="3143254"/>
            <a:ext cx="928694" cy="928694"/>
          </a:xfrm>
          <a:prstGeom prst="rect">
            <a:avLst/>
          </a:prstGeom>
        </p:spPr>
      </p:pic>
      <p:pic>
        <p:nvPicPr>
          <p:cNvPr id="9" name="图片 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411" y="4057628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785" y="440648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297" y="4172743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961" y="4172743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586" y="434735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86" y="4056844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473" y="4000076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085" y="421122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610" y="440648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122" y="452237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86" y="4173124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485" y="411597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885" y="411597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736" y="4347749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397" y="4347749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047" y="4173516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898" y="3997292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072" y="423224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722" y="3941730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122" y="4057628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372" y="4464028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111" y="4057628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836" y="434735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236" y="429020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122" y="4406094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486" y="434735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736" y="429020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861" y="429020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722" y="4521983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947" y="4580719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436" y="4580719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561" y="4406094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072" y="3999694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947" y="394095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572" y="4056844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86" y="4637869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922" y="4580719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297" y="429020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672" y="429020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448" y="4463255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185" y="4172743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586" y="4290589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585" y="4406867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585" y="411597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836" y="392585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347" y="417312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348" y="429098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122" y="423224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885" y="417312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885" y="4290980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398" y="414016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372" y="411597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372" y="423224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148" y="414016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410" y="414772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773" y="426558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286" y="3974676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286" y="409095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948" y="401321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623" y="3781435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585" y="3717142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736" y="376556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023" y="407194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086" y="378619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048" y="3979873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3"/>
          <p:cNvSpPr>
            <a:spLocks noChangeArrowheads="1"/>
          </p:cNvSpPr>
          <p:nvPr/>
        </p:nvSpPr>
        <p:spPr bwMode="auto">
          <a:xfrm>
            <a:off x="3681950" y="-5685443"/>
            <a:ext cx="11035040" cy="11035040"/>
          </a:xfrm>
          <a:prstGeom prst="star8">
            <a:avLst>
              <a:gd name="adj" fmla="val 12806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" name="文本框 19"/>
          <p:cNvSpPr txBox="1"/>
          <p:nvPr/>
        </p:nvSpPr>
        <p:spPr>
          <a:xfrm>
            <a:off x="1256046" y="1040353"/>
            <a:ext cx="3022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当我勇敢一点点，</a:t>
            </a:r>
            <a:r>
              <a:rPr lang="en-US" altLang="zh-CN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“</a:t>
            </a:r>
            <a:r>
              <a:rPr lang="zh-CN" altLang="en-US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我</a:t>
            </a:r>
            <a:r>
              <a:rPr lang="en-US" altLang="zh-CN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”</a:t>
            </a:r>
            <a:r>
              <a:rPr lang="zh-CN" altLang="en-US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就成了</a:t>
            </a:r>
            <a:r>
              <a:rPr lang="en-US" altLang="zh-CN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“</a:t>
            </a:r>
            <a:r>
              <a:rPr lang="zh-CN" altLang="en-US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我们</a:t>
            </a:r>
            <a:r>
              <a:rPr lang="en-US" altLang="zh-CN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85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4792E-6 L 8.33333E-7 -0.1723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63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xit" presetSubtype="3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4.12273E-6 C -0.03038 0.00215 -0.03402 0.004 -0.06232 4.12273E-6 C -0.07309 -0.00155 -0.08177 -0.01141 -0.09184 -0.01727 C -0.10052 -0.0219 -0.11024 -0.02621 -0.11892 -0.03022 C -0.12152 -0.033 -0.12395 -0.03639 -0.12656 -0.03855 C -0.13055 -0.04132 -0.13229 -0.03978 -0.13559 -0.04317 C -0.14131 -0.04842 -0.14513 -0.05458 -0.15121 -0.05828 C -0.15538 -0.06846 -0.16979 -0.08357 -0.17812 -0.08388 C -0.21267 -0.08511 -0.24704 -0.08542 -0.28142 -0.08604 C -0.29548 -0.0922 -0.30833 -0.10577 -0.32256 -0.10978 C -0.33107 -0.11687 -0.33975 -0.12427 -0.34878 -0.12921 C -0.35468 -0.13661 -0.36371 -0.14 -0.37031 -0.14431 C -0.37274 -0.14617 -0.37447 -0.14925 -0.37691 -0.1511 C -0.38385 -0.15696 -0.39149 -0.16251 -0.39878 -0.16837 C -0.40555 -0.17423 -0.41388 -0.17608 -0.42083 -0.18101 C -0.43107 -0.18903 -0.43923 -0.19735 -0.45017 -0.20013 C -0.46093 -0.20938 -0.47222 -0.21092 -0.48263 -0.21986 C -0.48975 -0.22572 -0.49809 -0.23343 -0.5059 -0.23713 C -0.51111 -0.23991 -0.51736 -0.24052 -0.52274 -0.24361 C -0.53368 -0.25039 -0.5434 -0.25841 -0.55503 -0.26303 C -0.56163 -0.27074 -0.57239 -0.2729 -0.58072 -0.27567 C -0.63281 -0.27413 -0.63316 -0.27228 -0.66961 -0.26735 C -0.67656 -0.26365 -0.68368 -0.25933 -0.69027 -0.2544 C -0.69566 -0.25039 -0.70138 -0.24391 -0.70694 -0.24145 C -0.71302 -0.23867 -0.72517 -0.23497 -0.72517 -0.23466 C -0.7342 -0.22695 -0.74479 -0.22387 -0.75347 -0.21524 C -0.76302 -0.20629 -0.77274 -0.19519 -0.78194 -0.18502 C -0.78628 -0.18039 -0.78975 -0.17546 -0.79479 -0.17238 C -0.80798 -0.15603 -0.82066 -0.14031 -0.83211 -0.12088 C -0.83663 -0.11317 -0.83316 -0.1144 -0.83715 -0.10577 C -0.84444 -0.09004 -0.85555 -0.07987 -0.8618 -0.0626 C -0.86475 -0.05489 -0.86493 -0.04657 -0.86684 -0.03855 C -0.87083 -0.02344 -0.87465 -0.00833 -0.87881 0.00678 C -0.87951 0.01356 -0.88038 0.0259 -0.88229 0.03268 C -0.8842 0.03854 -0.88906 0.04995 -0.88906 0.05026 C -0.89097 0.0629 -0.89375 0.06722 -0.89913 0.07801 C -0.89947 0.08079 -0.8993 0.08418 -0.90034 0.08664 C -0.90295 0.09374 -0.90625 0.0996 -0.90937 0.10607 C -0.91354 0.1147 -0.91163 0.11933 -0.91736 0.1255 C -0.92343 0.14215 -0.93524 0.1699 -0.9467 0.1773 C -0.95451 0.18193 -0.97013 0.18994 -0.97013 0.19056 C -1.02118 0.18809 -1.01336 0.19056 -1.04218 0.18347 C -1.05173 0.17792 -1.06093 0.16774 -1.07083 0.16404 C -1.07552 0.1625 -1.0776 0.16188 -1.08229 0.15787 C -1.08645 0.15417 -1.08958 0.14832 -1.09392 0.14492 C -1.09635 0.14307 -1.10156 0.14061 -1.10156 0.14091 C -1.10781 0.13012 -1.10416 0.13567 -1.11336 0.1255 C -1.11545 0.12303 -1.121 0.12118 -1.121 0.12149 C -1.12691 0.11378 -1.13246 0.11255 -1.13854 0.10823 C -1.14774 0.10206 -1.15625 0.0962 -1.16562 0.09096 C -1.16718 0.0888 -1.16875 0.08603 -1.17066 0.08449 C -1.17291 0.08202 -1.17864 0.08017 -1.17864 0.08048 C -1.18385 0.07431 -1.18784 0.07215 -1.18784 0.06074 " pathEditMode="relative" rAng="0" ptsTypes="ffffffffffffffffffffffffffffffffffffffffffffffffffffA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400" y="-43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52 0.01203 C -0.05538 0.03454 -0.06614 0.04163 -0.08073 0.04903 C -0.09236 0.0552 -0.10416 0.06352 -0.11597 0.06784 C -0.12968 0.07247 -0.12448 0.07031 -0.13229 0.07401 C -0.13402 0.07401 -0.18281 0.07185 -0.19097 0.07 C -0.19427 0.06908 -0.19739 0.06476 -0.20052 0.06352 C -0.20781 0.06106 -0.21545 0.05982 -0.22274 0.05767 C -0.22916 0.04317 -0.23819 0.04472 -0.24843 0.04101 C -0.25069 0.04009 -0.25312 0.03855 -0.25538 0.0367 C -0.25712 0.03516 -0.25868 0.03331 -0.26059 0.03269 C -0.26267 0.03207 -0.28055 0.02899 -0.28229 0.02868 C -0.29791 0.02313 -0.27864 0.02961 -0.31059 0.02436 C -0.31788 0.02313 -0.325 0.01758 -0.33264 0.01604 C -0.34409 0.01018 -0.32656 0.01912 -0.34114 0.00987 C -0.34861 0.00494 -0.35781 0.00525 -0.36545 0.0037 C -0.38489 0.00463 -0.40191 0.00679 -0.42066 0.00987 C -0.43107 0.0145 -0.44184 0.01388 -0.45243 0.01604 C -0.46545 0.0185 -0.47864 0.02221 -0.49149 0.02436 C -0.49271 0.02498 -0.49392 0.02591 -0.49514 0.02652 C -0.49722 0.02745 -0.4993 0.02745 -0.50121 0.02868 C -0.50746 0.03207 -0.50486 0.03269 -0.50972 0.03454 C -0.51406 0.03608 -0.52239 0.03886 -0.52239 0.03916 C -0.52639 0.04379 -0.53073 0.04595 -0.53559 0.04903 C -0.5401 0.05674 -0.54357 0.05643 -0.54913 0.06167 C -0.55521 0.06723 -0.5618 0.07648 -0.56875 0.08018 C -0.58003 0.09529 -0.59409 0.1107 -0.60764 0.11749 C -0.62291 0.13445 -0.59896 0.10854 -0.61649 0.12365 C -0.61823 0.1252 -0.61909 0.1289 -0.62118 0.13013 C -0.63055 0.13691 -0.63611 0.13876 -0.64444 0.14246 C -0.65069 0.14925 -0.65694 0.15233 -0.66406 0.1548 C -0.66909 0.16097 -0.67378 0.16127 -0.68003 0.16312 C -0.70121 0.18163 -0.73698 0.17422 -0.75833 0.17515 C -0.78715 0.17453 -0.81597 0.17453 -0.84496 0.1733 C -0.85243 0.17299 -0.85989 0.16559 -0.86684 0.16312 C -0.89531 0.15295 -0.91979 0.12612 -0.94757 0.11564 C -0.9592 0.10269 -0.96962 0.09744 -0.98298 0.09251 C -0.98732 0.09128 -0.99114 0.08727 -0.99548 0.08449 C -1.00208 0.07987 -1.0092 0.07802 -1.01614 0.07401 C -1.01944 0.07185 -1.02257 0.06784 -1.02604 0.06568 C -1.04218 0.05643 -1.0592 0.05057 -1.07587 0.04502 C -1.10694 0.04811 -1.1342 0.04996 -1.16614 0.05119 C -1.17014 0.05366 -1.17309 0.05736 -1.17708 0.05952 C -1.18628 0.07493 -1.18975 0.07216 -1.20416 0.07216 " pathEditMode="relative" rAng="0" ptsTypes="ffffffffffffffffffffffffffffffffffffffffffA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00" y="80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78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5000"/>
                            </p:stCondLst>
                            <p:childTnLst>
                              <p:par>
                                <p:cTn id="480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2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/>
      <p:bldP spid="75" grpId="1"/>
      <p:bldP spid="75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3"/>
          <a:stretch/>
        </p:blipFill>
        <p:spPr>
          <a:xfrm>
            <a:off x="262" y="-1037123"/>
            <a:ext cx="4711058" cy="67641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6"/>
          <a:stretch/>
        </p:blipFill>
        <p:spPr>
          <a:xfrm>
            <a:off x="4711831" y="2751"/>
            <a:ext cx="4431922" cy="6349923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5536" y="1680132"/>
            <a:ext cx="2107571" cy="2107571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34417" y="2745968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583" y="3167434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958" y="3516684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470" y="3283322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133" y="3283322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758" y="345794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258" y="316743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645" y="3110284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258" y="332142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783" y="3516684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295" y="363257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258" y="3283322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658" y="322617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058" y="322617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908" y="3457947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570" y="345794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220" y="3283322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070" y="310710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245" y="3342059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95" y="3051547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295" y="3167434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545" y="3573834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283" y="3167434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008" y="345794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408" y="340079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295" y="3516684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658" y="345794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908" y="340079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033" y="340079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95" y="363257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120" y="369130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608" y="369130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733" y="351668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245" y="311028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120" y="3051547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745" y="316743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258" y="374845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095" y="369130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470" y="3400797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845" y="3400797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620" y="3573834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358" y="3283322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758" y="3400797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758" y="3516684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758" y="322617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008" y="303567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520" y="328332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520" y="340079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295" y="3342059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058" y="328332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058" y="3400797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570" y="3249984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545" y="322617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545" y="3342059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320" y="3249984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583" y="325792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945" y="337539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458" y="3084884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458" y="320077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120" y="311980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795" y="288803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85" y="-175627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908" y="287215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195" y="317854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258" y="289279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220" y="308647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560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5665E-6 L -4.44444E-6 0.14573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9617E-6 L -4.44444E-6 -0.15591 " pathEditMode="relative" rAng="0" ptsTypes="AA">
                                      <p:cBhvr>
                                        <p:cTn id="8" dur="6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32"/>
          <a:stretch/>
        </p:blipFill>
        <p:spPr>
          <a:xfrm>
            <a:off x="0" y="-113773"/>
            <a:ext cx="9172086" cy="5829169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370" y="5524078"/>
            <a:ext cx="230157" cy="230157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639" y="5434161"/>
            <a:ext cx="179833" cy="17983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057977" y="5344058"/>
            <a:ext cx="360040" cy="36004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6093339" y="5369406"/>
            <a:ext cx="359665" cy="35966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7048">
            <a:off x="4941213" y="5971152"/>
            <a:ext cx="267988" cy="267988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54563">
            <a:off x="561173" y="5407935"/>
            <a:ext cx="432048" cy="432048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48188">
            <a:off x="2834242" y="6094075"/>
            <a:ext cx="308102" cy="308102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784165"/>
            <a:ext cx="230157" cy="230157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5906635"/>
            <a:ext cx="115078" cy="11507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74501" y="6311469"/>
            <a:ext cx="156502" cy="15650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568">
            <a:off x="1497120" y="5752313"/>
            <a:ext cx="360040" cy="36004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832096" y="6166721"/>
            <a:ext cx="180020" cy="18002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5012629" y="6475302"/>
            <a:ext cx="450733" cy="450733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37382" y="6533071"/>
            <a:ext cx="359665" cy="35966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93180">
            <a:off x="8370813" y="6170432"/>
            <a:ext cx="269084" cy="269084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7063448" y="6497549"/>
            <a:ext cx="219172" cy="219172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511451" y="6243601"/>
            <a:ext cx="222195" cy="22219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3514466" y="6138828"/>
            <a:ext cx="298038" cy="298038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2773">
            <a:off x="1740367" y="6544727"/>
            <a:ext cx="311883" cy="311883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13558">
            <a:off x="6364793" y="6396656"/>
            <a:ext cx="318126" cy="318126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93507">
            <a:off x="7736876" y="6444119"/>
            <a:ext cx="269084" cy="269084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472" y="6412845"/>
            <a:ext cx="115078" cy="115078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2423627" y="6505213"/>
            <a:ext cx="360040" cy="36004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6786938" y="5975472"/>
            <a:ext cx="360040" cy="36004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3272649" y="6647807"/>
            <a:ext cx="222195" cy="222195"/>
          </a:xfrm>
          <a:prstGeom prst="rect">
            <a:avLst/>
          </a:prstGeom>
        </p:spPr>
      </p:pic>
      <p:sp>
        <p:nvSpPr>
          <p:cNvPr id="63" name="矩形 62"/>
          <p:cNvSpPr/>
          <p:nvPr/>
        </p:nvSpPr>
        <p:spPr>
          <a:xfrm>
            <a:off x="-698713" y="-23501"/>
            <a:ext cx="288032" cy="5521173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9155949" y="-113772"/>
            <a:ext cx="288032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9371973" y="-99983"/>
            <a:ext cx="144016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-284677" y="-23500"/>
            <a:ext cx="144016" cy="552117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9443981" y="-66141"/>
            <a:ext cx="288032" cy="5446203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9732013" y="-99984"/>
            <a:ext cx="288032" cy="5446203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-515799" y="-23500"/>
            <a:ext cx="288032" cy="5515056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-360877" y="6265"/>
            <a:ext cx="152400" cy="5446203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9558933" y="-113773"/>
            <a:ext cx="144016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9702949" y="-60986"/>
            <a:ext cx="173080" cy="544620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05476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0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85 -0.4358 0.01354 -0.87161 0.01354 -1.30741 " pathEditMode="relative" rAng="0" ptsTypes="fA">
                                      <p:cBhvr>
                                        <p:cTn id="8" dur="4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653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87 0.00586 C -0.01614 -0.03365 -0.01441 -0.07346 -0.01284 -0.11482 C -0.0125 -0.16173 -0.01267 -0.20896 -0.0118 -0.25618 C -0.01163 -0.26883 -0.00937 -0.29414 -0.00937 -0.29383 C -0.00868 -0.32408 -0.00833 -0.37994 -0.00382 -0.40957 C -0.00121 -0.45463 0.0007 -0.49877 0.00191 -0.54383 C 0.00243 -0.80988 0.00417 -1.07223 0.00417 -1.33642 L -0.00034 -1.36729 " pathEditMode="relative" rAng="0" ptsTypes="ffffffAA">
                                      <p:cBhvr>
                                        <p:cTn id="10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6867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7284E-6 L -4.72222E-6 -1.35093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56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44444E-6 -3.82716E-6 L 4.44444E-6 -1.32345 " pathEditMode="relative" rAng="0" ptsTypes="AA">
                                      <p:cBhvr>
                                        <p:cTn id="14" dur="3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17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1.66667E-6 -1.36266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14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3.7037E-6 L -1.11111E-6 -1.15618 " pathEditMode="relative" rAng="0" ptsTypes="AA">
                                      <p:cBhvr>
                                        <p:cTn id="18" dur="3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30" dur="4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2" dur="4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3.05556E-6 -1.39074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53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8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4" dur="4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8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2222E-6 -1.35802E-6 L -2.22222E-6 -1.34568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28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54" dur="4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2.46914E-6 L 4.72222E-6 -1.38827 " pathEditMode="relative" rAng="0" ptsTypes="AA">
                                      <p:cBhvr>
                                        <p:cTn id="56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41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29 0.02408 L 1.05573 0.02408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42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2222E-6 -3.58025E-6 L -1.12605 -3.58025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02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2.34568E-6 L -1.07708 -0.0179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54" y="-89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1267 0.00834 L -1.14062 0.00124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06" y="-37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0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3229 0.02068 L -1.14618 0.01698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9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3"/>
          <a:stretch/>
        </p:blipFill>
        <p:spPr>
          <a:xfrm>
            <a:off x="262" y="-1077983"/>
            <a:ext cx="4711058" cy="67087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94"/>
          <a:stretch/>
        </p:blipFill>
        <p:spPr>
          <a:xfrm>
            <a:off x="4711831" y="-175627"/>
            <a:ext cx="4431921" cy="6456111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5536" y="1680132"/>
            <a:ext cx="2107571" cy="2107571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34417" y="2745968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943" y="2153830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318" y="250308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830" y="2269718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493" y="2269718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118" y="244434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618" y="2153830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005" y="2096680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618" y="230781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143" y="250308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655" y="261896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618" y="2269718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018" y="221256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18" y="221256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268" y="2444343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930" y="244434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580" y="2269718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430" y="2093505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605" y="2328455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255" y="2037943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655" y="2153830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905" y="2560230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643" y="2153830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368" y="244434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768" y="238719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655" y="2503080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018" y="244434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268" y="238719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393" y="238719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255" y="2618968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480" y="2677705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968" y="2677705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093" y="2503080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605" y="2096680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480" y="2037943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105" y="2153830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618" y="2734855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455" y="2677705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830" y="2387193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205" y="2387193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980" y="2560230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718" y="2269718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118" y="2387193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118" y="2503080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118" y="221256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368" y="2022068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880" y="226971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880" y="2387193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655" y="2328455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18" y="226971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18" y="2387193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930" y="223638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905" y="221256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905" y="2328455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680" y="223638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943" y="224431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305" y="2361793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818" y="2071280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818" y="2187168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480" y="210620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155" y="187443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85" y="-175627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268" y="185855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555" y="216494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618" y="187919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580" y="207286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701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5665E-6 L -4.44444E-6 0.14573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9617E-6 L -4.44444E-6 -0.15591 " pathEditMode="relative" rAng="0" ptsTypes="AA">
                                      <p:cBhvr>
                                        <p:cTn id="8" dur="6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43"/>
          <a:stretch/>
        </p:blipFill>
        <p:spPr>
          <a:xfrm>
            <a:off x="-1044623" y="-423941"/>
            <a:ext cx="10225136" cy="6310434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-842729" y="-320612"/>
            <a:ext cx="288032" cy="5754773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370" y="5524078"/>
            <a:ext cx="230157" cy="23015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639" y="5434161"/>
            <a:ext cx="179833" cy="17983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057977" y="5344058"/>
            <a:ext cx="360040" cy="36004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6093339" y="5369406"/>
            <a:ext cx="359665" cy="35966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7048">
            <a:off x="4941213" y="5971152"/>
            <a:ext cx="267988" cy="267988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54563">
            <a:off x="561173" y="5407935"/>
            <a:ext cx="432048" cy="432048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48188">
            <a:off x="2834242" y="6094075"/>
            <a:ext cx="308102" cy="30810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784165"/>
            <a:ext cx="230157" cy="230157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5906635"/>
            <a:ext cx="115078" cy="115078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74501" y="6311469"/>
            <a:ext cx="156502" cy="156502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568">
            <a:off x="1497120" y="5752313"/>
            <a:ext cx="360040" cy="36004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832096" y="6166721"/>
            <a:ext cx="180020" cy="18002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5012629" y="6475302"/>
            <a:ext cx="450733" cy="45073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37382" y="6533071"/>
            <a:ext cx="359665" cy="359665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93180">
            <a:off x="8370813" y="6170432"/>
            <a:ext cx="269084" cy="269084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7063448" y="6497549"/>
            <a:ext cx="219172" cy="219172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511451" y="6243601"/>
            <a:ext cx="222195" cy="222195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3514466" y="6138828"/>
            <a:ext cx="298038" cy="298038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2773">
            <a:off x="1740367" y="6544727"/>
            <a:ext cx="311883" cy="311883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13558">
            <a:off x="6364793" y="6396656"/>
            <a:ext cx="318126" cy="31812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93507">
            <a:off x="7736876" y="6444119"/>
            <a:ext cx="269084" cy="26908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472" y="6412845"/>
            <a:ext cx="115078" cy="115078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2423627" y="6505213"/>
            <a:ext cx="360040" cy="360040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6786938" y="5975472"/>
            <a:ext cx="360040" cy="360040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3272649" y="6647807"/>
            <a:ext cx="222195" cy="222195"/>
          </a:xfrm>
          <a:prstGeom prst="rect">
            <a:avLst/>
          </a:prstGeom>
        </p:spPr>
      </p:pic>
      <p:sp>
        <p:nvSpPr>
          <p:cNvPr id="65" name="矩形 64"/>
          <p:cNvSpPr/>
          <p:nvPr/>
        </p:nvSpPr>
        <p:spPr>
          <a:xfrm>
            <a:off x="-698713" y="-23501"/>
            <a:ext cx="288032" cy="5521173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9155949" y="-113772"/>
            <a:ext cx="288032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9371973" y="-99983"/>
            <a:ext cx="144016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-284677" y="-23500"/>
            <a:ext cx="144016" cy="552117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9443981" y="-66141"/>
            <a:ext cx="288032" cy="5446203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9732013" y="-99984"/>
            <a:ext cx="288032" cy="5446203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-515799" y="-23500"/>
            <a:ext cx="288032" cy="5515056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-360877" y="6265"/>
            <a:ext cx="152400" cy="5446203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9558933" y="-113773"/>
            <a:ext cx="144016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9702949" y="-60986"/>
            <a:ext cx="173080" cy="544620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13"/>
          <p:cNvSpPr txBox="1"/>
          <p:nvPr/>
        </p:nvSpPr>
        <p:spPr>
          <a:xfrm>
            <a:off x="5046678" y="1347614"/>
            <a:ext cx="3799771" cy="93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爱情很美，爱情也很甜。我一生最奢侈的事就是在途中遇到你，然后相濡以沫。</a:t>
            </a:r>
          </a:p>
        </p:txBody>
      </p:sp>
    </p:spTree>
    <p:extLst>
      <p:ext uri="{BB962C8B-B14F-4D97-AF65-F5344CB8AC3E}">
        <p14:creationId xmlns:p14="http://schemas.microsoft.com/office/powerpoint/2010/main" val="412928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0.09878 -0.09876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" y="-49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85 -0.4358 0.01354 -0.87161 0.01354 -1.30741 " pathEditMode="relative" rAng="0" ptsTypes="fA">
                                      <p:cBhvr>
                                        <p:cTn id="10" dur="4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6537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87 0.00586 C -0.01614 -0.03365 -0.01441 -0.07346 -0.01284 -0.11482 C -0.0125 -0.16173 -0.01267 -0.20896 -0.0118 -0.25618 C -0.01163 -0.26883 -0.00937 -0.29414 -0.00937 -0.29383 C -0.00868 -0.32408 -0.00833 -0.37994 -0.00382 -0.40957 C -0.00121 -0.45463 0.0007 -0.49877 0.00191 -0.54383 C 0.00243 -0.80988 0.00417 -1.07223 0.00417 -1.33642 L -0.00034 -1.36729 " pathEditMode="relative" rAng="0" ptsTypes="ffffffAA">
                                      <p:cBhvr>
                                        <p:cTn id="12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6867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7284E-6 L -4.72222E-6 -1.35093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56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44444E-6 -3.82716E-6 L 4.44444E-6 -1.32345 " pathEditMode="relative" rAng="0" ptsTypes="AA">
                                      <p:cBhvr>
                                        <p:cTn id="16" dur="3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17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1.66667E-6 -1.36266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14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3.7037E-6 L -1.11111E-6 -1.15618 " pathEditMode="relative" rAng="0" ptsTypes="AA">
                                      <p:cBhvr>
                                        <p:cTn id="20" dur="3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0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32" dur="4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4" dur="4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3.05556E-6 -1.39074 " pathEditMode="relative" rAng="0" ptsTypes="AA">
                                      <p:cBhvr>
                                        <p:cTn id="36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53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4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6" dur="4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8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50" dur="3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2222E-6 -1.35802E-6 L -2.22222E-6 -1.34568 " pathEditMode="relative" rAng="0" ptsTypes="AA">
                                      <p:cBhvr>
                                        <p:cTn id="54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28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56" dur="4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2.46914E-6 L 4.72222E-6 -1.38827 " pathEditMode="relative" rAng="0" ptsTypes="AA">
                                      <p:cBhvr>
                                        <p:cTn id="58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41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29 0.02408 L 1.05573 0.02408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42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2222E-6 -3.58025E-6 L -1.12605 -3.58025E-6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02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2.34568E-6 L -1.07708 -0.0179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54" y="-89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1267 0.00834 L -1.14062 0.00124 " pathEditMode="relative" rAng="0" ptsTypes="AA">
                                      <p:cBhvr>
                                        <p:cTn id="70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06" y="-37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35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3229 0.02068 L -1.14618 0.01698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9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39" grpId="0"/>
      <p:bldP spid="39" grpId="1"/>
      <p:bldP spid="39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0"/>
          <a:stretch/>
        </p:blipFill>
        <p:spPr>
          <a:xfrm>
            <a:off x="-180330" y="-143996"/>
            <a:ext cx="3602807" cy="52874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87"/>
          <a:stretch/>
        </p:blipFill>
        <p:spPr>
          <a:xfrm>
            <a:off x="3422478" y="-2113095"/>
            <a:ext cx="5758034" cy="82973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21" y="-927695"/>
            <a:ext cx="361189" cy="3611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08281">
            <a:off x="1114467" y="-557735"/>
            <a:ext cx="361189" cy="3611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04" y="-965030"/>
            <a:ext cx="361189" cy="3611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-947120"/>
            <a:ext cx="361189" cy="3611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724" y="-436474"/>
            <a:ext cx="361189" cy="3611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-2230220"/>
            <a:ext cx="361189" cy="3611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97569">
            <a:off x="2495249" y="-1651876"/>
            <a:ext cx="361189" cy="36118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-564763"/>
            <a:ext cx="361189" cy="3611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33131">
            <a:off x="3118381" y="-485880"/>
            <a:ext cx="361189" cy="3611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45638">
            <a:off x="3493978" y="-1145624"/>
            <a:ext cx="361189" cy="3611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901" y="15028"/>
            <a:ext cx="1555711" cy="15557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543" y="483518"/>
            <a:ext cx="1555711" cy="15557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003" y="483518"/>
            <a:ext cx="1352771" cy="1352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67137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527E-6 L 5.55556E-7 -0.15633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77778E-6 -3.82979E-6 C 0.00087 0.02313 0.00052 0.04842 0.00729 0.06877 C 0.00868 0.07863 0.00938 0.08234 0.0132 0.09035 C 0.01493 0.09991 0.01667 0.10423 0.02153 0.10731 C 0.02309 0.11656 0.02448 0.12057 0.02865 0.12612 C 0.03143 0.13445 0.03507 0.13815 0.0382 0.14586 C 0.03907 0.14801 0.03959 0.15079 0.04063 0.15233 C 0.04271 0.15665 0.04775 0.16251 0.04775 0.16282 C 0.05261 0.17762 0.05816 0.19088 0.0632 0.20629 C 0.06615 0.21431 0.06632 0.22233 0.07032 0.23035 C 0.0757 0.28369 0.07743 0.36726 0.06441 0.41937 C 0.06181 0.43016 0.05868 0.44034 0.05608 0.45144 C 0.05313 0.46377 0.05122 0.47487 0.04653 0.48505 C 0.04479 0.49492 0.04323 0.5054 0.04063 0.51434 C 0.0349 0.53315 0.03889 0.51558 0.03455 0.5313 C 0.03143 0.5424 0.03004 0.55258 0.02622 0.56275 C 0.02379 0.57756 0.02066 0.58958 0.01788 0.60438 C 0.01615 0.64539 0.01407 0.68517 0.0191 0.72526 C 0.01997 0.74962 0.02101 0.77922 0.025 0.80296 C 0.02639 0.8116 0.02778 0.81838 0.02865 0.82702 C 0.03091 0.85014 0.03282 0.87419 0.0382 0.89485 C 0.04323 0.94573 0.04549 1.00062 0.03698 1.05027 C 0.03559 1.07648 0.0342 1.10238 0.03229 1.12828 C 0.03108 1.20753 0.04375 1.20568 0.02865 1.20568 " pathEditMode="relative" rAng="0" ptsTypes="fffffffffffffffffffffffA">
                                      <p:cBhvr>
                                        <p:cTn id="8" dur="4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2" y="603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104 4.44033E-6 C -0.00138 0.00524 -0.00173 0.01603 -0.00312 0.02158 C -0.00416 0.02621 -0.00729 0.03607 -0.00729 0.03638 C -0.00746 0.037 -0.00902 0.04964 -0.00902 0.05149 C -0.00902 0.06753 -0.00902 0.08479 -0.00833 0.10237 C -0.00763 0.12303 0.00886 0.14955 0.01563 0.16034 C 0.01719 0.1662 0.0191 0.17175 0.02066 0.17792 C 0.02171 0.18069 0.02396 0.18748 0.02396 0.18778 C 0.02587 0.20567 0.02813 0.22294 0.0323 0.23866 C 0.03351 0.25069 0.03455 0.26333 0.03629 0.27505 C 0.03559 0.37064 0.03993 0.36632 0.0323 0.41905 C 0.02969 0.43755 0.02743 0.45544 0.025 0.47301 C 0.02292 0.48812 0.025 0.47271 0.02292 0.48812 C 0.02257 0.49028 0.02171 0.49522 0.02171 0.49552 C 0.02014 0.53376 0.02153 0.5757 0.01771 0.61239 C 0.01875 0.65525 0.01789 0.67961 0.02171 0.71477 C 0.02431 0.73882 0.02865 0.76225 0.03316 0.78353 C 0.03716 0.80111 0.03785 0.82516 0.03941 0.84428 C 0.04028 0.86432 0.04184 0.88375 0.0448 0.90317 C 0.04427 0.93154 0.0448 0.95313 0.04254 0.97841 C 0.04046 1.00215 0.03768 1.02528 0.03629 1.04933 C 0.03664 1.07893 0.0375 1.10823 0.0375 1.13721 C 0.0375 1.16003 0.0375 1.15757 0.03438 1.14986 L 0.0448 1.11748 " pathEditMode="relative" rAng="0" ptsTypes="ffffffffffffffffffffffAA">
                                      <p:cBhvr>
                                        <p:cTn id="10" dur="4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" y="5800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.00087 0.03701 C -0.00243 0.04564 -0.00503 0.05674 -0.00989 0.06229 C -0.01163 0.07185 -0.01614 0.07925 -0.01944 0.08758 C -0.02031 0.08974 -0.02187 0.09405 -0.02187 0.09405 C -0.02291 0.10115 -0.02778 0.11317 -0.02778 0.11317 C -0.02899 0.12211 -0.03055 0.12982 -0.03246 0.13846 C -0.03125 0.18779 -0.03472 0.21277 -0.0158 0.24638 C -0.01493 0.25101 -0.01128 0.25409 -0.01111 0.25902 C -0.01041 0.29695 -0.01163 0.33519 -0.01232 0.37312 C -0.01267 0.39316 -0.02014 0.41567 -0.02534 0.43232 C -0.03246 0.45483 -0.03784 0.47888 -0.0408 0.50417 C -0.0408 0.50478 -0.0408 0.54148 -0.03732 0.55505 C -0.03576 0.56091 -0.03455 0.56707 -0.03246 0.57201 C -0.03003 0.57756 -0.02534 0.58897 -0.02534 0.58897 C -0.02343 0.59822 -0.01927 0.6087 -0.01458 0.61425 C -0.00278 0.64262 -0.021 0.60099 -0.00521 0.62874 C 0.00087 0.63984 -0.00382 0.64632 0.00556 0.65002 C 0.01216 0.67376 0.00365 0.64694 0.01146 0.66297 C 0.01667 0.67376 0.02118 0.68671 0.02587 0.69874 C 0.02778 0.70861 0.03143 0.71508 0.03542 0.72218 C 0.03698 0.72773 0.03907 0.73852 0.04132 0.74314 C 0.04427 0.74931 0.04861 0.75332 0.05087 0.7601 C 0.05504 0.77275 0.05243 0.76843 0.05799 0.7749 C 0.06528 0.79341 0.07396 0.80975 0.08177 0.82763 C 0.08559 0.84768 0.07934 0.81653 0.08646 0.84243 C 0.0908 0.85816 0.09358 0.8782 0.09601 0.89547 C 0.09948 0.9556 0.10313 1.0182 0.09479 1.0774 C 0.09393 1.107 0.09132 1.13661 0.09132 1.16621 C 0.09132 1.16837 0.09375 1.16066 0.09254 1.15973 C 0.09115 1.1585 0.09011 1.16251 0.08889 1.16405 C 0.08733 1.16343 0.08542 1.16004 0.0842 1.16189 C 0.08316 1.16343 0.08559 1.16621 0.08646 1.16806 C 0.08663 1.16837 0.08646 1.16683 0.08646 1.16621 C 0.09167 1.15942 0.09132 1.16343 0.09132 1.15757 " pathEditMode="relative" ptsTypes="fffffffffffffffffffffffffffffffffA">
                                      <p:cBhvr>
                                        <p:cTn id="12" dur="3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174 0.05859 C -0.00261 0.074 -0.00365 0.09374 -0.00886 0.107 C -0.01111 0.12334 -0.01598 0.13814 -0.01962 0.15356 C -0.02466 0.17484 -0.02691 0.19858 -0.02917 0.22109 C -0.02865 0.26457 -0.03351 0.3321 -0.01719 0.37342 C -0.01598 0.37959 -0.01441 0.38668 -0.0125 0.39223 C -0.01111 0.39655 -0.00764 0.40487 -0.00764 0.40487 C -0.00573 0.41505 -0.00313 0.42491 0.00191 0.43046 C 0.00347 0.43478 0.0059 0.43848 0.00659 0.44311 C 0.00694 0.44619 0.00694 0.44927 0.00781 0.45143 C 0.0085 0.4539 0.01007 0.45452 0.01128 0.45575 C 0.01475 0.47333 0.02222 0.48782 0.02569 0.50478 C 0.02968 0.52513 0.02986 0.55011 0.03871 0.56553 C 0.04149 0.58526 0.03941 0.57755 0.04357 0.58927 C 0.04392 0.59204 0.04392 0.59482 0.04461 0.59759 C 0.04583 0.60222 0.04948 0.61024 0.04948 0.61024 C 0.05243 0.62565 0.04982 0.62072 0.05538 0.6272 C 0.06215 0.64508 0.05972 0.66821 0.06371 0.68856 C 0.0677 0.78014 0.08298 0.88375 0.06024 0.96762 C 0.05989 0.97101 0.0592 0.97441 0.05902 0.97841 C 0.0585 0.98674 0.0585 0.99507 0.05781 1.0037 C 0.05729 1.00956 0.05538 1.02035 0.05538 1.02035 C 0.05451 1.04286 0.05451 1.06198 0.04704 1.07956 C 0.04583 1.09066 0.04409 1.10083 0.04236 1.11162 C 0.04149 1.11687 0.03993 1.12828 0.03993 1.12828 C 0.04079 1.15603 0.04045 1.17391 0.04826 1.19611 C 0.05 1.21739 0.04878 1.23928 0.05781 1.25532 C 0.06389 1.28646 0.06024 1.26364 0.06024 1.32717 " pathEditMode="relative" ptsTypes="fffffffffffffffffffffffffffA">
                                      <p:cBhvr>
                                        <p:cTn id="14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12 0.04225 C 0.01372 0.05736 0.01059 0.04718 0.01302 0.06136 C 0.01372 0.06568 0.01545 0.07401 0.01545 0.07401 C 0.01684 0.10238 0.01736 0.09436 0.02014 0.1144 C 0.02084 0.12982 0.02101 0.14431 0.02379 0.15881 C 0.0257 0.23898 0.02986 0.31792 0.00938 0.391 C 0.00591 0.41906 0.01111 0.38144 0.00591 0.40611 C 0.00313 0.41906 0.00104 0.43417 -0.00364 0.44619 C -0.00555 0.46161 -0.01389 0.48936 -0.02031 0.50077 C -0.02257 0.5128 -0.02552 0.52143 -0.02864 0.53253 C -0.03073 0.53993 -0.03212 0.54888 -0.03455 0.55628 C -0.03975 0.57169 -0.03698 0.55659 -0.04166 0.57478 C -0.04323 0.58125 -0.04409 0.58773 -0.04531 0.5939 C -0.04618 0.59852 -0.04774 0.60685 -0.04774 0.60685 C -0.04618 0.62504 -0.04305 0.64323 -0.04166 0.66173 C -0.04114 0.6679 -0.04062 0.6827 -0.03941 0.68949 C -0.0368 0.70336 -0.03368 0.71724 -0.03107 0.73173 C -0.02882 0.74437 -0.02291 0.75794 -0.01909 0.76935 C -0.01423 0.78384 -0.01146 0.80389 -0.00955 0.82054 C -0.01024 0.86741 -0.01041 0.92014 -0.01909 0.96639 C -0.02066 0.98582 -0.0217 1.00062 -0.025 1.01912 C -0.02587 1.0293 -0.02673 1.03855 -0.02864 1.04872 C -0.02986 1.15572 -0.02048 1.18532 -0.03107 1.15017 L -0.03107 1.15017 C -0.03142 1.14585 -0.03229 1.13753 -0.03229 1.13753 C -0.03229 1.13537 -0.03229 1.13321 -0.03229 1.13105 L -0.03107 1.18162 " pathEditMode="relative" ptsTypes="ffffffffffffffffffffffFffAA">
                                      <p:cBhvr>
                                        <p:cTn id="16" dur="6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0.01198 0.04779 C -0.00625 0.05119 -0.00625 0.0592 -0.00469 0.06876 C -0.00243 0.08295 0.00017 0.09621 0.0059 0.107 C 0.00625 0.11039 0.00625 0.1144 0.00711 0.11748 C 0.00781 0.11995 0.01007 0.12118 0.01076 0.12365 C 0.01232 0.12982 0.01198 0.1366 0.01302 0.14277 C 0.0158 0.1807 0.01562 0.20197 0.01423 0.24638 C 0.01354 0.26642 0.00711 0.28708 0.00364 0.30558 C 0.00052 0.32223 -0.00261 0.33734 -0.00834 0.35183 C -0.01129 0.36725 -0.00938 0.36078 -0.01302 0.37126 C -0.01476 0.38298 -0.0165 0.39716 -0.02032 0.40703 C -0.02414 0.43293 -0.02118 0.42399 -0.02622 0.43663 C -0.02761 0.46346 -0.0283 0.49029 -0.02969 0.51711 C -0.02865 0.5794 -0.02848 0.65742 -0.01667 0.71785 C -0.01702 0.74376 -0.01719 0.76997 -0.01789 0.79618 C -0.01841 0.81252 -0.02552 0.83071 -0.02969 0.8449 C -0.03611 0.86586 -0.03837 0.88067 -0.04167 0.9041 C -0.04202 0.91119 -0.04219 0.91798 -0.04289 0.92507 C -0.04341 0.92939 -0.04532 0.93802 -0.04532 0.93802 C -0.04896 0.99692 -0.04723 1.00462 -0.04879 1.09652 C -0.04914 1.11347 -0.04775 1.11132 -0.05365 1.11132 " pathEditMode="relative" ptsTypes="ffffffffffffffffffffA">
                                      <p:cBhvr>
                                        <p:cTn id="18" dur="4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88889E-6 -5.92353E-6 C 0.00174 0.00894 -0.00121 0.01264 -0.00365 0.02096 C -0.00399 0.03145 -0.00399 0.04224 -0.00486 0.05272 C -0.00503 0.05519 -0.0066 0.05673 -0.00712 0.05889 C -0.00972 0.06937 -0.01111 0.08202 -0.01319 0.09281 C -0.0151 0.10268 -0.01562 0.11347 -0.0191 0.12241 C -0.02031 0.15356 -0.02222 0.18717 -0.01788 0.21769 C -0.01597 0.23095 -0.00781 0.24791 -0.00365 0.25778 C 0.0059 0.27998 0.0184 0.2991 0.02969 0.31914 C 0.03385 0.34104 0.02691 0.30773 0.03455 0.33148 C 0.0408 0.35152 0.02951 0.32994 0.03924 0.34659 C 0.04167 0.35923 0.04462 0.36879 0.05122 0.37619 C 0.05278 0.39191 0.05712 0.40209 0.06059 0.41658 C 0.06302 0.42645 0.06424 0.43601 0.06667 0.44619 C 0.06754 0.44958 0.06823 0.45297 0.06892 0.45636 C 0.07014 0.46315 0.07257 0.47548 0.07257 0.47548 C 0.07674 0.539 0.07431 0.59019 0.07257 0.65957 C 0.07205 0.68084 0.06719 0.70551 0.06059 0.72309 C 0.05851 0.73943 0.05399 0.75793 0.04879 0.77181 C 0.0467 0.78538 0.04149 0.79494 0.03802 0.80727 C 0.03385 0.82269 0.03021 0.83811 0.025 0.85198 C 0.01962 0.86617 0.01962 0.87912 0.01667 0.89423 C 0.01632 0.89824 0.01597 0.90286 0.01545 0.90687 C 0.01476 0.91119 0.01302 0.91982 0.01302 0.91982 C 0.01372 0.9744 0.01215 0.99568 0.01892 1.03823 C 0.01858 1.06105 0.01788 1.08479 0.01788 1.10792 C 0.01788 1.11008 0.01892 1.11409 0.01892 1.11409 " pathEditMode="relative" ptsTypes="ffffffffffffffffffffffffffA">
                                      <p:cBhvr>
                                        <p:cTn id="20" dur="4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3.33333E-6 -1.81005E-6 C -0.00139 0.0293 -3.33333E-6 0.01573 -0.00243 0.03238 C -0.00312 0.03793 -0.00399 0.04317 -0.00468 0.04841 C -0.00503 0.05119 -0.0059 0.05643 -0.0059 0.05674 C -0.00538 0.08449 -0.00382 0.11317 -0.00347 0.14185 C -0.0033 0.16436 -0.00902 0.28677 -3.33333E-6 0.3469 C 0.00313 0.41412 -0.0059 0.48721 0.00365 0.55165 C 0.00417 0.66759 0.00365 0.75393 0.00712 0.86032 C 0.00834 0.89917 0.01511 0.93586 0.01667 0.97502 C 0.01632 0.99106 0.0158 1.00709 0.01545 1.02313 C 0.01493 1.05335 0.01493 1.08357 0.01424 1.11348 C 0.01389 1.12889 0.0099 1.14709 0.00834 1.16158 C 0.0073 1.18563 0.0066 1.20814 0.00243 1.23065 C -0.00052 1.26334 -0.00225 1.29972 -0.00711 1.3321 C -0.00989 1.38236 0.00243 1.5831 -0.00955 1.5831 " pathEditMode="relative" rAng="0" ptsTypes="ffffffffffffffA">
                                      <p:cBhvr>
                                        <p:cTn id="22" dur="3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" y="7915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xit" presetSubtype="3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xit" presetSubtype="3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xit" presetSubtype="32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7"/>
          <a:stretch/>
        </p:blipFill>
        <p:spPr>
          <a:xfrm>
            <a:off x="-8468" y="-2652"/>
            <a:ext cx="9149723" cy="5822833"/>
          </a:xfrm>
          <a:prstGeom prst="rect">
            <a:avLst/>
          </a:prstGeom>
        </p:spPr>
      </p:pic>
      <p:sp>
        <p:nvSpPr>
          <p:cNvPr id="6" name="心形 5"/>
          <p:cNvSpPr/>
          <p:nvPr/>
        </p:nvSpPr>
        <p:spPr>
          <a:xfrm rot="2040686">
            <a:off x="-218947" y="5299510"/>
            <a:ext cx="576064" cy="504056"/>
          </a:xfrm>
          <a:prstGeom prst="hear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心形 6"/>
          <p:cNvSpPr/>
          <p:nvPr/>
        </p:nvSpPr>
        <p:spPr>
          <a:xfrm rot="1087763">
            <a:off x="874035" y="5488549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心形 7"/>
          <p:cNvSpPr/>
          <p:nvPr/>
        </p:nvSpPr>
        <p:spPr>
          <a:xfrm rot="2079924">
            <a:off x="1564822" y="5595636"/>
            <a:ext cx="405065" cy="354432"/>
          </a:xfrm>
          <a:prstGeom prst="hear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心形 8"/>
          <p:cNvSpPr/>
          <p:nvPr/>
        </p:nvSpPr>
        <p:spPr>
          <a:xfrm rot="2040686">
            <a:off x="-624318" y="4521445"/>
            <a:ext cx="576064" cy="504056"/>
          </a:xfrm>
          <a:prstGeom prst="hear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心形 9"/>
          <p:cNvSpPr/>
          <p:nvPr/>
        </p:nvSpPr>
        <p:spPr>
          <a:xfrm rot="1087763">
            <a:off x="-533727" y="5029669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心形 10"/>
          <p:cNvSpPr/>
          <p:nvPr/>
        </p:nvSpPr>
        <p:spPr>
          <a:xfrm rot="2847559">
            <a:off x="-678686" y="3734199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心形 11"/>
          <p:cNvSpPr/>
          <p:nvPr/>
        </p:nvSpPr>
        <p:spPr>
          <a:xfrm rot="1087763">
            <a:off x="-641442" y="5614478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996480"/>
            <a:ext cx="2009287" cy="2009287"/>
          </a:xfrm>
          <a:prstGeom prst="rect">
            <a:avLst/>
          </a:prstGeom>
        </p:spPr>
      </p:pic>
      <p:pic>
        <p:nvPicPr>
          <p:cNvPr id="80" name="图片 7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40" y="2797138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图片 8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714" y="314599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图片 8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226" y="2912253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图片 8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890" y="2912253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图片 8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5" y="308686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图片 8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15" y="2796354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图片 8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402" y="2739586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图片 8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014" y="29507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图片 8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539" y="314599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图片 8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32618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图片 8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15" y="2912634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图片 9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414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图片 9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14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图片 9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665" y="3087259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图片 9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326" y="3087259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9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976" y="2913026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图片 9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827" y="2736802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图片 9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001" y="297175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图片 9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651" y="2681240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图片 9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2797138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图片 9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01" y="3203538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图片 10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040" y="2797138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图片 10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765" y="308686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图片 10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165" y="302971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图片 10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3145604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图片 10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415" y="308686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图片 10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665" y="302971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图片 10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790" y="302971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图片 10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651" y="3261493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图片 10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76" y="3320229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图片 10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365" y="3320229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图片 11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490" y="3145604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图片 11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001" y="2739204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图片 11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76" y="268046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图片 11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501" y="2796354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图片 11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15" y="3377379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图片 11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851" y="3320229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图片 11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226" y="302971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图片 11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601" y="302971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图片 11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77" y="3202765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图片 11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114" y="2912253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图片 12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5" y="3030099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图片 12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4" y="3146377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图片 12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4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图片 12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765" y="266536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图片 12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276" y="29126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图片 12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277" y="303049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图片 12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297175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图片 12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14" y="29126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图片 12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14" y="3030490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图片 12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327" y="287967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图片 13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01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图片 13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01" y="297175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图片 13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077" y="287967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图片 13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39" y="28872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图片 13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02" y="300509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图片 13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15" y="2714186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图片 13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15" y="283046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" name="图片 13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77" y="275272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图片 13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552" y="2520945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图片 13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514" y="2456652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图片 14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665" y="250507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图片 14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952" y="281145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图片 14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015" y="252570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图片 14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977" y="2719383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文本框 13"/>
          <p:cNvSpPr txBox="1"/>
          <p:nvPr/>
        </p:nvSpPr>
        <p:spPr>
          <a:xfrm>
            <a:off x="5580112" y="627534"/>
            <a:ext cx="3319305" cy="1224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想念你美丽的微笑，想念你温柔的怀抱，想念与你在一起的每分每秒，那种快乐拥有难以忘怀的美妙！</a:t>
            </a:r>
          </a:p>
        </p:txBody>
      </p:sp>
    </p:spTree>
    <p:extLst>
      <p:ext uri="{BB962C8B-B14F-4D97-AF65-F5344CB8AC3E}">
        <p14:creationId xmlns:p14="http://schemas.microsoft.com/office/powerpoint/2010/main" val="71230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21426E-6 L 0.86267 -0.98549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25" y="-4927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9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16667E-6 -5.68077E-7 L 0.67796 -0.77524 " pathEditMode="relative" rAng="0" ptsTypes="AA">
                                      <p:cBhvr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89" y="-3877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9" presetClass="exit" presetSubtype="1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3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6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72222E-6 -1.85242E-6 L 0.54306 -0.65792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53" y="-3291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9" presetClass="exit" presetSubtype="1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4.72222E-6 -4.21426E-6 L 0.86267 -0.98549 " pathEditMode="relative" rAng="0" ptsTypes="AA">
                                      <p:cBhvr>
                                        <p:cTn id="4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25" y="-4927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4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9" presetClass="exit" presetSubtype="1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6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11111E-6 3.23865E-6 L 0.89497 -1.01791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40" y="-5091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5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9" presetClass="exit" presetSubtype="1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6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E-6 2.84656E-6 L 1.04844 -0.51776 " pathEditMode="relative" rAng="0" ptsTypes="AA">
                                      <p:cBhvr>
                                        <p:cTn id="6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413" y="-2590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6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9" presetClass="exit" presetSubtype="1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6" presetClass="path" presetSubtype="0" accel="50000" decel="50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4.44444E-6 -8.11979E-7 L 1.04444 -1.13183 " pathEditMode="relative" rAng="0" ptsTypes="AA">
                                      <p:cBhvr>
                                        <p:cTn id="7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22" y="-5659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7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9" presetClass="exit" presetSubtype="1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3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xit" presetSubtype="3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3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3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3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3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3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3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8" dur="3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3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3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3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4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4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4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4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4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4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4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4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4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4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3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3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3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3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3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3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8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4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7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3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6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9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2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5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8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4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7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0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3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6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9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8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5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3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1" grpId="3" animBg="1"/>
      <p:bldP spid="12" grpId="0" animBg="1"/>
      <p:bldP spid="12" grpId="1" animBg="1"/>
      <p:bldP spid="12" grpId="2" animBg="1"/>
      <p:bldP spid="12" grpId="3" animBg="1"/>
      <p:bldP spid="76" grpId="0"/>
      <p:bldP spid="76" grpId="1"/>
      <p:bldP spid="76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55"/>
          <a:stretch/>
        </p:blipFill>
        <p:spPr>
          <a:xfrm>
            <a:off x="-69731" y="-524249"/>
            <a:ext cx="9282930" cy="58662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364" y="3867894"/>
            <a:ext cx="9144000" cy="3599688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334417" y="2745968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99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6244E-6 L -1.94444E-6 -0.41936 " pathEditMode="relative" rAng="0" ptsTypes="AA">
                                      <p:cBhvr>
                                        <p:cTn id="8" dur="3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96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0548" y="-14282"/>
            <a:ext cx="9174548" cy="5157783"/>
          </a:xfrm>
          <a:prstGeom prst="rect">
            <a:avLst/>
          </a:prstGeom>
          <a:solidFill>
            <a:srgbClr val="B80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917828" y="2498947"/>
            <a:ext cx="3262313" cy="36501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535363" y="1995864"/>
            <a:ext cx="2073276" cy="369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惊喜马上开始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-973138" y="2538622"/>
            <a:ext cx="4008438" cy="282488"/>
            <a:chOff x="571291" y="3707417"/>
            <a:chExt cx="4007505" cy="281735"/>
          </a:xfrm>
          <a:solidFill>
            <a:srgbClr val="B80403"/>
          </a:solidFill>
        </p:grpSpPr>
        <p:sp>
          <p:nvSpPr>
            <p:cNvPr id="8" name="流程图: 数据 23"/>
            <p:cNvSpPr/>
            <p:nvPr/>
          </p:nvSpPr>
          <p:spPr>
            <a:xfrm rot="686503">
              <a:off x="1747355" y="3707417"/>
              <a:ext cx="303142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流程图: 数据 23"/>
            <p:cNvSpPr/>
            <p:nvPr/>
          </p:nvSpPr>
          <p:spPr>
            <a:xfrm rot="686503">
              <a:off x="2028278" y="3707417"/>
              <a:ext cx="303141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流程图: 数据 23"/>
            <p:cNvSpPr/>
            <p:nvPr/>
          </p:nvSpPr>
          <p:spPr>
            <a:xfrm rot="686503">
              <a:off x="2309199" y="3707417"/>
              <a:ext cx="303142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流程图: 数据 23"/>
            <p:cNvSpPr/>
            <p:nvPr/>
          </p:nvSpPr>
          <p:spPr>
            <a:xfrm rot="686503">
              <a:off x="2590122" y="3707417"/>
              <a:ext cx="303141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流程图: 数据 23"/>
            <p:cNvSpPr/>
            <p:nvPr/>
          </p:nvSpPr>
          <p:spPr>
            <a:xfrm rot="686503">
              <a:off x="2871044" y="3707417"/>
              <a:ext cx="303142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流程图: 数据 23"/>
            <p:cNvSpPr/>
            <p:nvPr/>
          </p:nvSpPr>
          <p:spPr>
            <a:xfrm rot="686503">
              <a:off x="3153553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流程图: 数据 23"/>
            <p:cNvSpPr/>
            <p:nvPr/>
          </p:nvSpPr>
          <p:spPr>
            <a:xfrm rot="686503">
              <a:off x="3434475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流程图: 数据 23"/>
            <p:cNvSpPr/>
            <p:nvPr/>
          </p:nvSpPr>
          <p:spPr>
            <a:xfrm rot="686503">
              <a:off x="3715397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流程图: 数据 23"/>
            <p:cNvSpPr/>
            <p:nvPr/>
          </p:nvSpPr>
          <p:spPr>
            <a:xfrm rot="686503">
              <a:off x="3996320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流程图: 数据 23"/>
            <p:cNvSpPr/>
            <p:nvPr/>
          </p:nvSpPr>
          <p:spPr>
            <a:xfrm rot="686503">
              <a:off x="4277241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流程图: 数据 23"/>
            <p:cNvSpPr/>
            <p:nvPr/>
          </p:nvSpPr>
          <p:spPr>
            <a:xfrm rot="686503">
              <a:off x="571291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流程图: 数据 23"/>
            <p:cNvSpPr/>
            <p:nvPr/>
          </p:nvSpPr>
          <p:spPr>
            <a:xfrm rot="686503">
              <a:off x="904588" y="3707417"/>
              <a:ext cx="303142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流程图: 数据 23"/>
            <p:cNvSpPr/>
            <p:nvPr/>
          </p:nvSpPr>
          <p:spPr>
            <a:xfrm rot="686503">
              <a:off x="1185511" y="3707417"/>
              <a:ext cx="303141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流程图: 数据 23"/>
            <p:cNvSpPr/>
            <p:nvPr/>
          </p:nvSpPr>
          <p:spPr>
            <a:xfrm rot="686503">
              <a:off x="1466433" y="3707417"/>
              <a:ext cx="303142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-30549" y="2325961"/>
            <a:ext cx="2948375" cy="758592"/>
          </a:xfrm>
          <a:prstGeom prst="rect">
            <a:avLst/>
          </a:prstGeom>
          <a:solidFill>
            <a:srgbClr val="B80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Picture 9" descr="C:\Documents and Settings\Administrator\桌面\图片1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41" y="2500534"/>
            <a:ext cx="3267075" cy="36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1"/>
          <p:cNvSpPr txBox="1">
            <a:spLocks noChangeArrowheads="1"/>
          </p:cNvSpPr>
          <p:nvPr/>
        </p:nvSpPr>
        <p:spPr bwMode="auto">
          <a:xfrm>
            <a:off x="5608641" y="2521164"/>
            <a:ext cx="777875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5608641" y="2521164"/>
            <a:ext cx="777875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5608641" y="2521164"/>
            <a:ext cx="777875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5608641" y="2521164"/>
            <a:ext cx="777875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8" name="TextBox 5"/>
          <p:cNvSpPr txBox="1">
            <a:spLocks noChangeArrowheads="1"/>
          </p:cNvSpPr>
          <p:nvPr/>
        </p:nvSpPr>
        <p:spPr bwMode="auto">
          <a:xfrm>
            <a:off x="5608641" y="2521164"/>
            <a:ext cx="777875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5608641" y="2521164"/>
            <a:ext cx="777875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0" name="TextBox 7"/>
          <p:cNvSpPr txBox="1">
            <a:spLocks noChangeArrowheads="1"/>
          </p:cNvSpPr>
          <p:nvPr/>
        </p:nvSpPr>
        <p:spPr bwMode="auto">
          <a:xfrm>
            <a:off x="5608641" y="2521164"/>
            <a:ext cx="777875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1" name="TextBox 8"/>
          <p:cNvSpPr txBox="1">
            <a:spLocks noChangeArrowheads="1"/>
          </p:cNvSpPr>
          <p:nvPr/>
        </p:nvSpPr>
        <p:spPr bwMode="auto">
          <a:xfrm>
            <a:off x="5608641" y="2521164"/>
            <a:ext cx="777875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2" name="TextBox 9"/>
          <p:cNvSpPr txBox="1">
            <a:spLocks noChangeArrowheads="1"/>
          </p:cNvSpPr>
          <p:nvPr/>
        </p:nvSpPr>
        <p:spPr bwMode="auto">
          <a:xfrm>
            <a:off x="5608641" y="2521164"/>
            <a:ext cx="777875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3" name="TextBox 10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5" name="TextBox 12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7" name="TextBox 14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9" name="TextBox 16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0" name="TextBox 17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1" name="TextBox 18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2" name="TextBox 19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3" name="TextBox 20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4" name="TextBox 21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5" name="TextBox 22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6" name="TextBox 23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7" name="TextBox 24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8" name="TextBox 25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9" name="TextBox 26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0" name="TextBox 27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1" name="TextBox 28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2" name="TextBox 29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3" name="TextBox 30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4" name="TextBox 31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5" name="TextBox 32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6" name="TextBox 33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8" name="TextBox 35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9" name="TextBox 36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0" name="TextBox 37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1" name="TextBox 38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2" name="TextBox 39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3" name="TextBox 40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4" name="TextBox 41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5" name="TextBox 42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6" name="TextBox 43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7" name="TextBox 44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8" name="TextBox 45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9" name="TextBox 46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0" name="TextBox 47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1" name="TextBox 48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2" name="TextBox 49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3" name="TextBox 50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4" name="TextBox 51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5" name="TextBox 52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6" name="TextBox 53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7" name="TextBox 54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8" name="TextBox 55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9" name="TextBox 56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0" name="TextBox 57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1" name="TextBox 58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2" name="TextBox 59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3" name="TextBox 60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4" name="TextBox 61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5" name="TextBox 62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6" name="TextBox 63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7" name="TextBox 64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8" name="TextBox 65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9" name="TextBox 66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0" name="TextBox 67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1" name="TextBox 68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2" name="TextBox 69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3" name="TextBox 70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4" name="TextBox 71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5" name="TextBox 72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6" name="TextBox 73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7" name="TextBox 74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8" name="TextBox 75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9" name="TextBox 76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0" name="TextBox 77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1" name="TextBox 78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2" name="TextBox 79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3" name="TextBox 80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4" name="TextBox 81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5" name="TextBox 82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6" name="TextBox 83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7" name="TextBox 84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8" name="TextBox 85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9" name="TextBox 86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0" name="TextBox 87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1" name="TextBox 88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2" name="TextBox 89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3" name="TextBox 90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4" name="TextBox 100"/>
          <p:cNvSpPr txBox="1">
            <a:spLocks noChangeArrowheads="1"/>
          </p:cNvSpPr>
          <p:nvPr/>
        </p:nvSpPr>
        <p:spPr bwMode="auto">
          <a:xfrm>
            <a:off x="5638800" y="2521164"/>
            <a:ext cx="1003300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100% 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5" name="TextBox 91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6" name="TextBox 92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7" name="TextBox 93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8" name="TextBox 94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9" name="TextBox 95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20" name="TextBox 96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21" name="TextBox 97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22" name="TextBox 98"/>
          <p:cNvSpPr txBox="1">
            <a:spLocks noChangeArrowheads="1"/>
          </p:cNvSpPr>
          <p:nvPr/>
        </p:nvSpPr>
        <p:spPr bwMode="auto">
          <a:xfrm>
            <a:off x="5608638" y="2521164"/>
            <a:ext cx="919162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23" name="TextBox 99"/>
          <p:cNvSpPr txBox="1">
            <a:spLocks noChangeArrowheads="1"/>
          </p:cNvSpPr>
          <p:nvPr/>
        </p:nvSpPr>
        <p:spPr bwMode="auto">
          <a:xfrm>
            <a:off x="5626103" y="2521164"/>
            <a:ext cx="919163" cy="30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24" name="圆角矩形 123"/>
          <p:cNvSpPr/>
          <p:nvPr/>
        </p:nvSpPr>
        <p:spPr>
          <a:xfrm>
            <a:off x="2994028" y="2573536"/>
            <a:ext cx="2657475" cy="21583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>
            <a:off x="6196375" y="2253975"/>
            <a:ext cx="2948375" cy="902563"/>
          </a:xfrm>
          <a:prstGeom prst="rect">
            <a:avLst/>
          </a:prstGeom>
          <a:solidFill>
            <a:srgbClr val="B80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467181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022E-16 L 0.35122 1.11022E-1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48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5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52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56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56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68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68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84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96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96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124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124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128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128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132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132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136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136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1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152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" nodeType="withEffect">
                                  <p:stCondLst>
                                    <p:cond delay="152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156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grpId="1" nodeType="withEffect">
                                  <p:stCondLst>
                                    <p:cond delay="156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164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164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168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1" nodeType="withEffect">
                                  <p:stCondLst>
                                    <p:cond delay="168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172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" nodeType="withEffect">
                                  <p:stCondLst>
                                    <p:cond delay="172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176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grpId="1" nodeType="withEffect">
                                  <p:stCondLst>
                                    <p:cond delay="176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184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grpId="1" nodeType="withEffect">
                                  <p:stCondLst>
                                    <p:cond delay="184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188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grpId="1" nodeType="withEffect">
                                  <p:stCondLst>
                                    <p:cond delay="188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192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grpId="1" nodeType="withEffect">
                                  <p:stCondLst>
                                    <p:cond delay="192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196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" nodeType="withEffect">
                                  <p:stCondLst>
                                    <p:cond delay="196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204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xit" presetSubtype="0" fill="hold" grpId="1" nodeType="withEffect">
                                  <p:stCondLst>
                                    <p:cond delay="204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0" nodeType="withEffect">
                                  <p:stCondLst>
                                    <p:cond delay="208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grpId="1" nodeType="withEffect">
                                  <p:stCondLst>
                                    <p:cond delay="208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0" nodeType="withEffect">
                                  <p:stCondLst>
                                    <p:cond delay="212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xit" presetSubtype="0" fill="hold" grpId="1" nodeType="withEffect">
                                  <p:stCondLst>
                                    <p:cond delay="212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0" nodeType="withEffect">
                                  <p:stCondLst>
                                    <p:cond delay="216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grpId="1" nodeType="withEffect">
                                  <p:stCondLst>
                                    <p:cond delay="216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grpId="0" nodeType="withEffect">
                                  <p:stCondLst>
                                    <p:cond delay="224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xit" presetSubtype="0" fill="hold" grpId="1" nodeType="withEffect">
                                  <p:stCondLst>
                                    <p:cond delay="224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grpId="0" nodeType="withEffect">
                                  <p:stCondLst>
                                    <p:cond delay="228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xit" presetSubtype="0" fill="hold" grpId="1" nodeType="withEffect">
                                  <p:stCondLst>
                                    <p:cond delay="228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0" nodeType="withEffect">
                                  <p:stCondLst>
                                    <p:cond delay="232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xit" presetSubtype="0" fill="hold" grpId="1" nodeType="withEffect">
                                  <p:stCondLst>
                                    <p:cond delay="232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0" nodeType="withEffect">
                                  <p:stCondLst>
                                    <p:cond delay="236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xit" presetSubtype="0" fill="hold" grpId="1" nodeType="withEffect">
                                  <p:stCondLst>
                                    <p:cond delay="236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xit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grpId="0" nodeType="withEffect">
                                  <p:stCondLst>
                                    <p:cond delay="244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xit" presetSubtype="0" fill="hold" grpId="1" nodeType="withEffect">
                                  <p:stCondLst>
                                    <p:cond delay="244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0" nodeType="withEffect">
                                  <p:stCondLst>
                                    <p:cond delay="248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grpId="1" nodeType="withEffect">
                                  <p:stCondLst>
                                    <p:cond delay="248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grpId="0" nodeType="withEffect">
                                  <p:stCondLst>
                                    <p:cond delay="252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1" nodeType="withEffect">
                                  <p:stCondLst>
                                    <p:cond delay="252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grpId="0" nodeType="withEffect">
                                  <p:stCondLst>
                                    <p:cond delay="256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1" nodeType="withEffect">
                                  <p:stCondLst>
                                    <p:cond delay="256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grpId="0" nodeType="withEffect">
                                  <p:stCondLst>
                                    <p:cond delay="264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grpId="1" nodeType="withEffect">
                                  <p:stCondLst>
                                    <p:cond delay="264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0" nodeType="withEffect">
                                  <p:stCondLst>
                                    <p:cond delay="268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xit" presetSubtype="0" fill="hold" grpId="1" nodeType="withEffect">
                                  <p:stCondLst>
                                    <p:cond delay="268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grpId="0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grpId="1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grpId="0" nodeType="withEffect">
                                  <p:stCondLst>
                                    <p:cond delay="276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xit" presetSubtype="0" fill="hold" grpId="1" nodeType="withEffect">
                                  <p:stCondLst>
                                    <p:cond delay="276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grpId="0" nodeType="withEffect">
                                  <p:stCondLst>
                                    <p:cond delay="284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xit" presetSubtype="0" fill="hold" grpId="1" nodeType="withEffect">
                                  <p:stCondLst>
                                    <p:cond delay="284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grpId="0" nodeType="withEffect">
                                  <p:stCondLst>
                                    <p:cond delay="288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xit" presetSubtype="0" fill="hold" grpId="1" nodeType="withEffect">
                                  <p:stCondLst>
                                    <p:cond delay="288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ntr" presetSubtype="0" fill="hold" grpId="0" nodeType="withEffect">
                                  <p:stCondLst>
                                    <p:cond delay="292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xit" presetSubtype="0" fill="hold" grpId="1" nodeType="withEffect">
                                  <p:stCondLst>
                                    <p:cond delay="292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ntr" presetSubtype="0" fill="hold" grpId="0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xit" presetSubtype="0" fill="hold" grpId="1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ntr" presetSubtype="0" fill="hold" grpId="0" nodeType="withEffect">
                                  <p:stCondLst>
                                    <p:cond delay="304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" presetClass="exit" presetSubtype="0" fill="hold" grpId="1" nodeType="withEffect">
                                  <p:stCondLst>
                                    <p:cond delay="304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308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" presetClass="exit" presetSubtype="0" fill="hold" grpId="1" nodeType="withEffect">
                                  <p:stCondLst>
                                    <p:cond delay="308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grpId="0" nodeType="withEffect">
                                  <p:stCondLst>
                                    <p:cond delay="312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xit" presetSubtype="0" fill="hold" grpId="1" nodeType="withEffect">
                                  <p:stCondLst>
                                    <p:cond delay="312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ntr" presetSubtype="0" fill="hold" grpId="0" nodeType="withEffect">
                                  <p:stCondLst>
                                    <p:cond delay="316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grpId="1" nodeType="withEffect">
                                  <p:stCondLst>
                                    <p:cond delay="316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ntr" presetSubtype="0" fill="hold" grpId="0" nodeType="withEffect">
                                  <p:stCondLst>
                                    <p:cond delay="324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grpId="1" nodeType="withEffect">
                                  <p:stCondLst>
                                    <p:cond delay="324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ntr" presetSubtype="0" fill="hold" grpId="0" nodeType="withEffect">
                                  <p:stCondLst>
                                    <p:cond delay="328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xit" presetSubtype="0" fill="hold" grpId="1" nodeType="withEffect">
                                  <p:stCondLst>
                                    <p:cond delay="328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ntr" presetSubtype="0" fill="hold" grpId="0" nodeType="withEffect">
                                  <p:stCondLst>
                                    <p:cond delay="332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" presetClass="exit" presetSubtype="0" fill="hold" grpId="1" nodeType="withEffect">
                                  <p:stCondLst>
                                    <p:cond delay="332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grpId="0" nodeType="withEffect">
                                  <p:stCondLst>
                                    <p:cond delay="336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xit" presetSubtype="0" fill="hold" grpId="1" nodeType="withEffect">
                                  <p:stCondLst>
                                    <p:cond delay="336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" presetClass="entr" presetSubtype="0" fill="hold" grpId="0" nodeType="withEffect">
                                  <p:stCondLst>
                                    <p:cond delay="344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" presetClass="exit" presetSubtype="0" fill="hold" grpId="1" nodeType="withEffect">
                                  <p:stCondLst>
                                    <p:cond delay="344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ntr" presetSubtype="0" fill="hold" grpId="0" nodeType="withEffect">
                                  <p:stCondLst>
                                    <p:cond delay="348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xit" presetSubtype="0" fill="hold" grpId="1" nodeType="withEffect">
                                  <p:stCondLst>
                                    <p:cond delay="348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" presetClass="entr" presetSubtype="0" fill="hold" grpId="0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" presetClass="exit" presetSubtype="0" fill="hold" grpId="1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" presetClass="entr" presetSubtype="0" fill="hold" grpId="0" nodeType="withEffect">
                                  <p:stCondLst>
                                    <p:cond delay="356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" presetClass="exit" presetSubtype="0" fill="hold" grpId="1" nodeType="withEffect">
                                  <p:stCondLst>
                                    <p:cond delay="356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" presetClass="exit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" presetClass="entr" presetSubtype="0" fill="hold" grpId="0" nodeType="withEffect">
                                  <p:stCondLst>
                                    <p:cond delay="364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" presetClass="exit" presetSubtype="0" fill="hold" grpId="1" nodeType="withEffect">
                                  <p:stCondLst>
                                    <p:cond delay="364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" presetClass="entr" presetSubtype="0" fill="hold" grpId="0" nodeType="withEffect">
                                  <p:stCondLst>
                                    <p:cond delay="368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" presetClass="exit" presetSubtype="0" fill="hold" grpId="1" nodeType="withEffect">
                                  <p:stCondLst>
                                    <p:cond delay="368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" presetClass="entr" presetSubtype="0" fill="hold" grpId="0" nodeType="withEffect">
                                  <p:stCondLst>
                                    <p:cond delay="372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" presetClass="exit" presetSubtype="0" fill="hold" grpId="1" nodeType="withEffect">
                                  <p:stCondLst>
                                    <p:cond delay="372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" presetClass="entr" presetSubtype="0" fill="hold" grpId="0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" presetClass="exit" presetSubtype="0" fill="hold" grpId="1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" presetClass="exit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" presetClass="entr" presetSubtype="0" fill="hold" grpId="0" nodeType="withEffect">
                                  <p:stCondLst>
                                    <p:cond delay="384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" presetClass="exit" presetSubtype="0" fill="hold" grpId="1" nodeType="withEffect">
                                  <p:stCondLst>
                                    <p:cond delay="384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" presetClass="entr" presetSubtype="0" fill="hold" grpId="0" nodeType="withEffect">
                                  <p:stCondLst>
                                    <p:cond delay="388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" presetClass="exit" presetSubtype="0" fill="hold" grpId="1" nodeType="withEffect">
                                  <p:stCondLst>
                                    <p:cond delay="388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" presetClass="entr" presetSubtype="0" fill="hold" grpId="0" nodeType="withEffect">
                                  <p:stCondLst>
                                    <p:cond delay="388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" presetClass="exit" presetSubtype="0" fill="hold" grpId="1" nodeType="withEffect">
                                  <p:stCondLst>
                                    <p:cond delay="388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/>
      <p:bldP spid="97" grpId="1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  <p:bldP spid="110" grpId="0"/>
      <p:bldP spid="110" grpId="1"/>
      <p:bldP spid="111" grpId="0"/>
      <p:bldP spid="111" grpId="1"/>
      <p:bldP spid="112" grpId="0"/>
      <p:bldP spid="112" grpId="1"/>
      <p:bldP spid="113" grpId="0"/>
      <p:bldP spid="113" grpId="1"/>
      <p:bldP spid="114" grpId="0"/>
      <p:bldP spid="115" grpId="0"/>
      <p:bldP spid="115" grpId="1"/>
      <p:bldP spid="116" grpId="0"/>
      <p:bldP spid="116" grpId="1"/>
      <p:bldP spid="117" grpId="0"/>
      <p:bldP spid="117" grpId="1"/>
      <p:bldP spid="118" grpId="0"/>
      <p:bldP spid="118" grpId="1"/>
      <p:bldP spid="119" grpId="0"/>
      <p:bldP spid="119" grpId="1"/>
      <p:bldP spid="120" grpId="0"/>
      <p:bldP spid="120" grpId="1"/>
      <p:bldP spid="121" grpId="0"/>
      <p:bldP spid="121" grpId="1"/>
      <p:bldP spid="122" grpId="0"/>
      <p:bldP spid="122" grpId="1"/>
      <p:bldP spid="123" grpId="0"/>
      <p:bldP spid="12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63"/>
          <a:stretch/>
        </p:blipFill>
        <p:spPr>
          <a:xfrm>
            <a:off x="255" y="-1063664"/>
            <a:ext cx="4584968" cy="65741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1"/>
          <a:stretch/>
        </p:blipFill>
        <p:spPr>
          <a:xfrm>
            <a:off x="4585734" y="-14656"/>
            <a:ext cx="4558012" cy="6416792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5536" y="1680132"/>
            <a:ext cx="2107571" cy="2107571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90626" y="1316280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805" y="2641290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180" y="299054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692" y="2757178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355" y="2757178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980" y="293180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480" y="2641290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867" y="2584140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480" y="279527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005" y="299054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517" y="310642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480" y="2757178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880" y="270002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280" y="270002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130" y="2931803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792" y="293180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442" y="2757178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292" y="2580965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467" y="2815915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117" y="2525403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517" y="2641290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767" y="3047690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505" y="2641290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230" y="293180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630" y="287465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517" y="2990540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880" y="293180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130" y="287465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255" y="287465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117" y="3106428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342" y="3165165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830" y="3165165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955" y="2990540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467" y="2584140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342" y="2525403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967" y="2641290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480" y="3222315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317" y="3165165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692" y="2874653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067" y="2874653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842" y="3047690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580" y="2757178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980" y="2874653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980" y="2990540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980" y="270002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230" y="2509528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742" y="275717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742" y="2874653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517" y="2815915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280" y="275717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280" y="2874653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792" y="272384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767" y="270002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767" y="2815915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542" y="272384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805" y="273177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167" y="2849253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680" y="2558740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680" y="2674628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342" y="259366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017" y="236189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980" y="2295215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130" y="234601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417" y="265240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480" y="236665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442" y="256032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3104374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5665E-6 L -4.44444E-6 0.1457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9617E-6 L -4.44444E-6 -0.15591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8" b="6257"/>
          <a:stretch/>
        </p:blipFill>
        <p:spPr>
          <a:xfrm>
            <a:off x="2236" y="671"/>
            <a:ext cx="9141764" cy="60497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455" y="123478"/>
            <a:ext cx="2195087" cy="21950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974" y="428610"/>
            <a:ext cx="1224136" cy="12241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88" y="3143254"/>
            <a:ext cx="928694" cy="928694"/>
          </a:xfrm>
          <a:prstGeom prst="rect">
            <a:avLst/>
          </a:prstGeom>
        </p:spPr>
      </p:pic>
      <p:pic>
        <p:nvPicPr>
          <p:cNvPr id="9" name="图片 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771" y="4336265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145" y="4685123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657" y="4451380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321" y="4451380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946" y="462599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446" y="4335481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833" y="4278713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445" y="448986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970" y="4685123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482" y="480101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446" y="4451761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845" y="439461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245" y="439461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096" y="4626386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757" y="462638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407" y="4452153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258" y="4275929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432" y="4510879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082" y="4220367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482" y="4336265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732" y="4742665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471" y="4336265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196" y="462599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596" y="456884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482" y="4684731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846" y="462599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096" y="456884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221" y="456884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082" y="4800620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307" y="4859356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796" y="4859356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921" y="4684731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432" y="4278331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307" y="4219595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932" y="4335481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446" y="4916506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282" y="4859356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657" y="4568845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032" y="4568845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808" y="4741892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545" y="4451380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946" y="4569226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945" y="4685504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945" y="439461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196" y="4204492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707" y="445176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708" y="456961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482" y="4510879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245" y="445176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245" y="4569617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758" y="4418804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732" y="439461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732" y="4510879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508" y="4418804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770" y="442636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133" y="454421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646" y="4253313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646" y="4369592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308" y="4291847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983" y="4060072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945" y="3995779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096" y="4044197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383" y="4350585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446" y="4064835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1408" y="425851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文本框 19"/>
          <p:cNvSpPr txBox="1"/>
          <p:nvPr/>
        </p:nvSpPr>
        <p:spPr>
          <a:xfrm>
            <a:off x="713492" y="431626"/>
            <a:ext cx="3205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就是爱现在的你，不追忆你的过去，不强迫你的改变，与你一起面对</a:t>
            </a:r>
            <a:r>
              <a:rPr lang="zh-CN" altLang="en-US" dirty="0" smtClean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风雨。</a:t>
            </a:r>
            <a:endParaRPr lang="zh-CN" altLang="en-US" dirty="0">
              <a:solidFill>
                <a:srgbClr val="C0000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654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4792E-6 L 8.33333E-7 -0.1723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63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xit" presetSubtype="3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4.12273E-6 C -0.03038 0.00215 -0.03402 0.004 -0.06232 4.12273E-6 C -0.07309 -0.00155 -0.08177 -0.01141 -0.09184 -0.01727 C -0.10052 -0.0219 -0.11024 -0.02621 -0.11892 -0.03022 C -0.12152 -0.033 -0.12395 -0.03639 -0.12656 -0.03855 C -0.13055 -0.04132 -0.13229 -0.03978 -0.13559 -0.04317 C -0.14131 -0.04842 -0.14513 -0.05458 -0.15121 -0.05828 C -0.15538 -0.06846 -0.16979 -0.08357 -0.17812 -0.08388 C -0.21267 -0.08511 -0.24704 -0.08542 -0.28142 -0.08604 C -0.29548 -0.0922 -0.30833 -0.10577 -0.32256 -0.10978 C -0.33107 -0.11687 -0.33975 -0.12427 -0.34878 -0.12921 C -0.35468 -0.13661 -0.36371 -0.14 -0.37031 -0.14431 C -0.37274 -0.14617 -0.37447 -0.14925 -0.37691 -0.1511 C -0.38385 -0.15696 -0.39149 -0.16251 -0.39878 -0.16837 C -0.40555 -0.17423 -0.41388 -0.17608 -0.42083 -0.18101 C -0.43107 -0.18903 -0.43923 -0.19735 -0.45017 -0.20013 C -0.46093 -0.20938 -0.47222 -0.21092 -0.48263 -0.21986 C -0.48975 -0.22572 -0.49809 -0.23343 -0.5059 -0.23713 C -0.51111 -0.23991 -0.51736 -0.24052 -0.52274 -0.24361 C -0.53368 -0.25039 -0.5434 -0.25841 -0.55503 -0.26303 C -0.56163 -0.27074 -0.57239 -0.2729 -0.58072 -0.27567 C -0.63281 -0.27413 -0.63316 -0.27228 -0.66961 -0.26735 C -0.67656 -0.26365 -0.68368 -0.25933 -0.69027 -0.2544 C -0.69566 -0.25039 -0.70138 -0.24391 -0.70694 -0.24145 C -0.71302 -0.23867 -0.72517 -0.23497 -0.72517 -0.23466 C -0.7342 -0.22695 -0.74479 -0.22387 -0.75347 -0.21524 C -0.76302 -0.20629 -0.77274 -0.19519 -0.78194 -0.18502 C -0.78628 -0.18039 -0.78975 -0.17546 -0.79479 -0.17238 C -0.80798 -0.15603 -0.82066 -0.14031 -0.83211 -0.12088 C -0.83663 -0.11317 -0.83316 -0.1144 -0.83715 -0.10577 C -0.84444 -0.09004 -0.85555 -0.07987 -0.8618 -0.0626 C -0.86475 -0.05489 -0.86493 -0.04657 -0.86684 -0.03855 C -0.87083 -0.02344 -0.87465 -0.00833 -0.87881 0.00678 C -0.87951 0.01356 -0.88038 0.0259 -0.88229 0.03268 C -0.8842 0.03854 -0.88906 0.04995 -0.88906 0.05026 C -0.89097 0.0629 -0.89375 0.06722 -0.89913 0.07801 C -0.89947 0.08079 -0.8993 0.08418 -0.90034 0.08664 C -0.90295 0.09374 -0.90625 0.0996 -0.90937 0.10607 C -0.91354 0.1147 -0.91163 0.11933 -0.91736 0.1255 C -0.92343 0.14215 -0.93524 0.1699 -0.9467 0.1773 C -0.95451 0.18193 -0.97013 0.18994 -0.97013 0.19056 C -1.02118 0.18809 -1.01336 0.19056 -1.04218 0.18347 C -1.05173 0.17792 -1.06093 0.16774 -1.07083 0.16404 C -1.07552 0.1625 -1.0776 0.16188 -1.08229 0.15787 C -1.08645 0.15417 -1.08958 0.14832 -1.09392 0.14492 C -1.09635 0.14307 -1.10156 0.14061 -1.10156 0.14091 C -1.10781 0.13012 -1.10416 0.13567 -1.11336 0.1255 C -1.11545 0.12303 -1.121 0.12118 -1.121 0.12149 C -1.12691 0.11378 -1.13246 0.11255 -1.13854 0.10823 C -1.14774 0.10206 -1.15625 0.0962 -1.16562 0.09096 C -1.16718 0.0888 -1.16875 0.08603 -1.17066 0.08449 C -1.17291 0.08202 -1.17864 0.08017 -1.17864 0.08048 C -1.18385 0.07431 -1.18784 0.07215 -1.18784 0.06074 " pathEditMode="relative" rAng="0" ptsTypes="ffffffffffffffffffffffffffffffffffffffffffffffffffffA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400" y="-43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52 0.01203 C -0.05538 0.03454 -0.06614 0.04163 -0.08073 0.04903 C -0.09236 0.0552 -0.10416 0.06352 -0.11597 0.06784 C -0.12968 0.07247 -0.12448 0.07031 -0.13229 0.07401 C -0.13402 0.07401 -0.18281 0.07185 -0.19097 0.07 C -0.19427 0.06908 -0.19739 0.06476 -0.20052 0.06352 C -0.20781 0.06106 -0.21545 0.05982 -0.22274 0.05767 C -0.22916 0.04317 -0.23819 0.04472 -0.24843 0.04101 C -0.25069 0.04009 -0.25312 0.03855 -0.25538 0.0367 C -0.25712 0.03516 -0.25868 0.03331 -0.26059 0.03269 C -0.26267 0.03207 -0.28055 0.02899 -0.28229 0.02868 C -0.29791 0.02313 -0.27864 0.02961 -0.31059 0.02436 C -0.31788 0.02313 -0.325 0.01758 -0.33264 0.01604 C -0.34409 0.01018 -0.32656 0.01912 -0.34114 0.00987 C -0.34861 0.00494 -0.35781 0.00525 -0.36545 0.0037 C -0.38489 0.00463 -0.40191 0.00679 -0.42066 0.00987 C -0.43107 0.0145 -0.44184 0.01388 -0.45243 0.01604 C -0.46545 0.0185 -0.47864 0.02221 -0.49149 0.02436 C -0.49271 0.02498 -0.49392 0.02591 -0.49514 0.02652 C -0.49722 0.02745 -0.4993 0.02745 -0.50121 0.02868 C -0.50746 0.03207 -0.50486 0.03269 -0.50972 0.03454 C -0.51406 0.03608 -0.52239 0.03886 -0.52239 0.03916 C -0.52639 0.04379 -0.53073 0.04595 -0.53559 0.04903 C -0.5401 0.05674 -0.54357 0.05643 -0.54913 0.06167 C -0.55521 0.06723 -0.5618 0.07648 -0.56875 0.08018 C -0.58003 0.09529 -0.59409 0.1107 -0.60764 0.11749 C -0.62291 0.13445 -0.59896 0.10854 -0.61649 0.12365 C -0.61823 0.1252 -0.61909 0.1289 -0.62118 0.13013 C -0.63055 0.13691 -0.63611 0.13876 -0.64444 0.14246 C -0.65069 0.14925 -0.65694 0.15233 -0.66406 0.1548 C -0.66909 0.16097 -0.67378 0.16127 -0.68003 0.16312 C -0.70121 0.18163 -0.73698 0.17422 -0.75833 0.17515 C -0.78715 0.17453 -0.81597 0.17453 -0.84496 0.1733 C -0.85243 0.17299 -0.85989 0.16559 -0.86684 0.16312 C -0.89531 0.15295 -0.91979 0.12612 -0.94757 0.11564 C -0.9592 0.10269 -0.96962 0.09744 -0.98298 0.09251 C -0.98732 0.09128 -0.99114 0.08727 -0.99548 0.08449 C -1.00208 0.07987 -1.0092 0.07802 -1.01614 0.07401 C -1.01944 0.07185 -1.02257 0.06784 -1.02604 0.06568 C -1.04218 0.05643 -1.0592 0.05057 -1.07587 0.04502 C -1.10694 0.04811 -1.1342 0.04996 -1.16614 0.05119 C -1.17014 0.05366 -1.17309 0.05736 -1.17708 0.05952 C -1.18628 0.07493 -1.18975 0.07216 -1.20416 0.07216 " pathEditMode="relative" rAng="0" ptsTypes="ffffffffffffffffffffffffffffffffffffffffffA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00" y="80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5250"/>
                            </p:stCondLst>
                            <p:childTnLst>
                              <p:par>
                                <p:cTn id="478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4" grpId="1"/>
      <p:bldP spid="74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8"/>
          <a:stretch/>
        </p:blipFill>
        <p:spPr>
          <a:xfrm>
            <a:off x="-1113556" y="-1238867"/>
            <a:ext cx="10254482" cy="654692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79662"/>
            <a:ext cx="1800200" cy="1800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207198"/>
            <a:ext cx="900100" cy="900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567803"/>
            <a:ext cx="2322258" cy="2322258"/>
          </a:xfrm>
          <a:prstGeom prst="rect">
            <a:avLst/>
          </a:prstGeom>
        </p:spPr>
      </p:pic>
      <p:pic>
        <p:nvPicPr>
          <p:cNvPr id="10" name="图片 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262" y="2941071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636" y="3289929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148" y="3056186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812" y="3056186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437" y="323080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937" y="2940287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324" y="2883519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936" y="30946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461" y="3289929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973" y="34058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937" y="3056567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336" y="29994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736" y="29994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587" y="3231192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248" y="3231192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898" y="3056959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749" y="288073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923" y="3115685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573" y="2825173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973" y="2941071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223" y="3347471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962" y="2941071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687" y="323080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087" y="317365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973" y="3289537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337" y="323080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587" y="317365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712" y="317365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573" y="3405426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798" y="3464162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287" y="3464162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412" y="3289537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923" y="2883137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798" y="2824401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423" y="2940287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937" y="3521312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773" y="3464162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148" y="3173651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523" y="3173651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299" y="3346698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036" y="3056186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437" y="3174032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436" y="3290310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436" y="29994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687" y="2809298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198" y="30565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199" y="3174423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973" y="3115685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736" y="30565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736" y="3174423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249" y="302361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223" y="29994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223" y="3115685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999" y="302361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261" y="30311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624" y="3149023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137" y="2858119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137" y="2974398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799" y="2896653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474" y="266487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436" y="2600585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587" y="2649003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874" y="2955391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937" y="2669641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899" y="2863316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文本框 13"/>
          <p:cNvSpPr txBox="1"/>
          <p:nvPr/>
        </p:nvSpPr>
        <p:spPr>
          <a:xfrm>
            <a:off x="6528684" y="1572928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让爱的天空云淡风轻，绿意盎然，每时每刻，愿快乐种在你</a:t>
            </a:r>
            <a:r>
              <a:rPr lang="zh-CN" altLang="en-US" dirty="0" smtClean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心头。</a:t>
            </a:r>
            <a:endParaRPr lang="zh-CN" altLang="en-US" dirty="0">
              <a:solidFill>
                <a:srgbClr val="C0000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231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17823E-6 L 0.09878 4.1782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8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0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5"/>
          <a:stretch/>
        </p:blipFill>
        <p:spPr>
          <a:xfrm>
            <a:off x="-38550" y="-777311"/>
            <a:ext cx="4694547" cy="70330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8"/>
          <a:stretch/>
        </p:blipFill>
        <p:spPr>
          <a:xfrm>
            <a:off x="4617897" y="-155196"/>
            <a:ext cx="4562615" cy="670037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5536" y="1680132"/>
            <a:ext cx="2107571" cy="2107571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90626" y="1316280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685" y="2568732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060" y="291798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572" y="2684620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235" y="2684620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860" y="285924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360" y="2568732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747" y="2511582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360" y="272272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885" y="291798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397" y="303387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360" y="2684620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760" y="262747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160" y="262747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010" y="2859245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672" y="2859245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322" y="2684620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172" y="250840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347" y="2743357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997" y="2452845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397" y="2568732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647" y="2975132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385" y="2568732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110" y="285924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510" y="280209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397" y="2917982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760" y="285924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010" y="280209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135" y="280209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997" y="3033870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222" y="3092607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710" y="3092607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835" y="2917982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347" y="2511582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222" y="2452845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847" y="2568732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360" y="3149757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97" y="3092607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572" y="2802095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947" y="2802095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722" y="2975132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460" y="2684620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860" y="2802095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860" y="2917982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860" y="262747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10" y="243697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622" y="268462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622" y="2802095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397" y="2743357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160" y="268462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160" y="2802095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672" y="265128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647" y="262747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647" y="2743357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422" y="265128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685" y="265922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047" y="2776695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560" y="2486182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560" y="260207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222" y="252110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897" y="228933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860" y="2222657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010" y="227345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297" y="257984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360" y="229409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322" y="248777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3137203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5665E-6 L -4.44444E-6 0.1457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9617E-6 L -4.44444E-6 -0.15591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9"/>
          <a:stretch/>
        </p:blipFill>
        <p:spPr>
          <a:xfrm>
            <a:off x="2762" y="-475908"/>
            <a:ext cx="9210989" cy="58255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427734"/>
            <a:ext cx="9141293" cy="5143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362" y="2804397"/>
            <a:ext cx="2195087" cy="219508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419" y="-167923"/>
            <a:ext cx="1662099" cy="1662099"/>
          </a:xfrm>
          <a:prstGeom prst="rect">
            <a:avLst/>
          </a:prstGeom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776" y="2721021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150" y="3069879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662" y="2836136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326" y="2836136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951" y="301075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451" y="2720237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838" y="2663469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450" y="28746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975" y="3069879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487" y="31857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451" y="2836517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850" y="27793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250" y="27793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101" y="3011142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762" y="3011142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412" y="2836909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263" y="266068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437" y="2895635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087" y="2605123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487" y="2721021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737" y="3127421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476" y="2721021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201" y="301075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601" y="295360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487" y="3069487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851" y="301075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101" y="295360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226" y="295360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087" y="3185376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312" y="3244112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801" y="3244112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926" y="3069487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437" y="2663087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312" y="2604351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937" y="2720237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451" y="3301262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287" y="3244112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662" y="2953601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037" y="2953601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813" y="3126648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550" y="2836136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951" y="2953982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950" y="3070260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950" y="27793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201" y="2589248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712" y="28365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713" y="2954373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487" y="2895635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250" y="28365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250" y="2954373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763" y="280356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737" y="27793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737" y="2895635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513" y="280356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775" y="28111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138" y="2928973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651" y="2638069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651" y="2754348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313" y="2676603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988" y="244482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950" y="2380535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101" y="2428953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388" y="2735341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451" y="2449591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7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413" y="2643266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3"/>
          <p:cNvSpPr>
            <a:spLocks noChangeArrowheads="1"/>
          </p:cNvSpPr>
          <p:nvPr/>
        </p:nvSpPr>
        <p:spPr bwMode="auto">
          <a:xfrm>
            <a:off x="3681950" y="-5685443"/>
            <a:ext cx="11035040" cy="11035040"/>
          </a:xfrm>
          <a:prstGeom prst="star8">
            <a:avLst>
              <a:gd name="adj" fmla="val 12806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" name="文本框 13"/>
          <p:cNvSpPr txBox="1"/>
          <p:nvPr/>
        </p:nvSpPr>
        <p:spPr>
          <a:xfrm>
            <a:off x="482820" y="195486"/>
            <a:ext cx="26435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生活的魅力在于，与你在一起的每分每秒，那种生活美妙至极！</a:t>
            </a:r>
          </a:p>
        </p:txBody>
      </p:sp>
    </p:spTree>
    <p:extLst>
      <p:ext uri="{BB962C8B-B14F-4D97-AF65-F5344CB8AC3E}">
        <p14:creationId xmlns:p14="http://schemas.microsoft.com/office/powerpoint/2010/main" val="280152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xit" presetSubtype="3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8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94" dur="5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>
                            <p:stCondLst>
                              <p:cond delay="5600"/>
                            </p:stCondLst>
                            <p:childTnLst>
                              <p:par>
                                <p:cTn id="49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/>
      <p:bldP spid="81" grpId="1"/>
      <p:bldP spid="81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6"/>
          <a:stretch/>
        </p:blipFill>
        <p:spPr>
          <a:xfrm>
            <a:off x="-8468" y="-650725"/>
            <a:ext cx="9149723" cy="5794224"/>
          </a:xfrm>
          <a:prstGeom prst="rect">
            <a:avLst/>
          </a:prstGeom>
        </p:spPr>
      </p:pic>
      <p:sp>
        <p:nvSpPr>
          <p:cNvPr id="76" name="心形 75"/>
          <p:cNvSpPr/>
          <p:nvPr/>
        </p:nvSpPr>
        <p:spPr>
          <a:xfrm rot="2040686">
            <a:off x="-218947" y="5299510"/>
            <a:ext cx="576064" cy="504056"/>
          </a:xfrm>
          <a:prstGeom prst="hear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心形 76"/>
          <p:cNvSpPr/>
          <p:nvPr/>
        </p:nvSpPr>
        <p:spPr>
          <a:xfrm rot="1087763">
            <a:off x="874035" y="5488549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心形 77"/>
          <p:cNvSpPr/>
          <p:nvPr/>
        </p:nvSpPr>
        <p:spPr>
          <a:xfrm rot="2079924">
            <a:off x="1564822" y="5595636"/>
            <a:ext cx="405065" cy="354432"/>
          </a:xfrm>
          <a:prstGeom prst="hear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5" name="心形 144"/>
          <p:cNvSpPr/>
          <p:nvPr/>
        </p:nvSpPr>
        <p:spPr>
          <a:xfrm rot="2040686">
            <a:off x="-624318" y="4521445"/>
            <a:ext cx="576064" cy="504056"/>
          </a:xfrm>
          <a:prstGeom prst="hear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6" name="心形 145"/>
          <p:cNvSpPr/>
          <p:nvPr/>
        </p:nvSpPr>
        <p:spPr>
          <a:xfrm rot="1087763">
            <a:off x="-533727" y="5029669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心形 146"/>
          <p:cNvSpPr/>
          <p:nvPr/>
        </p:nvSpPr>
        <p:spPr>
          <a:xfrm rot="2847559">
            <a:off x="-678686" y="3734199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心形 147"/>
          <p:cNvSpPr/>
          <p:nvPr/>
        </p:nvSpPr>
        <p:spPr>
          <a:xfrm rot="1087763">
            <a:off x="-641442" y="5614478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9" name="图片 1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996480"/>
            <a:ext cx="2009287" cy="2009287"/>
          </a:xfrm>
          <a:prstGeom prst="rect">
            <a:avLst/>
          </a:prstGeom>
        </p:spPr>
      </p:pic>
      <p:pic>
        <p:nvPicPr>
          <p:cNvPr id="150" name="图片 14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40" y="2797138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图片 15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714" y="314599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图片 15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226" y="2912253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图片 15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890" y="2912253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图片 15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5" y="308686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图片 15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15" y="2796354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图片 15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402" y="2739586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" name="图片 15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014" y="29507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" name="图片 15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539" y="314599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图片 15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32618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" name="图片 15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15" y="2912634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图片 16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414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图片 16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14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图片 16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665" y="3087259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图片 16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326" y="3087259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图片 16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976" y="2913026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" name="图片 16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827" y="2736802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图片 16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001" y="297175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" name="图片 16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651" y="2681240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" name="图片 16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2797138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图片 16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01" y="3203538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" name="图片 17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040" y="2797138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图片 17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765" y="308686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" name="图片 17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165" y="302971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" name="图片 17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3145604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" name="图片 17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415" y="308686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6" name="图片 17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665" y="302971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" name="图片 17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790" y="302971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" name="图片 17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651" y="3261493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" name="图片 17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76" y="3320229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" name="图片 17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365" y="3320229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1" name="图片 18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490" y="3145604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2" name="图片 18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001" y="2739204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" name="图片 18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76" y="268046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" name="图片 18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501" y="2796354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" name="图片 18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15" y="3377379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6" name="图片 18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851" y="3320229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" name="图片 18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226" y="302971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" name="图片 18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601" y="302971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9" name="图片 18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77" y="3202765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" name="图片 18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114" y="2912253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图片 19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5" y="3030099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2" name="图片 19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4" y="3146377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" name="图片 19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4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" name="图片 19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765" y="266536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" name="图片 19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276" y="29126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" name="图片 19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277" y="303049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7" name="图片 19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297175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" name="图片 19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14" y="29126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9" name="图片 19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14" y="3030490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" name="图片 19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327" y="287967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1" name="图片 20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01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2" name="图片 20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01" y="297175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图片 20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077" y="287967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" name="图片 20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39" y="28872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" name="图片 20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02" y="300509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" name="图片 20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15" y="2714186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" name="图片 20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15" y="283046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" name="图片 20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77" y="275272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" name="图片 20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552" y="2520945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" name="图片 20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514" y="2456652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" name="图片 21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665" y="250507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" name="图片 21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952" y="281145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3" name="图片 21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015" y="252570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4" name="图片 21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977" y="2719383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AutoShape 503"/>
          <p:cNvSpPr>
            <a:spLocks noChangeArrowheads="1"/>
          </p:cNvSpPr>
          <p:nvPr/>
        </p:nvSpPr>
        <p:spPr bwMode="auto">
          <a:xfrm>
            <a:off x="3681950" y="-5685443"/>
            <a:ext cx="11035040" cy="11035040"/>
          </a:xfrm>
          <a:prstGeom prst="star8">
            <a:avLst>
              <a:gd name="adj" fmla="val 12806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" name="文本框 13"/>
          <p:cNvSpPr txBox="1"/>
          <p:nvPr/>
        </p:nvSpPr>
        <p:spPr>
          <a:xfrm>
            <a:off x="1294791" y="3790529"/>
            <a:ext cx="2788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太多的回忆和希望，不管它有多疯狂</a:t>
            </a:r>
            <a:r>
              <a:rPr lang="zh-CN" altLang="en-US" dirty="0" smtClean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，我</a:t>
            </a:r>
            <a:r>
              <a:rPr lang="zh-CN" altLang="en-US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愿意一生</a:t>
            </a:r>
            <a:r>
              <a:rPr lang="zh-CN" altLang="en-US" dirty="0" smtClean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珍藏。</a:t>
            </a:r>
            <a:endParaRPr lang="zh-CN" altLang="en-US" dirty="0">
              <a:solidFill>
                <a:srgbClr val="C0000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446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000" fill="hold"/>
                                        <p:tgtEl>
                                          <p:spTgt spid="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21426E-6 L 0.86267 -0.98549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25" y="-4927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9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16667E-6 -5.68077E-7 L 0.67796 -0.77524 " pathEditMode="relative" rAng="0" ptsTypes="AA">
                                      <p:cBhvr>
                                        <p:cTn id="19" dur="5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89" y="-3877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9" presetClass="exit" presetSubtype="1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3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6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72222E-6 -1.85242E-6 L 0.54306 -0.65792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53" y="-3291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2" dur="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9" presetClass="exit" presetSubtype="1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4.72222E-6 -4.21426E-6 L 0.86267 -0.98549 " pathEditMode="relative" rAng="0" ptsTypes="AA">
                                      <p:cBhvr>
                                        <p:cTn id="41" dur="5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25" y="-4927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43" dur="5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9" presetClass="exit" presetSubtype="1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3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6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11111E-6 3.23865E-6 L 0.89497 -1.01791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40" y="-5091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54" dur="5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9" presetClass="exit" presetSubtype="1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4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6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E-6 2.84656E-6 L 1.04844 -0.51776 " pathEditMode="relative" rAng="0" ptsTypes="AA">
                                      <p:cBhvr>
                                        <p:cTn id="63" dur="5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413" y="-2590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65" dur="5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9" presetClass="exit" presetSubtype="1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3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6" presetClass="path" presetSubtype="0" accel="50000" decel="50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4.44444E-6 -8.11979E-7 L 1.04444 -1.13183 " pathEditMode="relative" rAng="0" ptsTypes="AA">
                                      <p:cBhvr>
                                        <p:cTn id="74" dur="5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22" y="-5659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76" dur="5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9" presetClass="exit" presetSubtype="1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3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3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xit" presetSubtype="32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25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25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3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3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3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3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3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3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3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3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3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3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3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3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3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3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3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3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3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3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3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3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3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3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3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3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3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3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3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3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3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3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3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3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3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8" dur="3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3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3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3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4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4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4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4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4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4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4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4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4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4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4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4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4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4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3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3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3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3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3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3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3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3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3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3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3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3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3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3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3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3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3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3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3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3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3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3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3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3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3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3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3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3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3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3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3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3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3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3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8" dur="3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3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4" dur="3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7" dur="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3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3" dur="3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6" dur="3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9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2" dur="3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5" dur="3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8" dur="3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3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4" dur="3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7" dur="3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0" dur="3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3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6" dur="3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9" dur="3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3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8" dur="3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51" dur="7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5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5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6" grpId="1" animBg="1"/>
      <p:bldP spid="76" grpId="2" animBg="1"/>
      <p:bldP spid="76" grpId="3" animBg="1"/>
      <p:bldP spid="77" grpId="0" animBg="1"/>
      <p:bldP spid="77" grpId="1" animBg="1"/>
      <p:bldP spid="77" grpId="2" animBg="1"/>
      <p:bldP spid="77" grpId="3" animBg="1"/>
      <p:bldP spid="78" grpId="0" animBg="1"/>
      <p:bldP spid="78" grpId="1" animBg="1"/>
      <p:bldP spid="78" grpId="2" animBg="1"/>
      <p:bldP spid="78" grpId="3" animBg="1"/>
      <p:bldP spid="145" grpId="0" animBg="1"/>
      <p:bldP spid="145" grpId="1" animBg="1"/>
      <p:bldP spid="145" grpId="2" animBg="1"/>
      <p:bldP spid="145" grpId="3" animBg="1"/>
      <p:bldP spid="146" grpId="0" animBg="1"/>
      <p:bldP spid="146" grpId="1" animBg="1"/>
      <p:bldP spid="146" grpId="2" animBg="1"/>
      <p:bldP spid="146" grpId="3" animBg="1"/>
      <p:bldP spid="147" grpId="0" animBg="1"/>
      <p:bldP spid="147" grpId="1" animBg="1"/>
      <p:bldP spid="147" grpId="2" animBg="1"/>
      <p:bldP spid="147" grpId="3" animBg="1"/>
      <p:bldP spid="148" grpId="0" animBg="1"/>
      <p:bldP spid="148" grpId="1" animBg="1"/>
      <p:bldP spid="148" grpId="2" animBg="1"/>
      <p:bldP spid="148" grpId="3" animBg="1"/>
      <p:bldP spid="79" grpId="0" animBg="1"/>
      <p:bldP spid="80" grpId="0"/>
      <p:bldP spid="80" grpId="1"/>
      <p:bldP spid="80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938" y="513603"/>
            <a:ext cx="3971506" cy="3444561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492942" y="1491630"/>
            <a:ext cx="367293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4000" dirty="0" smtClean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谢谢您的光临我们很幸福</a:t>
            </a:r>
            <a:endParaRPr lang="zh-CN" altLang="en-US" sz="40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214921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48" y="-11446"/>
            <a:ext cx="9154147" cy="5149208"/>
          </a:xfrm>
          <a:prstGeom prst="rect">
            <a:avLst/>
          </a:prstGeom>
        </p:spPr>
      </p:pic>
      <p:pic>
        <p:nvPicPr>
          <p:cNvPr id="11" name="Picture 2" descr="D:\360data\重要数据\桌面\5354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11"/>
            <a:ext cx="509010" cy="33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8" y="1422037"/>
            <a:ext cx="360863" cy="238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360data\重要数据\桌面\5354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31" y="3551223"/>
            <a:ext cx="509010" cy="33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360data\重要数据\桌面\53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2" y="4119245"/>
            <a:ext cx="308295" cy="20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5602"/>
            <a:ext cx="184150" cy="228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D:\360data\重要数据\桌面\35454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6614"/>
            <a:ext cx="167410" cy="20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D:\360data\重要数据\桌面\4556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0836"/>
            <a:ext cx="229140" cy="9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5" y="3438663"/>
            <a:ext cx="254789" cy="16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D:\360data\重要数据\桌面\35454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2" y="2400156"/>
            <a:ext cx="167409" cy="20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7" y="3239486"/>
            <a:ext cx="212447" cy="14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7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19977"/>
            <a:ext cx="193134" cy="127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3" y="1005896"/>
            <a:ext cx="282767" cy="18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D:\360data\重要数据\桌面\354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26"/>
            <a:ext cx="129086" cy="16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1" y="4221676"/>
            <a:ext cx="207895" cy="257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2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9" y="4785826"/>
            <a:ext cx="212447" cy="14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3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45" y="4763943"/>
            <a:ext cx="19307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5" descr="D:\360data\重要数据\桌面\4556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49538"/>
            <a:ext cx="252054" cy="10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6" descr="D:\360data\重要数据\桌面\4556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8831"/>
            <a:ext cx="252054" cy="10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9" y="1114816"/>
            <a:ext cx="141995" cy="17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183"/>
            <a:ext cx="156195" cy="19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9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1643"/>
            <a:ext cx="175576" cy="116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1" descr="D:\360data\重要数据\桌面\53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6990"/>
            <a:ext cx="342148" cy="22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43" y="2250441"/>
            <a:ext cx="276624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1" descr="D:\360data\重要数据\桌面\53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6395"/>
            <a:ext cx="342148" cy="22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432"/>
            <a:ext cx="212359" cy="263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597" y="2587843"/>
            <a:ext cx="276624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D:\360data\重要数据\桌面\35454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19083"/>
            <a:ext cx="167410" cy="20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33" y="4523062"/>
            <a:ext cx="22754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D:\360data\重要数据\桌面\354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29" y="1772168"/>
            <a:ext cx="203372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D:\360data\重要数据\桌面\53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2792"/>
            <a:ext cx="224674" cy="148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923" y="4092273"/>
            <a:ext cx="157106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D:\360data\重要数据\桌面\5354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4525"/>
            <a:ext cx="252000" cy="166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6" descr="D:\360data\重要数据\桌面\4556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89252"/>
            <a:ext cx="350258" cy="14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876" y="366244"/>
            <a:ext cx="212293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D:\360data\重要数据\桌面\5354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100" y="604199"/>
            <a:ext cx="197595" cy="13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3" descr="D:\360data\重要数据\桌面\45565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26"/>
            <a:ext cx="373212" cy="14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3" descr="D:\360data\重要数据\桌面\45565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08" y="891951"/>
            <a:ext cx="373097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70532" y="2014368"/>
            <a:ext cx="20732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新郎：罗密欧</a:t>
            </a:r>
            <a:endParaRPr lang="zh-CN" altLang="en-US" sz="24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78722" y="2014368"/>
            <a:ext cx="20732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新</a:t>
            </a:r>
            <a:r>
              <a:rPr lang="zh-CN" altLang="en-US" sz="24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娘</a:t>
            </a:r>
            <a:r>
              <a:rPr lang="zh-CN" altLang="en-US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：朱丽叶</a:t>
            </a:r>
            <a:endParaRPr lang="zh-CN" altLang="en-US" sz="24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843808" y="1125661"/>
            <a:ext cx="333903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4800" dirty="0" smtClean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结婚庆典</a:t>
            </a:r>
            <a:endParaRPr lang="en-US" altLang="zh-CN" sz="4800" dirty="0" smtClean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algn="ctr" eaLnBrk="1" hangingPunct="1"/>
            <a:r>
              <a:rPr lang="zh-CN" altLang="en-US" sz="4800" dirty="0" smtClean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百年好合</a:t>
            </a:r>
            <a:endParaRPr lang="zh-CN" altLang="en-US" sz="48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048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33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44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55" dur="2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5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66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6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77" dur="3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7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88" dur="2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9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9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0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110" dur="3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21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2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3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3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4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45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4" dur="4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56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3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65" dur="3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6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76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7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87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89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9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00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209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11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220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22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2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31" dur="2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3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44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53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55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6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66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4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75" dur="4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7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77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86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288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97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299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2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2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308" dur="2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10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1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21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2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2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30" dur="2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2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41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42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43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52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54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6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64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6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7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76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85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8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87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5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96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398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407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408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409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2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2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7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418" dur="2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420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6" dur="2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2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29" dur="2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3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31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3" b="5893"/>
          <a:stretch/>
        </p:blipFill>
        <p:spPr>
          <a:xfrm>
            <a:off x="-33673" y="351"/>
            <a:ext cx="9177673" cy="62438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427734"/>
            <a:ext cx="9141293" cy="5143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362" y="2804397"/>
            <a:ext cx="2195087" cy="219508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419" y="-167923"/>
            <a:ext cx="1662099" cy="1662099"/>
          </a:xfrm>
          <a:prstGeom prst="rect">
            <a:avLst/>
          </a:prstGeom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25" y="3192754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899" y="3541612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411" y="3307869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075" y="3307869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700" y="3482484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00" y="3191970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587" y="3135202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199" y="334635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24" y="3541612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236" y="365750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00" y="3308250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599" y="325110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999" y="325110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850" y="3482875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511" y="3482875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161" y="3308642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012" y="3132418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186" y="3367368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36" y="3076856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236" y="3192754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486" y="3599154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25" y="3192754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950" y="3482484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50" y="3425334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236" y="3541220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00" y="3482484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850" y="3425334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975" y="3425334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36" y="3657109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061" y="3715845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550" y="3715845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675" y="3541220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186" y="3134820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061" y="3076084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686" y="3191970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00" y="3772995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036" y="3715845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411" y="3425334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786" y="3425334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562" y="3598381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299" y="3307869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700" y="3425715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699" y="3541993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699" y="325110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50" y="3060981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461" y="330825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462" y="3426106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236" y="3367368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999" y="330825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999" y="3426106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512" y="3275293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486" y="325110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486" y="3367368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262" y="3275293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24" y="328285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887" y="3400706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400" y="3109802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400" y="3226081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062" y="3148336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737" y="2916561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699" y="2852268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50" y="2900686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137" y="3207074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921324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7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162" y="3114999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文本框 13"/>
          <p:cNvSpPr txBox="1"/>
          <p:nvPr/>
        </p:nvSpPr>
        <p:spPr>
          <a:xfrm>
            <a:off x="5148064" y="783744"/>
            <a:ext cx="3989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太多的回忆和希望，不管它有多疯狂</a:t>
            </a:r>
            <a:r>
              <a:rPr lang="zh-CN" altLang="en-US" dirty="0" smtClean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，我</a:t>
            </a:r>
            <a:r>
              <a:rPr lang="zh-CN" altLang="en-US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愿意一生</a:t>
            </a:r>
            <a:r>
              <a:rPr lang="zh-CN" altLang="en-US" dirty="0" smtClean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珍藏。</a:t>
            </a:r>
            <a:endParaRPr lang="zh-CN" altLang="en-US" dirty="0">
              <a:solidFill>
                <a:srgbClr val="C00000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561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0.00087 -0.2006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100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4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1" fill="hold">
                      <p:stCondLst>
                        <p:cond delay="indefinite"/>
                      </p:stCondLst>
                      <p:childTnLst>
                        <p:par>
                          <p:cTn id="492" fill="hold">
                            <p:stCondLst>
                              <p:cond delay="0"/>
                            </p:stCondLst>
                            <p:childTnLst>
                              <p:par>
                                <p:cTn id="493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0" grpId="1"/>
      <p:bldP spid="80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9"/>
          <a:stretch/>
        </p:blipFill>
        <p:spPr>
          <a:xfrm>
            <a:off x="-1173110" y="-1380401"/>
            <a:ext cx="10315300" cy="67604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370" y="5524078"/>
            <a:ext cx="230157" cy="23015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639" y="5434161"/>
            <a:ext cx="179833" cy="17983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057977" y="5344058"/>
            <a:ext cx="360040" cy="3600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6093339" y="5369406"/>
            <a:ext cx="359665" cy="3596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7048">
            <a:off x="4941213" y="5971152"/>
            <a:ext cx="267988" cy="2679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54563">
            <a:off x="561173" y="5407935"/>
            <a:ext cx="432048" cy="43204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48188">
            <a:off x="2834242" y="6094075"/>
            <a:ext cx="308102" cy="30810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784165"/>
            <a:ext cx="230157" cy="23015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5906635"/>
            <a:ext cx="115078" cy="11507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74501" y="6311469"/>
            <a:ext cx="156502" cy="15650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568">
            <a:off x="1497120" y="5752313"/>
            <a:ext cx="360040" cy="36004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832096" y="6166721"/>
            <a:ext cx="180020" cy="18002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5012629" y="6475302"/>
            <a:ext cx="450733" cy="45073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37382" y="6533071"/>
            <a:ext cx="359665" cy="3596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93180">
            <a:off x="8370813" y="6170432"/>
            <a:ext cx="269084" cy="26908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7063448" y="6497549"/>
            <a:ext cx="219172" cy="21917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511451" y="6243601"/>
            <a:ext cx="222195" cy="22219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3514466" y="6138828"/>
            <a:ext cx="298038" cy="29803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2773">
            <a:off x="1740367" y="6544727"/>
            <a:ext cx="311883" cy="31188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13558">
            <a:off x="6364793" y="6396656"/>
            <a:ext cx="318126" cy="31812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93507">
            <a:off x="7736876" y="6444119"/>
            <a:ext cx="269084" cy="26908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472" y="6412845"/>
            <a:ext cx="115078" cy="11507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2423627" y="6505213"/>
            <a:ext cx="360040" cy="36004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6786938" y="5975472"/>
            <a:ext cx="360040" cy="36004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3272649" y="6647807"/>
            <a:ext cx="222195" cy="222195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-698713" y="-295083"/>
            <a:ext cx="288032" cy="5792755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155949" y="-308570"/>
            <a:ext cx="288032" cy="5641001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371973" y="-294781"/>
            <a:ext cx="144016" cy="5641001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-284677" y="-295082"/>
            <a:ext cx="144016" cy="579275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9443981" y="-260939"/>
            <a:ext cx="288032" cy="5641001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9732013" y="-294782"/>
            <a:ext cx="288032" cy="5641001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-515799" y="-294781"/>
            <a:ext cx="288032" cy="5786337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-360877" y="-261629"/>
            <a:ext cx="152400" cy="5714097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9558933" y="-308571"/>
            <a:ext cx="144016" cy="5641001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9702949" y="-255784"/>
            <a:ext cx="173080" cy="5641001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26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8.64198E-7 L 0.10087 0.00093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85 -0.4358 0.01354 -0.87161 0.01354 -1.30741 " pathEditMode="relative" rAng="0" ptsTypes="fA">
                                      <p:cBhvr>
                                        <p:cTn id="8" dur="4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653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87 0.00586 C -0.01614 -0.03365 -0.01441 -0.07346 -0.01284 -0.11482 C -0.0125 -0.16173 -0.01267 -0.20896 -0.0118 -0.25618 C -0.01163 -0.26883 -0.00937 -0.29414 -0.00937 -0.29383 C -0.00868 -0.32408 -0.00833 -0.37994 -0.00382 -0.40957 C -0.00121 -0.45463 0.0007 -0.49877 0.00191 -0.54383 C 0.00243 -0.80988 0.00417 -1.07223 0.00417 -1.33642 L -0.00034 -1.36729 " pathEditMode="relative" rAng="0" ptsTypes="ffffffAA">
                                      <p:cBhvr>
                                        <p:cTn id="1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6867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7284E-6 L -4.72222E-6 -1.35093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56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44444E-6 -3.82716E-6 L 4.44444E-6 -1.32345 " pathEditMode="relative" rAng="0" ptsTypes="AA">
                                      <p:cBhvr>
                                        <p:cTn id="14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17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1.66667E-6 -1.36266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14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3.7037E-6 L -1.11111E-6 -1.15618 " pathEditMode="relative" rAng="0" ptsTypes="AA">
                                      <p:cBhvr>
                                        <p:cTn id="18" dur="3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30" dur="4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2" dur="4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3.05556E-6 -1.39074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53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4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8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2222E-6 -1.35802E-6 L -2.22222E-6 -1.34568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28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54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2.46914E-6 L 4.72222E-6 -1.38827 " pathEditMode="relative" rAng="0" ptsTypes="AA">
                                      <p:cBhvr>
                                        <p:cTn id="56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41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29 0.02408 L 1.05573 0.02408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42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2222E-6 -3.58025E-6 L -1.12605 -3.58025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02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2.34568E-6 L -1.07708 -0.0179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54" y="-89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1267 0.00834 L -1.14062 0.00124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06" y="-37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3229 0.02068 L -1.14618 0.01698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9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2"/>
          <a:stretch/>
        </p:blipFill>
        <p:spPr>
          <a:xfrm>
            <a:off x="255" y="-991657"/>
            <a:ext cx="4584968" cy="66114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5"/>
          <a:stretch/>
        </p:blipFill>
        <p:spPr>
          <a:xfrm>
            <a:off x="4585734" y="-18869"/>
            <a:ext cx="4558012" cy="653397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5536" y="1680132"/>
            <a:ext cx="2107571" cy="2107571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90626" y="1316280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468" y="3061841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843" y="3411091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355" y="3177729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018" y="3177729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643" y="3352354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143" y="3061841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530" y="3004691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143" y="321582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668" y="3411091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180" y="352697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143" y="3177729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543" y="312057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943" y="312057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793" y="3352354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455" y="3352354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105" y="3177729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955" y="3001516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130" y="3236466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780" y="294595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180" y="3061841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430" y="3468241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168" y="3061841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893" y="3352354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293" y="3295204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180" y="3411091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543" y="3352354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793" y="3295204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918" y="3295204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780" y="3526979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005" y="3585716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493" y="3585716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618" y="3411091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130" y="3004691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005" y="2945954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630" y="3061841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143" y="3642866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980" y="3585716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355" y="3295204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730" y="3295204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505" y="3468241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243" y="3177729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643" y="3295204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643" y="3411091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643" y="312057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893" y="293007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405" y="317772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405" y="3295204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180" y="3236466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943" y="317772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943" y="3295204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455" y="3144391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430" y="312057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430" y="3236466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205" y="3144391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468" y="315232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830" y="3269804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343" y="2979291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343" y="309517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005" y="301421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680" y="278244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643" y="2715766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793" y="276656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080" y="307295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143" y="278720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105" y="298087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643503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5665E-6 L -4.44444E-6 0.1457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9617E-6 L -4.44444E-6 -0.15591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8"/>
          <a:stretch/>
        </p:blipFill>
        <p:spPr>
          <a:xfrm>
            <a:off x="2740" y="-475910"/>
            <a:ext cx="9138517" cy="58083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21" y="-927695"/>
            <a:ext cx="361189" cy="3611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08281">
            <a:off x="1114467" y="-557735"/>
            <a:ext cx="361189" cy="3611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04" y="-965030"/>
            <a:ext cx="361189" cy="3611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-947120"/>
            <a:ext cx="361189" cy="3611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724" y="-436474"/>
            <a:ext cx="361189" cy="36118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-2230220"/>
            <a:ext cx="361189" cy="3611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97569">
            <a:off x="2495249" y="-1651876"/>
            <a:ext cx="361189" cy="3611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-564763"/>
            <a:ext cx="361189" cy="3611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33131">
            <a:off x="3118381" y="-485880"/>
            <a:ext cx="361189" cy="3611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45638">
            <a:off x="3493978" y="-1145624"/>
            <a:ext cx="361189" cy="36118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698713" y="-189086"/>
            <a:ext cx="288032" cy="5686759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155949" y="-305286"/>
            <a:ext cx="288032" cy="563771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371973" y="-291497"/>
            <a:ext cx="144016" cy="563771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-334481" y="-189086"/>
            <a:ext cx="193820" cy="568676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443981" y="-257655"/>
            <a:ext cx="288032" cy="5637717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732013" y="-291498"/>
            <a:ext cx="288032" cy="5637717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515799" y="-203574"/>
            <a:ext cx="288032" cy="5695130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-410681" y="-127178"/>
            <a:ext cx="152400" cy="5645779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558933" y="-305287"/>
            <a:ext cx="144016" cy="563771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702949" y="-252500"/>
            <a:ext cx="173080" cy="563771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13"/>
          <p:cNvSpPr txBox="1"/>
          <p:nvPr/>
        </p:nvSpPr>
        <p:spPr>
          <a:xfrm>
            <a:off x="4427984" y="4084802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每个人都有春天，无论是你，或者是我。每个人在春天里，都有欢笑，有爱情。</a:t>
            </a:r>
          </a:p>
        </p:txBody>
      </p:sp>
    </p:spTree>
    <p:extLst>
      <p:ext uri="{BB962C8B-B14F-4D97-AF65-F5344CB8AC3E}">
        <p14:creationId xmlns:p14="http://schemas.microsoft.com/office/powerpoint/2010/main" val="197881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-3.82979E-6 C 0.00087 0.02313 0.00052 0.04842 0.00729 0.06877 C 0.00868 0.07863 0.00938 0.08234 0.0132 0.09035 C 0.01493 0.09991 0.01667 0.10423 0.02153 0.10731 C 0.02309 0.11656 0.02448 0.12057 0.02865 0.12612 C 0.03143 0.13445 0.03507 0.13815 0.0382 0.14586 C 0.03907 0.14801 0.03959 0.15079 0.04063 0.15233 C 0.04271 0.15665 0.04775 0.16251 0.04775 0.16282 C 0.05261 0.17762 0.05816 0.19088 0.0632 0.20629 C 0.06615 0.21431 0.06632 0.22233 0.07032 0.23035 C 0.0757 0.28369 0.07743 0.36726 0.06441 0.41937 C 0.06181 0.43016 0.05868 0.44034 0.05608 0.45144 C 0.05313 0.46377 0.05122 0.47487 0.04653 0.48505 C 0.04479 0.49492 0.04323 0.5054 0.04063 0.51434 C 0.0349 0.53315 0.03889 0.51558 0.03455 0.5313 C 0.03143 0.5424 0.03004 0.55258 0.02622 0.56275 C 0.02379 0.57756 0.02066 0.58958 0.01788 0.60438 C 0.01615 0.64539 0.01407 0.68517 0.0191 0.72526 C 0.01997 0.74962 0.02101 0.77922 0.025 0.80296 C 0.02639 0.8116 0.02778 0.81838 0.02865 0.82702 C 0.03091 0.85014 0.03282 0.87419 0.0382 0.89485 C 0.04323 0.94573 0.04549 1.00062 0.03698 1.05027 C 0.03559 1.07648 0.0342 1.10238 0.03229 1.12828 C 0.03108 1.20753 0.04375 1.20568 0.02865 1.20568 " pathEditMode="relative" rAng="0" ptsTypes="fffffffffffffffffffffffA">
                                      <p:cBhvr>
                                        <p:cTn id="8" dur="4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2" y="603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104 4.44033E-6 C -0.00138 0.00524 -0.00173 0.01603 -0.00312 0.02158 C -0.00416 0.02621 -0.00729 0.03607 -0.00729 0.03638 C -0.00746 0.037 -0.00902 0.04964 -0.00902 0.05149 C -0.00902 0.06753 -0.00902 0.08479 -0.00833 0.10237 C -0.00763 0.12303 0.00886 0.14955 0.01563 0.16034 C 0.01719 0.1662 0.0191 0.17175 0.02066 0.17792 C 0.02171 0.18069 0.02396 0.18748 0.02396 0.18778 C 0.02587 0.20567 0.02813 0.22294 0.0323 0.23866 C 0.03351 0.25069 0.03455 0.26333 0.03629 0.27505 C 0.03559 0.37064 0.03993 0.36632 0.0323 0.41905 C 0.02969 0.43755 0.02743 0.45544 0.025 0.47301 C 0.02292 0.48812 0.025 0.47271 0.02292 0.48812 C 0.02257 0.49028 0.02171 0.49522 0.02171 0.49552 C 0.02014 0.53376 0.02153 0.5757 0.01771 0.61239 C 0.01875 0.65525 0.01789 0.67961 0.02171 0.71477 C 0.02431 0.73882 0.02865 0.76225 0.03316 0.78353 C 0.03716 0.80111 0.03785 0.82516 0.03941 0.84428 C 0.04028 0.86432 0.04184 0.88375 0.0448 0.90317 C 0.04427 0.93154 0.0448 0.95313 0.04254 0.97841 C 0.04046 1.00215 0.03768 1.02528 0.03629 1.04933 C 0.03664 1.07893 0.0375 1.10823 0.0375 1.13721 C 0.0375 1.16003 0.0375 1.15757 0.03438 1.14986 L 0.0448 1.11748 " pathEditMode="relative" rAng="0" ptsTypes="ffffffffffffffffffffffAA">
                                      <p:cBhvr>
                                        <p:cTn id="10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" y="5800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87 0.03701 C -0.00243 0.04564 -0.00503 0.05674 -0.00989 0.06229 C -0.01163 0.07185 -0.01614 0.07925 -0.01944 0.08758 C -0.02031 0.08974 -0.02187 0.09405 -0.02187 0.09405 C -0.02291 0.10115 -0.02778 0.11317 -0.02778 0.11317 C -0.02899 0.12211 -0.03055 0.12982 -0.03246 0.13846 C -0.03125 0.18779 -0.03472 0.21277 -0.0158 0.24638 C -0.01493 0.25101 -0.01128 0.25409 -0.01111 0.25902 C -0.01041 0.29695 -0.01163 0.33519 -0.01232 0.37312 C -0.01267 0.39316 -0.02014 0.41567 -0.02534 0.43232 C -0.03246 0.45483 -0.03784 0.47888 -0.0408 0.50417 C -0.0408 0.50478 -0.0408 0.54148 -0.03732 0.55505 C -0.03576 0.56091 -0.03455 0.56707 -0.03246 0.57201 C -0.03003 0.57756 -0.02534 0.58897 -0.02534 0.58897 C -0.02343 0.59822 -0.01927 0.6087 -0.01458 0.61425 C -0.00278 0.64262 -0.021 0.60099 -0.00521 0.62874 C 0.00087 0.63984 -0.00382 0.64632 0.00556 0.65002 C 0.01216 0.67376 0.00365 0.64694 0.01146 0.66297 C 0.01667 0.67376 0.02118 0.68671 0.02587 0.69874 C 0.02778 0.70861 0.03143 0.71508 0.03542 0.72218 C 0.03698 0.72773 0.03907 0.73852 0.04132 0.74314 C 0.04427 0.74931 0.04861 0.75332 0.05087 0.7601 C 0.05504 0.77275 0.05243 0.76843 0.05799 0.7749 C 0.06528 0.79341 0.07396 0.80975 0.08177 0.82763 C 0.08559 0.84768 0.07934 0.81653 0.08646 0.84243 C 0.0908 0.85816 0.09358 0.8782 0.09601 0.89547 C 0.09948 0.9556 0.10313 1.0182 0.09479 1.0774 C 0.09393 1.107 0.09132 1.13661 0.09132 1.16621 C 0.09132 1.16837 0.09375 1.16066 0.09254 1.15973 C 0.09115 1.1585 0.09011 1.16251 0.08889 1.16405 C 0.08733 1.16343 0.08542 1.16004 0.0842 1.16189 C 0.08316 1.16343 0.08559 1.16621 0.08646 1.16806 C 0.08663 1.16837 0.08646 1.16683 0.08646 1.16621 C 0.09167 1.15942 0.09132 1.16343 0.09132 1.15757 " pathEditMode="relative" ptsTypes="fffffffffffffffffffffffffffffffffA">
                                      <p:cBhvr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74 0.05859 C -0.00261 0.074 -0.00365 0.09374 -0.00886 0.107 C -0.01111 0.12334 -0.01598 0.13814 -0.01962 0.15356 C -0.02466 0.17484 -0.02691 0.19858 -0.02917 0.22109 C -0.02865 0.26457 -0.03351 0.3321 -0.01719 0.37342 C -0.01598 0.37959 -0.01441 0.38668 -0.0125 0.39223 C -0.01111 0.39655 -0.00764 0.40487 -0.00764 0.40487 C -0.00573 0.41505 -0.00313 0.42491 0.00191 0.43046 C 0.00347 0.43478 0.0059 0.43848 0.00659 0.44311 C 0.00694 0.44619 0.00694 0.44927 0.00781 0.45143 C 0.0085 0.4539 0.01007 0.45452 0.01128 0.45575 C 0.01475 0.47333 0.02222 0.48782 0.02569 0.50478 C 0.02968 0.52513 0.02986 0.55011 0.03871 0.56553 C 0.04149 0.58526 0.03941 0.57755 0.04357 0.58927 C 0.04392 0.59204 0.04392 0.59482 0.04461 0.59759 C 0.04583 0.60222 0.04948 0.61024 0.04948 0.61024 C 0.05243 0.62565 0.04982 0.62072 0.05538 0.6272 C 0.06215 0.64508 0.05972 0.66821 0.06371 0.68856 C 0.0677 0.78014 0.08298 0.88375 0.06024 0.96762 C 0.05989 0.97101 0.0592 0.97441 0.05902 0.97841 C 0.0585 0.98674 0.0585 0.99507 0.05781 1.0037 C 0.05729 1.00956 0.05538 1.02035 0.05538 1.02035 C 0.05451 1.04286 0.05451 1.06198 0.04704 1.07956 C 0.04583 1.09066 0.04409 1.10083 0.04236 1.11162 C 0.04149 1.11687 0.03993 1.12828 0.03993 1.12828 C 0.04079 1.15603 0.04045 1.17391 0.04826 1.19611 C 0.05 1.21739 0.04878 1.23928 0.05781 1.25532 C 0.06389 1.28646 0.06024 1.26364 0.06024 1.32717 " pathEditMode="relative" ptsTypes="fffffffffffffffffffffffffffA">
                                      <p:cBhvr>
                                        <p:cTn id="14" dur="4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12 0.04225 C 0.01372 0.05736 0.01059 0.04718 0.01302 0.06136 C 0.01372 0.06568 0.01545 0.07401 0.01545 0.07401 C 0.01684 0.10238 0.01736 0.09436 0.02014 0.1144 C 0.02084 0.12982 0.02101 0.14431 0.02379 0.15881 C 0.0257 0.23898 0.02986 0.31792 0.00938 0.391 C 0.00591 0.41906 0.01111 0.38144 0.00591 0.40611 C 0.00313 0.41906 0.00104 0.43417 -0.00364 0.44619 C -0.00555 0.46161 -0.01389 0.48936 -0.02031 0.50077 C -0.02257 0.5128 -0.02552 0.52143 -0.02864 0.53253 C -0.03073 0.53993 -0.03212 0.54888 -0.03455 0.55628 C -0.03975 0.57169 -0.03698 0.55659 -0.04166 0.57478 C -0.04323 0.58125 -0.04409 0.58773 -0.04531 0.5939 C -0.04618 0.59852 -0.04774 0.60685 -0.04774 0.60685 C -0.04618 0.62504 -0.04305 0.64323 -0.04166 0.66173 C -0.04114 0.6679 -0.04062 0.6827 -0.03941 0.68949 C -0.0368 0.70336 -0.03368 0.71724 -0.03107 0.73173 C -0.02882 0.74437 -0.02291 0.75794 -0.01909 0.76935 C -0.01423 0.78384 -0.01146 0.80389 -0.00955 0.82054 C -0.01024 0.86741 -0.01041 0.92014 -0.01909 0.96639 C -0.02066 0.98582 -0.0217 1.00062 -0.025 1.01912 C -0.02587 1.0293 -0.02673 1.03855 -0.02864 1.04872 C -0.02986 1.15572 -0.02048 1.18532 -0.03107 1.15017 L -0.03107 1.15017 C -0.03142 1.14585 -0.03229 1.13753 -0.03229 1.13753 C -0.03229 1.13537 -0.03229 1.13321 -0.03229 1.13105 L -0.03107 1.18162 " pathEditMode="relative" ptsTypes="ffffffffffffffffffffffFffAA">
                                      <p:cBhvr>
                                        <p:cTn id="16" dur="4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1198 0.04779 C -0.00625 0.05119 -0.00625 0.0592 -0.00469 0.06876 C -0.00243 0.08295 0.00017 0.09621 0.0059 0.107 C 0.00625 0.11039 0.00625 0.1144 0.00711 0.11748 C 0.00781 0.11995 0.01007 0.12118 0.01076 0.12365 C 0.01232 0.12982 0.01198 0.1366 0.01302 0.14277 C 0.0158 0.1807 0.01562 0.20197 0.01423 0.24638 C 0.01354 0.26642 0.00711 0.28708 0.00364 0.30558 C 0.00052 0.32223 -0.00261 0.33734 -0.00834 0.35183 C -0.01129 0.36725 -0.00938 0.36078 -0.01302 0.37126 C -0.01476 0.38298 -0.0165 0.39716 -0.02032 0.40703 C -0.02414 0.43293 -0.02118 0.42399 -0.02622 0.43663 C -0.02761 0.46346 -0.0283 0.49029 -0.02969 0.51711 C -0.02865 0.5794 -0.02848 0.65742 -0.01667 0.71785 C -0.01702 0.74376 -0.01719 0.76997 -0.01789 0.79618 C -0.01841 0.81252 -0.02552 0.83071 -0.02969 0.8449 C -0.03611 0.86586 -0.03837 0.88067 -0.04167 0.9041 C -0.04202 0.91119 -0.04219 0.91798 -0.04289 0.92507 C -0.04341 0.92939 -0.04532 0.93802 -0.04532 0.93802 C -0.04896 0.99692 -0.04723 1.00462 -0.04879 1.09652 C -0.04914 1.11347 -0.04775 1.11132 -0.05365 1.11132 " pathEditMode="relative" ptsTypes="ffffffffffffffffffffA">
                                      <p:cBhvr>
                                        <p:cTn id="18" dur="4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88889E-6 -5.92353E-6 C 0.00174 0.00894 -0.00121 0.01264 -0.00365 0.02096 C -0.00399 0.03145 -0.00399 0.04224 -0.00486 0.05272 C -0.00503 0.05519 -0.0066 0.05673 -0.00712 0.05889 C -0.00972 0.06937 -0.01111 0.08202 -0.01319 0.09281 C -0.0151 0.10268 -0.01562 0.11347 -0.0191 0.12241 C -0.02031 0.15356 -0.02222 0.18717 -0.01788 0.21769 C -0.01597 0.23095 -0.00781 0.24791 -0.00365 0.25778 C 0.0059 0.27998 0.0184 0.2991 0.02969 0.31914 C 0.03385 0.34104 0.02691 0.30773 0.03455 0.33148 C 0.0408 0.35152 0.02951 0.32994 0.03924 0.34659 C 0.04167 0.35923 0.04462 0.36879 0.05122 0.37619 C 0.05278 0.39191 0.05712 0.40209 0.06059 0.41658 C 0.06302 0.42645 0.06424 0.43601 0.06667 0.44619 C 0.06754 0.44958 0.06823 0.45297 0.06892 0.45636 C 0.07014 0.46315 0.07257 0.47548 0.07257 0.47548 C 0.07674 0.539 0.07431 0.59019 0.07257 0.65957 C 0.07205 0.68084 0.06719 0.70551 0.06059 0.72309 C 0.05851 0.73943 0.05399 0.75793 0.04879 0.77181 C 0.0467 0.78538 0.04149 0.79494 0.03802 0.80727 C 0.03385 0.82269 0.03021 0.83811 0.025 0.85198 C 0.01962 0.86617 0.01962 0.87912 0.01667 0.89423 C 0.01632 0.89824 0.01597 0.90286 0.01545 0.90687 C 0.01476 0.91119 0.01302 0.91982 0.01302 0.91982 C 0.01372 0.9744 0.01215 0.99568 0.01892 1.03823 C 0.01858 1.06105 0.01788 1.08479 0.01788 1.10792 C 0.01788 1.11008 0.01892 1.11409 0.01892 1.11409 " pathEditMode="relative" ptsTypes="ffffffffffffffffffffffffffA">
                                      <p:cBhvr>
                                        <p:cTn id="20" dur="3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3.33333E-6 -1.81005E-6 C -0.00139 0.0293 -3.33333E-6 0.01573 -0.00243 0.03238 C -0.00312 0.03793 -0.00399 0.04317 -0.00468 0.04841 C -0.00503 0.05119 -0.0059 0.05643 -0.0059 0.05674 C -0.00538 0.08449 -0.00382 0.11317 -0.00347 0.14185 C -0.0033 0.16436 -0.00902 0.28677 -3.33333E-6 0.3469 C 0.00313 0.41412 -0.0059 0.48721 0.00365 0.55165 C 0.00417 0.66759 0.00365 0.75393 0.00712 0.86032 C 0.00834 0.89917 0.01511 0.93586 0.01667 0.97502 C 0.01632 0.99106 0.0158 1.00709 0.01545 1.02313 C 0.01493 1.05335 0.01493 1.08357 0.01424 1.11348 C 0.01389 1.12889 0.0099 1.14709 0.00834 1.16158 C 0.0073 1.18563 0.0066 1.20814 0.00243 1.23065 C -0.00052 1.26334 -0.00225 1.29972 -0.00711 1.3321 C -0.00989 1.38236 0.00243 1.5831 -0.00955 1.5831 " pathEditMode="relative" rAng="0" ptsTypes="ffffffffffffffA">
                                      <p:cBhvr>
                                        <p:cTn id="22" dur="3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" y="7915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0.02408 L 1.05573 0.02408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42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72222E-6 -3.58025E-6 L -1.12605 -3.58025E-6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02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2.34568E-6 L -1.07708 -0.0179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54" y="-89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0.01267 0.00834 L -1.14062 0.00124 " pathEditMode="relative" rAng="0" ptsTypes="AA">
                                      <p:cBhvr>
                                        <p:cTn id="3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06" y="-37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3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3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3229 0.02068 L -1.14618 0.00309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94" y="-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5" grpId="1"/>
      <p:bldP spid="25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69"/>
          <a:stretch/>
        </p:blipFill>
        <p:spPr>
          <a:xfrm>
            <a:off x="-33471" y="-812627"/>
            <a:ext cx="9289031" cy="5973849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370" y="5524078"/>
            <a:ext cx="230157" cy="230157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639" y="5434161"/>
            <a:ext cx="179833" cy="179833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057977" y="5344058"/>
            <a:ext cx="360040" cy="36004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6093339" y="5369406"/>
            <a:ext cx="359665" cy="359665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7048">
            <a:off x="4941213" y="5971152"/>
            <a:ext cx="267988" cy="267988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54563">
            <a:off x="561173" y="5407935"/>
            <a:ext cx="432048" cy="432048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48188">
            <a:off x="2834242" y="6094075"/>
            <a:ext cx="308102" cy="308102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784165"/>
            <a:ext cx="230157" cy="230157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5906635"/>
            <a:ext cx="115078" cy="115078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74501" y="6311469"/>
            <a:ext cx="156502" cy="156502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568">
            <a:off x="1497120" y="5752313"/>
            <a:ext cx="360040" cy="360040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832096" y="6166721"/>
            <a:ext cx="180020" cy="180020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5012629" y="6475302"/>
            <a:ext cx="450733" cy="45073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37382" y="6533071"/>
            <a:ext cx="359665" cy="359665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93180">
            <a:off x="8370813" y="6170432"/>
            <a:ext cx="269084" cy="269084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7063448" y="6497549"/>
            <a:ext cx="219172" cy="219172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511451" y="6243601"/>
            <a:ext cx="222195" cy="222195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3514466" y="6138828"/>
            <a:ext cx="298038" cy="298038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2773">
            <a:off x="1740367" y="6544727"/>
            <a:ext cx="311883" cy="311883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13558">
            <a:off x="6364793" y="6396656"/>
            <a:ext cx="318126" cy="318126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93507">
            <a:off x="7736876" y="6444119"/>
            <a:ext cx="269084" cy="269084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472" y="6412845"/>
            <a:ext cx="115078" cy="115078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2423627" y="6505213"/>
            <a:ext cx="360040" cy="360040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6786938" y="5975472"/>
            <a:ext cx="360040" cy="360040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3272649" y="6647807"/>
            <a:ext cx="222195" cy="222195"/>
          </a:xfrm>
          <a:prstGeom prst="rect">
            <a:avLst/>
          </a:prstGeom>
        </p:spPr>
      </p:pic>
      <p:sp>
        <p:nvSpPr>
          <p:cNvPr id="83" name="矩形 82"/>
          <p:cNvSpPr/>
          <p:nvPr/>
        </p:nvSpPr>
        <p:spPr>
          <a:xfrm>
            <a:off x="-698713" y="-308887"/>
            <a:ext cx="288032" cy="5806559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9155949" y="-812626"/>
            <a:ext cx="288032" cy="614505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9371973" y="-798837"/>
            <a:ext cx="144016" cy="614505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-284677" y="-308886"/>
            <a:ext cx="144016" cy="580656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9443981" y="-764995"/>
            <a:ext cx="288032" cy="6145057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9732013" y="-798838"/>
            <a:ext cx="288032" cy="6145057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-515799" y="-308570"/>
            <a:ext cx="288032" cy="5800126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-360877" y="-275245"/>
            <a:ext cx="152400" cy="5727714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9558933" y="-812627"/>
            <a:ext cx="144016" cy="614505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9702949" y="-759840"/>
            <a:ext cx="173080" cy="614505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7284E-6 L 0 0.12315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4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85 -0.4358 0.01354 -0.87161 0.01354 -1.30741 " pathEditMode="relative" rAng="0" ptsTypes="fA">
                                      <p:cBhvr>
                                        <p:cTn id="8" dur="4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653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87 0.00586 C -0.01614 -0.03365 -0.01441 -0.07346 -0.01284 -0.11482 C -0.0125 -0.16173 -0.01267 -0.20896 -0.0118 -0.25618 C -0.01163 -0.26883 -0.00937 -0.29414 -0.00937 -0.29383 C -0.00868 -0.32408 -0.00833 -0.37994 -0.00382 -0.40957 C -0.00121 -0.45463 0.0007 -0.49877 0.00191 -0.54383 C 0.00243 -0.80988 0.00417 -1.07223 0.00417 -1.33642 L -0.00034 -1.36729 " pathEditMode="relative" rAng="0" ptsTypes="ffffffAA">
                                      <p:cBhvr>
                                        <p:cTn id="10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6867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7284E-6 L -4.72222E-6 -1.35093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56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44444E-6 -3.82716E-6 L 4.44444E-6 -1.32345 " pathEditMode="relative" rAng="0" ptsTypes="AA">
                                      <p:cBhvr>
                                        <p:cTn id="14" dur="3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17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1.66667E-6 -1.36266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14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3.7037E-6 L -1.11111E-6 -1.15618 " pathEditMode="relative" rAng="0" ptsTypes="AA">
                                      <p:cBhvr>
                                        <p:cTn id="18" dur="39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30" dur="4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2" dur="4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3.05556E-6 -1.39074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53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8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4" dur="4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8" dur="3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2222E-6 -1.35802E-6 L -2.22222E-6 -1.34568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28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54" dur="4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2.46914E-6 L 4.72222E-6 -1.38827 " pathEditMode="relative" rAng="0" ptsTypes="AA">
                                      <p:cBhvr>
                                        <p:cTn id="56" dur="5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41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29 0.02408 L 1.05573 0.02408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42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2222E-6 -3.58025E-6 L -1.12605 -3.58025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02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2.34568E-6 L -1.07708 -0.0179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54" y="-89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1267 0.00834 L -1.14062 0.00124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06" y="-37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0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3229 0.02068 L -1.14618 0.01698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9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01"/>
          <a:stretch/>
        </p:blipFill>
        <p:spPr>
          <a:xfrm>
            <a:off x="-1404664" y="-1232252"/>
            <a:ext cx="10593612" cy="6446588"/>
          </a:xfrm>
          <a:prstGeom prst="rect">
            <a:avLst/>
          </a:prstGeom>
        </p:spPr>
      </p:pic>
      <p:pic>
        <p:nvPicPr>
          <p:cNvPr id="6" name="图片 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112" y="3064172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487" y="341342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999" y="3180060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662" y="3180060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287" y="335468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787" y="3064172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174" y="3007022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787" y="321816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312" y="341342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824" y="352931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787" y="3180060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187" y="312291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587" y="312291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437" y="3354685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911" y="58578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749" y="3180060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599" y="300384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774" y="3238797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424" y="2948285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824" y="3064172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74" y="3470572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812" y="3064172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537" y="335468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937" y="329753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824" y="3413422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187" y="335468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437" y="329753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562" y="329753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424" y="3529310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649" y="3588047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137" y="3588047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262" y="3413422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774" y="3007022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649" y="2948285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274" y="3064172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787" y="3645197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624" y="3588047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999" y="3297535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374" y="3297535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149" y="3470572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0887" y="3180060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287" y="3297535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287" y="3413422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287" y="312291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537" y="293241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049" y="318006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049" y="3297535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824" y="3238797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587" y="318006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587" y="3297535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099" y="314672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74" y="312291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74" y="3238797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849" y="314672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112" y="315466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474" y="3272135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987" y="2981622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987" y="309751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649" y="301654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324" y="278477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287" y="2718097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437" y="276889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724" y="307528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787" y="278953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749" y="298321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78649"/>
            <a:ext cx="2195087" cy="2195087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211" y="315534"/>
            <a:ext cx="2009287" cy="2009287"/>
          </a:xfrm>
          <a:prstGeom prst="rect">
            <a:avLst/>
          </a:prstGeom>
        </p:spPr>
      </p:pic>
      <p:sp>
        <p:nvSpPr>
          <p:cNvPr id="71" name="AutoShape 503"/>
          <p:cNvSpPr>
            <a:spLocks noChangeArrowheads="1"/>
          </p:cNvSpPr>
          <p:nvPr/>
        </p:nvSpPr>
        <p:spPr bwMode="auto">
          <a:xfrm>
            <a:off x="3681950" y="-5685146"/>
            <a:ext cx="11035040" cy="11035040"/>
          </a:xfrm>
          <a:prstGeom prst="star8">
            <a:avLst>
              <a:gd name="adj" fmla="val 12806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" name="文本框 19"/>
          <p:cNvSpPr txBox="1"/>
          <p:nvPr/>
        </p:nvSpPr>
        <p:spPr>
          <a:xfrm>
            <a:off x="6012160" y="2998831"/>
            <a:ext cx="2843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我们的爱情像是一本小说，无论看多少次都不会累。</a:t>
            </a:r>
          </a:p>
        </p:txBody>
      </p:sp>
    </p:spTree>
    <p:extLst>
      <p:ext uri="{BB962C8B-B14F-4D97-AF65-F5344CB8AC3E}">
        <p14:creationId xmlns:p14="http://schemas.microsoft.com/office/powerpoint/2010/main" val="278397033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36863E-6 L 0.09063 -4.3686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5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5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7" dur="2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53" presetClass="exit" presetSubtype="3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9" dur="1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1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5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7" dur="2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53" presetClass="exit" presetSubtype="32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9" dur="1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1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1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84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6850"/>
                            </p:stCondLst>
                            <p:childTnLst>
                              <p:par>
                                <p:cTn id="48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8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4" grpId="0"/>
      <p:bldP spid="74" grpId="1"/>
      <p:bldP spid="74" grpId="2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469</Words>
  <Application>Microsoft Office PowerPoint</Application>
  <PresentationFormat>全屏显示(16:9)</PresentationFormat>
  <Paragraphs>142</Paragraphs>
  <Slides>26</Slides>
  <Notes>22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</dc:creator>
  <cp:lastModifiedBy>wang</cp:lastModifiedBy>
  <cp:revision>15</cp:revision>
  <dcterms:created xsi:type="dcterms:W3CDTF">2017-03-13T13:51:02Z</dcterms:created>
  <dcterms:modified xsi:type="dcterms:W3CDTF">2017-03-16T14:51:43Z</dcterms:modified>
</cp:coreProperties>
</file>